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0" r:id="rId23"/>
    <p:sldId id="282" r:id="rId24"/>
    <p:sldId id="283" r:id="rId25"/>
    <p:sldId id="284" r:id="rId26"/>
    <p:sldId id="260" r:id="rId27"/>
    <p:sldId id="2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67FA-AC44-32BB-B842-7BDA0D59A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1611D-0856-ADA2-5E9A-9379CE5B5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99832-4039-311E-49A2-76BDD712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1BFFB-9B11-9CD6-418F-CC2C8D35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3AED9-C6AB-4924-BEF7-9FCC12C1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3EED-BC9B-9B1B-D03B-F033E3B1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CD9BE-E894-8138-D1BE-53FC1774C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99527-CD10-A079-24AB-E97DA185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D26D9-F3F5-A61D-6E9E-4C943D81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3DA8B-8A4D-78F1-346B-83EB5B4C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B92F64-6315-54DB-6DE4-41A6BD130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16AE5-7737-2860-7ACC-AC60B5F32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0F54D-C6B2-6774-AAD0-CD805000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6DD4B-D799-3321-23DE-F6FE996E7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552B8-7103-95EC-E98E-1B46A963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8A4B-6F16-99DA-C561-39A75FF5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2D388-44FC-0203-AB39-FAB476F4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77038-BB2F-EC64-61FB-4CCD2036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54BBE-247C-F766-BC56-7F3B17DD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8A8F4-31D6-18A0-5205-1E35A457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6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DCE86-2D27-3ED7-2E76-2242D2B7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388C7-A9F5-022B-B6A6-D3EF00303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0CDB-AFCC-ECA1-4970-4430EA60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69050-5F3B-AB76-1E12-E49596FA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3E440-816A-96DB-5BCC-ACBCABB3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1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F547-6F84-59B3-7295-8A9641A7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8C621-D3AE-C615-3EEA-53EA8F723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3B0FD-6162-B5B5-B54E-42F7AE2C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05A34-EC5C-74B0-68D5-224D4D92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D3798-CB23-60C0-A14A-49088733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BDF5F-781A-8DFA-026C-4365F877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7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27E7-F2A2-F229-DC6A-809A631C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CE51C-8050-7958-00B2-EC56CA114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D06C9-ED6F-F4DB-7B36-F01DF7DFF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60C8A-76F3-E23E-A66D-7070A2805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A0935-5E85-9561-EB6D-4D5890256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84060-CFA2-89C5-1119-A1595073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D6420B-A460-95BC-EDD0-929FC15C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BBD07-8077-90B0-6C13-8D8AE577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98D2-EFB8-E947-034C-F321A76F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B7F51-4F32-C0A2-75C3-A13B527C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480AB-91F1-D579-A565-AFF6D42BA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13F18-BB59-95D2-91FE-22E5F6B1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C07C60-6905-DD6F-C124-0089B851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A6C90-FD3D-77D6-C009-FF678C97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0F76D-436F-4757-5C12-B9F297F2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12EC-C3C7-208B-1058-D4337E42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15B95-6FC4-233E-CF63-11B12513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BBB20-9764-F714-7F3C-08718C88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2B29F-2E5B-3632-7D06-3D20FBDC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A68D8-E0E7-D564-B0C4-F69315BC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A3CCF-E642-0BA6-E5AA-5BD7775E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7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E664-163E-CA33-94C1-81DD729A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74474-9892-15C5-E046-45D136AA9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F8AF-6F71-57BB-C7C9-FD4A8673A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66604-2E32-2CF2-E0ED-D47DF2E1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445D5-300F-EB44-3B06-C97C187B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7D145-7C24-71A9-820D-50117D442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B1054-E718-DEE6-2162-906CFDCC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B0C38-E03F-285F-FA78-AA54BF33B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7E68-7C9F-FDD8-BDB4-3DC6E9D70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CECB9C-853E-40E0-B403-C2B183EB126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6F04F-E903-C478-C6F1-8B4ADFDE9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6A6E-6594-8E99-7319-E3751D089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29C7F-9FAB-4570-BBAC-00E902A78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083B802-C39F-A479-A500-A324B3B8F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C92F9-5945-5C49-4925-9BE532F31DAC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a Comer!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Eat!</a:t>
            </a:r>
          </a:p>
        </p:txBody>
      </p:sp>
    </p:spTree>
    <p:extLst>
      <p:ext uri="{BB962C8B-B14F-4D97-AF65-F5344CB8AC3E}">
        <p14:creationId xmlns:p14="http://schemas.microsoft.com/office/powerpoint/2010/main" val="24999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Potatoes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AE45D-6384-3FED-601A-4A396B4B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88" y="2671875"/>
            <a:ext cx="6519311" cy="40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3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Potatoes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Papas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AE45D-6384-3FED-601A-4A396B4B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88" y="2671875"/>
            <a:ext cx="6519311" cy="40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2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Guacamole</a:t>
            </a:r>
          </a:p>
        </p:txBody>
      </p:sp>
      <p:pic>
        <p:nvPicPr>
          <p:cNvPr id="1030" name="Picture 6" descr="Hand drawn flat dia de muertos food collection">
            <a:extLst>
              <a:ext uri="{FF2B5EF4-FFF2-40B4-BE49-F238E27FC236}">
                <a16:creationId xmlns:a16="http://schemas.microsoft.com/office/drawing/2014/main" id="{F1A108DF-31F0-D4C3-B63C-4B74EE30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39457" l="5272" r="52716">
                        <a14:foregroundMark x1="51118" y1="14856" x2="51118" y2="14856"/>
                        <a14:foregroundMark x1="52716" y1="11661" x2="52716" y2="11661"/>
                        <a14:backgroundMark x1="45527" y1="31150" x2="45527" y2="31150"/>
                        <a14:backgroundMark x1="20128" y1="39936" x2="20128" y2="39936"/>
                        <a14:backgroundMark x1="20767" y1="39936" x2="19649" y2="3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3" b="57939"/>
          <a:stretch/>
        </p:blipFill>
        <p:spPr bwMode="auto">
          <a:xfrm>
            <a:off x="3275436" y="3261649"/>
            <a:ext cx="4640127" cy="35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8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Guacamole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Guacamole</a:t>
            </a:r>
          </a:p>
        </p:txBody>
      </p:sp>
      <p:pic>
        <p:nvPicPr>
          <p:cNvPr id="1030" name="Picture 6" descr="Hand drawn flat dia de muertos food collection">
            <a:extLst>
              <a:ext uri="{FF2B5EF4-FFF2-40B4-BE49-F238E27FC236}">
                <a16:creationId xmlns:a16="http://schemas.microsoft.com/office/drawing/2014/main" id="{F1A108DF-31F0-D4C3-B63C-4B74EE300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39457" l="5272" r="52716">
                        <a14:foregroundMark x1="51118" y1="14856" x2="51118" y2="14856"/>
                        <a14:foregroundMark x1="52716" y1="11661" x2="52716" y2="11661"/>
                        <a14:backgroundMark x1="45527" y1="31150" x2="45527" y2="31150"/>
                        <a14:backgroundMark x1="20128" y1="39936" x2="20128" y2="39936"/>
                        <a14:backgroundMark x1="20767" y1="39936" x2="19649" y2="3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3" b="57939"/>
          <a:stretch/>
        </p:blipFill>
        <p:spPr bwMode="auto">
          <a:xfrm>
            <a:off x="3275436" y="3261649"/>
            <a:ext cx="4640127" cy="35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0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Chocolate</a:t>
            </a:r>
          </a:p>
        </p:txBody>
      </p:sp>
      <p:pic>
        <p:nvPicPr>
          <p:cNvPr id="1032" name="Picture 8" descr="Set of different chocolate candies">
            <a:extLst>
              <a:ext uri="{FF2B5EF4-FFF2-40B4-BE49-F238E27FC236}">
                <a16:creationId xmlns:a16="http://schemas.microsoft.com/office/drawing/2014/main" id="{F75DC258-DA70-40DC-4829-5C86F81E8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5018052" y="2352361"/>
            <a:ext cx="2842310" cy="45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5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Chocolate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Chocolate</a:t>
            </a:r>
          </a:p>
        </p:txBody>
      </p:sp>
      <p:pic>
        <p:nvPicPr>
          <p:cNvPr id="1032" name="Picture 8" descr="Set of different chocolate candies">
            <a:extLst>
              <a:ext uri="{FF2B5EF4-FFF2-40B4-BE49-F238E27FC236}">
                <a16:creationId xmlns:a16="http://schemas.microsoft.com/office/drawing/2014/main" id="{F75DC258-DA70-40DC-4829-5C86F81E8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5018052" y="2352361"/>
            <a:ext cx="2842310" cy="45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20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1034" name="Picture 10" descr="Counting numbers with fruits">
            <a:extLst>
              <a:ext uri="{FF2B5EF4-FFF2-40B4-BE49-F238E27FC236}">
                <a16:creationId xmlns:a16="http://schemas.microsoft.com/office/drawing/2014/main" id="{02FE540A-58A2-439C-7B59-BB47FF4AB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0" b="24212" l="3451" r="31059">
                        <a14:foregroundMark x1="24920" y1="17657" x2="24920" y2="17657"/>
                        <a14:foregroundMark x1="26038" y1="14510" x2="23003" y2="23077"/>
                        <a14:foregroundMark x1="22045" y1="15559" x2="22045" y2="15559"/>
                        <a14:foregroundMark x1="21885" y1="15035" x2="21885" y2="1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490" b="73098"/>
          <a:stretch/>
        </p:blipFill>
        <p:spPr bwMode="auto">
          <a:xfrm>
            <a:off x="4543305" y="170573"/>
            <a:ext cx="1962060" cy="139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unting numbers with fruits">
            <a:extLst>
              <a:ext uri="{FF2B5EF4-FFF2-40B4-BE49-F238E27FC236}">
                <a16:creationId xmlns:a16="http://schemas.microsoft.com/office/drawing/2014/main" id="{D5D96F2F-8A91-4388-01BB-5BBC04200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3" b="23298" l="38334" r="63607">
                        <a14:foregroundMark x1="55431" y1="17657" x2="55431" y2="17657"/>
                        <a14:foregroundMark x1="59265" y1="13636" x2="59265" y2="13636"/>
                        <a14:foregroundMark x1="58147" y1="12238" x2="58147" y2="12238"/>
                        <a14:foregroundMark x1="57987" y1="15559" x2="57987" y2="1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5" t="489" r="33234" b="74168"/>
          <a:stretch/>
        </p:blipFill>
        <p:spPr bwMode="auto">
          <a:xfrm>
            <a:off x="6368955" y="1568151"/>
            <a:ext cx="2072086" cy="15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E0599-A748-48DD-CC80-87AB1266ABB9}"/>
              </a:ext>
            </a:extLst>
          </p:cNvPr>
          <p:cNvSpPr txBox="1"/>
          <p:nvPr/>
        </p:nvSpPr>
        <p:spPr>
          <a:xfrm>
            <a:off x="366616" y="737154"/>
            <a:ext cx="1459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962AE-DF9A-9F02-46F0-6B4A7FFDB346}"/>
              </a:ext>
            </a:extLst>
          </p:cNvPr>
          <p:cNvSpPr txBox="1"/>
          <p:nvPr/>
        </p:nvSpPr>
        <p:spPr>
          <a:xfrm>
            <a:off x="428332" y="1967094"/>
            <a:ext cx="1335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8A2A6-30B8-B921-2B62-D354D3F8C45F}"/>
              </a:ext>
            </a:extLst>
          </p:cNvPr>
          <p:cNvSpPr txBox="1"/>
          <p:nvPr/>
        </p:nvSpPr>
        <p:spPr>
          <a:xfrm>
            <a:off x="366616" y="3197034"/>
            <a:ext cx="1537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tres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2EFFB-8364-025D-11F0-D466A4275E03}"/>
              </a:ext>
            </a:extLst>
          </p:cNvPr>
          <p:cNvSpPr txBox="1"/>
          <p:nvPr/>
        </p:nvSpPr>
        <p:spPr>
          <a:xfrm>
            <a:off x="321622" y="4426974"/>
            <a:ext cx="247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quatro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113AE-58EE-C9FE-034E-D3CE8469F35A}"/>
              </a:ext>
            </a:extLst>
          </p:cNvPr>
          <p:cNvSpPr txBox="1"/>
          <p:nvPr/>
        </p:nvSpPr>
        <p:spPr>
          <a:xfrm>
            <a:off x="428332" y="5642487"/>
            <a:ext cx="198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FF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cinco</a:t>
            </a:r>
            <a:endParaRPr lang="en-US" sz="4800" dirty="0">
              <a:solidFill>
                <a:srgbClr val="FFFF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38" name="Picture 14" descr="Counting numbers with fruits">
            <a:extLst>
              <a:ext uri="{FF2B5EF4-FFF2-40B4-BE49-F238E27FC236}">
                <a16:creationId xmlns:a16="http://schemas.microsoft.com/office/drawing/2014/main" id="{8CFA7556-9BDB-3FFD-B728-E0F81325C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8" b="23427" l="70607" r="96805">
                        <a14:foregroundMark x1="78435" y1="13811" x2="78435" y2="13811"/>
                        <a14:foregroundMark x1="76518" y1="11189" x2="77636" y2="13636"/>
                        <a14:foregroundMark x1="77636" y1="13636" x2="77157" y2="15734"/>
                        <a14:foregroundMark x1="70607" y1="16084" x2="70607" y2="16084"/>
                        <a14:foregroundMark x1="96486" y1="18881" x2="96486" y2="18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88" b="73946"/>
          <a:stretch/>
        </p:blipFill>
        <p:spPr bwMode="auto">
          <a:xfrm>
            <a:off x="4758222" y="2686305"/>
            <a:ext cx="2042498" cy="15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unting numbers with fruits">
            <a:extLst>
              <a:ext uri="{FF2B5EF4-FFF2-40B4-BE49-F238E27FC236}">
                <a16:creationId xmlns:a16="http://schemas.microsoft.com/office/drawing/2014/main" id="{86E8B755-A035-24F7-1F98-2F539C191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720" b="47727" l="3195" r="31310">
                        <a14:foregroundMark x1="8147" y1="32692" x2="8147" y2="32692"/>
                        <a14:foregroundMark x1="10064" y1="40035" x2="10064" y2="39860"/>
                        <a14:foregroundMark x1="3195" y1="39685" x2="3195" y2="39685"/>
                        <a14:foregroundMark x1="15974" y1="43706" x2="15974" y2="43706"/>
                        <a14:foregroundMark x1="19808" y1="42133" x2="19808" y2="42133"/>
                        <a14:foregroundMark x1="19010" y1="41783" x2="20128" y2="42657"/>
                        <a14:foregroundMark x1="19968" y1="40734" x2="19968" y2="40734"/>
                        <a14:foregroundMark x1="14058" y1="43007" x2="14058" y2="43007"/>
                        <a14:foregroundMark x1="23482" y1="44406" x2="24920" y2="44930"/>
                        <a14:foregroundMark x1="28754" y1="40909" x2="29073" y2="43531"/>
                        <a14:foregroundMark x1="29872" y1="43706" x2="29872" y2="43706"/>
                        <a14:backgroundMark x1="7348" y1="37937" x2="7348" y2="37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" t="27510" r="65283" b="50000"/>
          <a:stretch/>
        </p:blipFill>
        <p:spPr bwMode="auto">
          <a:xfrm>
            <a:off x="6505365" y="4211427"/>
            <a:ext cx="2072087" cy="12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unting numbers with fruits">
            <a:extLst>
              <a:ext uri="{FF2B5EF4-FFF2-40B4-BE49-F238E27FC236}">
                <a16:creationId xmlns:a16="http://schemas.microsoft.com/office/drawing/2014/main" id="{D3FFDFFC-7DD9-0814-9777-28FBD9319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88" b="45620" l="39040" r="63822">
                        <a14:foregroundMark x1="43450" y1="35315" x2="43450" y2="35315"/>
                        <a14:foregroundMark x1="45048" y1="36014" x2="45687" y2="39860"/>
                        <a14:foregroundMark x1="45687" y1="39860" x2="45367" y2="40734"/>
                        <a14:foregroundMark x1="45847" y1="32692" x2="45847" y2="32692"/>
                        <a14:foregroundMark x1="47125" y1="32692" x2="47125" y2="3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2" t="24322" r="33080" b="52014"/>
          <a:stretch/>
        </p:blipFill>
        <p:spPr bwMode="auto">
          <a:xfrm>
            <a:off x="4757846" y="5352466"/>
            <a:ext cx="1912498" cy="13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887989-AF20-D45D-F897-9F2473F0C3C0}"/>
              </a:ext>
            </a:extLst>
          </p:cNvPr>
          <p:cNvCxnSpPr/>
          <p:nvPr/>
        </p:nvCxnSpPr>
        <p:spPr>
          <a:xfrm>
            <a:off x="2185416" y="1152652"/>
            <a:ext cx="2357889" cy="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DC784D-C484-78AE-D213-AB56D5BE5A9E}"/>
              </a:ext>
            </a:extLst>
          </p:cNvPr>
          <p:cNvCxnSpPr>
            <a:cxnSpLocks/>
          </p:cNvCxnSpPr>
          <p:nvPr/>
        </p:nvCxnSpPr>
        <p:spPr>
          <a:xfrm>
            <a:off x="2185416" y="2382592"/>
            <a:ext cx="4050792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E43115-9A35-5F01-7348-0C838BBEFDA3}"/>
              </a:ext>
            </a:extLst>
          </p:cNvPr>
          <p:cNvCxnSpPr/>
          <p:nvPr/>
        </p:nvCxnSpPr>
        <p:spPr>
          <a:xfrm>
            <a:off x="2185415" y="3536188"/>
            <a:ext cx="2357889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3BC65D-FAEA-1EB8-A401-D98C58261C7A}"/>
              </a:ext>
            </a:extLst>
          </p:cNvPr>
          <p:cNvCxnSpPr>
            <a:cxnSpLocks/>
          </p:cNvCxnSpPr>
          <p:nvPr/>
        </p:nvCxnSpPr>
        <p:spPr>
          <a:xfrm>
            <a:off x="3031867" y="4842472"/>
            <a:ext cx="3204341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5CE6F-CCC6-3890-AB03-F662C7758C7C}"/>
              </a:ext>
            </a:extLst>
          </p:cNvPr>
          <p:cNvCxnSpPr>
            <a:cxnSpLocks/>
          </p:cNvCxnSpPr>
          <p:nvPr/>
        </p:nvCxnSpPr>
        <p:spPr>
          <a:xfrm>
            <a:off x="2538635" y="6019946"/>
            <a:ext cx="2004669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990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213" r="-2" b="1649"/>
          <a:stretch/>
        </p:blipFill>
        <p:spPr>
          <a:xfrm flipV="1">
            <a:off x="5063087" y="8337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E0599-A748-48DD-CC80-87AB1266ABB9}"/>
              </a:ext>
            </a:extLst>
          </p:cNvPr>
          <p:cNvSpPr txBox="1"/>
          <p:nvPr/>
        </p:nvSpPr>
        <p:spPr>
          <a:xfrm>
            <a:off x="366616" y="737154"/>
            <a:ext cx="146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962AE-DF9A-9F02-46F0-6B4A7FFDB346}"/>
              </a:ext>
            </a:extLst>
          </p:cNvPr>
          <p:cNvSpPr txBox="1"/>
          <p:nvPr/>
        </p:nvSpPr>
        <p:spPr>
          <a:xfrm>
            <a:off x="428332" y="1967094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siete</a:t>
            </a:r>
            <a:endParaRPr lang="en-US" sz="4800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8A2A6-30B8-B921-2B62-D354D3F8C45F}"/>
              </a:ext>
            </a:extLst>
          </p:cNvPr>
          <p:cNvSpPr txBox="1"/>
          <p:nvPr/>
        </p:nvSpPr>
        <p:spPr>
          <a:xfrm>
            <a:off x="366616" y="3197034"/>
            <a:ext cx="1797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ocho</a:t>
            </a:r>
            <a:endParaRPr lang="en-US" sz="48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2EFFB-8364-025D-11F0-D466A4275E03}"/>
              </a:ext>
            </a:extLst>
          </p:cNvPr>
          <p:cNvSpPr txBox="1"/>
          <p:nvPr/>
        </p:nvSpPr>
        <p:spPr>
          <a:xfrm>
            <a:off x="321622" y="4426974"/>
            <a:ext cx="2207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nueve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113AE-58EE-C9FE-034E-D3CE8469F35A}"/>
              </a:ext>
            </a:extLst>
          </p:cNvPr>
          <p:cNvSpPr txBox="1"/>
          <p:nvPr/>
        </p:nvSpPr>
        <p:spPr>
          <a:xfrm>
            <a:off x="428332" y="5642487"/>
            <a:ext cx="1560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3399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diez</a:t>
            </a:r>
            <a:endParaRPr lang="en-US" sz="4800" dirty="0">
              <a:solidFill>
                <a:srgbClr val="FF3399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887989-AF20-D45D-F897-9F2473F0C3C0}"/>
              </a:ext>
            </a:extLst>
          </p:cNvPr>
          <p:cNvCxnSpPr/>
          <p:nvPr/>
        </p:nvCxnSpPr>
        <p:spPr>
          <a:xfrm>
            <a:off x="2185416" y="1152652"/>
            <a:ext cx="2357889" cy="0"/>
          </a:xfrm>
          <a:prstGeom prst="straightConnector1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DC784D-C484-78AE-D213-AB56D5BE5A9E}"/>
              </a:ext>
            </a:extLst>
          </p:cNvPr>
          <p:cNvCxnSpPr>
            <a:cxnSpLocks/>
          </p:cNvCxnSpPr>
          <p:nvPr/>
        </p:nvCxnSpPr>
        <p:spPr>
          <a:xfrm>
            <a:off x="2185416" y="2382592"/>
            <a:ext cx="4050792" cy="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6E43115-9A35-5F01-7348-0C838BBEFDA3}"/>
              </a:ext>
            </a:extLst>
          </p:cNvPr>
          <p:cNvCxnSpPr/>
          <p:nvPr/>
        </p:nvCxnSpPr>
        <p:spPr>
          <a:xfrm>
            <a:off x="2185415" y="3536188"/>
            <a:ext cx="235788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3BC65D-FAEA-1EB8-A401-D98C58261C7A}"/>
              </a:ext>
            </a:extLst>
          </p:cNvPr>
          <p:cNvCxnSpPr>
            <a:cxnSpLocks/>
          </p:cNvCxnSpPr>
          <p:nvPr/>
        </p:nvCxnSpPr>
        <p:spPr>
          <a:xfrm>
            <a:off x="3031867" y="4842472"/>
            <a:ext cx="3414653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5CE6F-CCC6-3890-AB03-F662C7758C7C}"/>
              </a:ext>
            </a:extLst>
          </p:cNvPr>
          <p:cNvCxnSpPr>
            <a:cxnSpLocks/>
          </p:cNvCxnSpPr>
          <p:nvPr/>
        </p:nvCxnSpPr>
        <p:spPr>
          <a:xfrm>
            <a:off x="2538635" y="6019946"/>
            <a:ext cx="2004669" cy="0"/>
          </a:xfrm>
          <a:prstGeom prst="straightConnector1">
            <a:avLst/>
          </a:prstGeom>
          <a:ln w="57150">
            <a:solidFill>
              <a:srgbClr val="FF339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4" name="Picture 20" descr="Counting numbers with fruits">
            <a:extLst>
              <a:ext uri="{FF2B5EF4-FFF2-40B4-BE49-F238E27FC236}">
                <a16:creationId xmlns:a16="http://schemas.microsoft.com/office/drawing/2014/main" id="{896D227A-F9DD-BDE4-A185-13F579266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28" b="47470" l="70308" r="95216">
                        <a14:foregroundMark x1="71565" y1="38636" x2="71565" y2="38636"/>
                        <a14:foregroundMark x1="88978" y1="38811" x2="88978" y2="38811"/>
                        <a14:foregroundMark x1="92971" y1="39161" x2="92971" y2="39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94" t="24698" r="1670" b="50000"/>
          <a:stretch/>
        </p:blipFill>
        <p:spPr bwMode="auto">
          <a:xfrm>
            <a:off x="4896522" y="183695"/>
            <a:ext cx="2084752" cy="15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unting numbers with fruits">
            <a:extLst>
              <a:ext uri="{FF2B5EF4-FFF2-40B4-BE49-F238E27FC236}">
                <a16:creationId xmlns:a16="http://schemas.microsoft.com/office/drawing/2014/main" id="{0BC3CE88-C8E1-7A5B-8796-A11A6D524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50" b="70804" l="2875" r="30831">
                        <a14:foregroundMark x1="8626" y1="59790" x2="8626" y2="59790"/>
                        <a14:foregroundMark x1="3035" y1="65909" x2="3035" y2="65909"/>
                        <a14:foregroundMark x1="30831" y1="66084" x2="30831" y2="66084"/>
                        <a14:foregroundMark x1="19169" y1="59615" x2="19169" y2="59615"/>
                        <a14:foregroundMark x1="23163" y1="59965" x2="23163" y2="59965"/>
                        <a14:foregroundMark x1="27796" y1="62587" x2="27796" y2="62587"/>
                        <a14:foregroundMark x1="13099" y1="60315" x2="13099" y2="6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47923" r="66265" b="26308"/>
          <a:stretch/>
        </p:blipFill>
        <p:spPr bwMode="auto">
          <a:xfrm>
            <a:off x="6740064" y="1566782"/>
            <a:ext cx="2207656" cy="161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A92CE5-8E80-5027-7950-FF7205AA3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54" b="70858" l="34865" r="62973">
                        <a14:foregroundMark x1="41351" y1="62722" x2="41351" y2="62722"/>
                        <a14:foregroundMark x1="34865" y1="66124" x2="34865" y2="66124"/>
                        <a14:foregroundMark x1="62027" y1="63905" x2="62027" y2="63905"/>
                        <a14:foregroundMark x1="62568" y1="67751" x2="62568" y2="67751"/>
                      </a14:backgroundRemoval>
                    </a14:imgEffect>
                  </a14:imgLayer>
                </a14:imgProps>
              </a:ext>
            </a:extLst>
          </a:blip>
          <a:srcRect l="33358" t="51112" r="33620" b="26797"/>
          <a:stretch/>
        </p:blipFill>
        <p:spPr>
          <a:xfrm>
            <a:off x="5030794" y="2741669"/>
            <a:ext cx="2269299" cy="1386794"/>
          </a:xfrm>
          <a:prstGeom prst="rect">
            <a:avLst/>
          </a:prstGeom>
        </p:spPr>
      </p:pic>
      <p:pic>
        <p:nvPicPr>
          <p:cNvPr id="1048" name="Picture 24" descr="Counting numbers with fruits">
            <a:extLst>
              <a:ext uri="{FF2B5EF4-FFF2-40B4-BE49-F238E27FC236}">
                <a16:creationId xmlns:a16="http://schemas.microsoft.com/office/drawing/2014/main" id="{937AA8D0-8657-C64A-A898-43437456F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98" b="69930" l="67891" r="95687">
                        <a14:foregroundMark x1="75240" y1="61189" x2="75240" y2="61189"/>
                        <a14:foregroundMark x1="81150" y1="63811" x2="81150" y2="63811"/>
                        <a14:foregroundMark x1="84665" y1="63636" x2="84665" y2="63636"/>
                        <a14:foregroundMark x1="91534" y1="63287" x2="91534" y2="63287"/>
                        <a14:foregroundMark x1="95208" y1="65385" x2="95208" y2="65385"/>
                        <a14:foregroundMark x1="92332" y1="68357" x2="92332" y2="68357"/>
                        <a14:foregroundMark x1="87220" y1="69580" x2="87220" y2="69580"/>
                        <a14:foregroundMark x1="84665" y1="68531" x2="84665" y2="68531"/>
                        <a14:foregroundMark x1="80671" y1="68357" x2="80671" y2="68357"/>
                        <a14:foregroundMark x1="67891" y1="59615" x2="67891" y2="59615"/>
                        <a14:foregroundMark x1="88339" y1="62762" x2="88339" y2="62762"/>
                        <a14:foregroundMark x1="84984" y1="66783" x2="84984" y2="66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93" t="50000" r="875" b="27678"/>
          <a:stretch/>
        </p:blipFill>
        <p:spPr bwMode="auto">
          <a:xfrm>
            <a:off x="6740064" y="3968389"/>
            <a:ext cx="2188133" cy="13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unting numbers with fruits">
            <a:extLst>
              <a:ext uri="{FF2B5EF4-FFF2-40B4-BE49-F238E27FC236}">
                <a16:creationId xmlns:a16="http://schemas.microsoft.com/office/drawing/2014/main" id="{CF9E180F-3A44-7E88-ABC9-3E2009988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50" b="96329" l="34026" r="66134">
                        <a14:foregroundMark x1="42013" y1="87413" x2="42013" y2="87413"/>
                        <a14:foregroundMark x1="37540" y1="87063" x2="37540" y2="87063"/>
                        <a14:foregroundMark x1="61661" y1="96503" x2="61661" y2="96503"/>
                        <a14:foregroundMark x1="65495" y1="89161" x2="65495" y2="89161"/>
                        <a14:foregroundMark x1="34185" y1="82692" x2="34185" y2="82692"/>
                        <a14:foregroundMark x1="36102" y1="87762" x2="36102" y2="87762"/>
                        <a14:foregroundMark x1="58626" y1="95979" x2="58626" y2="95979"/>
                        <a14:foregroundMark x1="51118" y1="96329" x2="51118" y2="96329"/>
                        <a14:foregroundMark x1="50479" y1="95979" x2="50479" y2="95979"/>
                        <a14:foregroundMark x1="66134" y1="88636" x2="66134" y2="88636"/>
                        <a14:backgroundMark x1="51757" y1="84266" x2="63099" y2="83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56" t="72825" r="30166" b="993"/>
          <a:stretch/>
        </p:blipFill>
        <p:spPr bwMode="auto">
          <a:xfrm>
            <a:off x="5015057" y="5246105"/>
            <a:ext cx="2442302" cy="15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81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697480" y="1837944"/>
            <a:ext cx="7295476" cy="29626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6000" dirty="0" err="1">
                <a:latin typeface="Cavolini" panose="03000502040302020204" pitchFamily="66" charset="0"/>
                <a:cs typeface="Cavolini" panose="03000502040302020204" pitchFamily="66" charset="0"/>
              </a:rPr>
              <a:t>Cuantos</a:t>
            </a:r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 hay?</a:t>
            </a:r>
          </a:p>
        </p:txBody>
      </p:sp>
    </p:spTree>
    <p:extLst>
      <p:ext uri="{BB962C8B-B14F-4D97-AF65-F5344CB8AC3E}">
        <p14:creationId xmlns:p14="http://schemas.microsoft.com/office/powerpoint/2010/main" val="1097588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2" name="Picture 4" descr="Set of meat on white background">
            <a:extLst>
              <a:ext uri="{FF2B5EF4-FFF2-40B4-BE49-F238E27FC236}">
                <a16:creationId xmlns:a16="http://schemas.microsoft.com/office/drawing/2014/main" id="{2F02EC77-E378-B0B1-4B4C-2F477283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9" b="93902" l="3195" r="94569">
                        <a14:foregroundMark x1="69649" y1="19024" x2="64696" y2="29512"/>
                        <a14:foregroundMark x1="32588" y1="12195" x2="32588" y2="12195"/>
                        <a14:foregroundMark x1="45847" y1="10000" x2="45847" y2="10000"/>
                        <a14:foregroundMark x1="46645" y1="4634" x2="44249" y2="10976"/>
                        <a14:foregroundMark x1="53994" y1="12195" x2="53994" y2="12195"/>
                        <a14:foregroundMark x1="56390" y1="18293" x2="56390" y2="18293"/>
                        <a14:foregroundMark x1="73642" y1="26585" x2="73642" y2="26585"/>
                        <a14:foregroundMark x1="87700" y1="25854" x2="87700" y2="25854"/>
                        <a14:foregroundMark x1="88019" y1="18780" x2="84345" y2="31951"/>
                        <a14:foregroundMark x1="78914" y1="32927" x2="78914" y2="32927"/>
                        <a14:foregroundMark x1="81310" y1="37317" x2="82588" y2="38049"/>
                        <a14:foregroundMark x1="86901" y1="39756" x2="80671" y2="38049"/>
                        <a14:foregroundMark x1="88339" y1="14146" x2="88339" y2="14146"/>
                        <a14:foregroundMark x1="71565" y1="13171" x2="71565" y2="13171"/>
                        <a14:foregroundMark x1="3195" y1="42927" x2="3195" y2="42927"/>
                        <a14:foregroundMark x1="79073" y1="33415" x2="79073" y2="33415"/>
                        <a14:foregroundMark x1="79073" y1="35610" x2="79073" y2="35610"/>
                        <a14:foregroundMark x1="78435" y1="31463" x2="78435" y2="31463"/>
                        <a14:foregroundMark x1="78115" y1="31951" x2="78115" y2="31951"/>
                        <a14:foregroundMark x1="88339" y1="51707" x2="65815" y2="50244"/>
                        <a14:foregroundMark x1="65815" y1="50244" x2="62939" y2="51463"/>
                        <a14:foregroundMark x1="91534" y1="55122" x2="91534" y2="55122"/>
                        <a14:foregroundMark x1="94888" y1="57317" x2="94888" y2="57317"/>
                        <a14:foregroundMark x1="92971" y1="80976" x2="78115" y2="84146"/>
                        <a14:foregroundMark x1="88818" y1="74878" x2="80192" y2="75122"/>
                        <a14:foregroundMark x1="80192" y1="75122" x2="72843" y2="82195"/>
                        <a14:foregroundMark x1="72843" y1="82195" x2="72684" y2="83415"/>
                        <a14:foregroundMark x1="93930" y1="82683" x2="81470" y2="88049"/>
                        <a14:foregroundMark x1="81470" y1="88049" x2="80671" y2="88049"/>
                        <a14:foregroundMark x1="56390" y1="91463" x2="51917" y2="80000"/>
                        <a14:foregroundMark x1="51917" y1="80000" x2="41054" y2="69024"/>
                        <a14:foregroundMark x1="41054" y1="69024" x2="35783" y2="66341"/>
                        <a14:foregroundMark x1="57508" y1="93902" x2="57508" y2="93902"/>
                        <a14:foregroundMark x1="42013" y1="81463" x2="42013" y2="81463"/>
                        <a14:foregroundMark x1="35942" y1="70488" x2="45687" y2="80000"/>
                        <a14:foregroundMark x1="25559" y1="91951" x2="17732" y2="73415"/>
                        <a14:backgroundMark x1="3674" y1="35366" x2="3035" y2="3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7" y="2582799"/>
            <a:ext cx="59626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41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te of bread and chocolate&#10;&#10;Description automatically generated">
            <a:extLst>
              <a:ext uri="{FF2B5EF4-FFF2-40B4-BE49-F238E27FC236}">
                <a16:creationId xmlns:a16="http://schemas.microsoft.com/office/drawing/2014/main" id="{7B5CF6C1-2ABA-C946-B3D9-968DF573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hocolate and a candle next to a box of chocolate&#10;&#10;Description automatically generated">
            <a:extLst>
              <a:ext uri="{FF2B5EF4-FFF2-40B4-BE49-F238E27FC236}">
                <a16:creationId xmlns:a16="http://schemas.microsoft.com/office/drawing/2014/main" id="{E47B0DE4-F6F4-0305-3920-90C6F249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204" y="3748194"/>
            <a:ext cx="2057632" cy="24716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cooking in a kitchen&#10;&#10;Description automatically generated">
            <a:extLst>
              <a:ext uri="{FF2B5EF4-FFF2-40B4-BE49-F238E27FC236}">
                <a16:creationId xmlns:a16="http://schemas.microsoft.com/office/drawing/2014/main" id="{E3D2F82C-6B01-AE09-9023-80C5CB629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999399"/>
            <a:ext cx="3252903" cy="487326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up of coffee and a pastry on a plate&#10;&#10;Description automatically generated">
            <a:extLst>
              <a:ext uri="{FF2B5EF4-FFF2-40B4-BE49-F238E27FC236}">
                <a16:creationId xmlns:a16="http://schemas.microsoft.com/office/drawing/2014/main" id="{74B5358B-E1BD-C35F-C823-F841427A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264633"/>
            <a:ext cx="3252903" cy="43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4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79621-6B8C-6796-5AEA-A4A27E2E0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128" y="2783431"/>
            <a:ext cx="6519311" cy="40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1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0411C-431B-B62F-3246-3531B4444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97" y="5053643"/>
            <a:ext cx="3064002" cy="1804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9B163-897D-4D6F-D7D9-5D55DF7EC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399" y="5053643"/>
            <a:ext cx="3064002" cy="1804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DB722C-22CD-3635-AC40-DCE4C79E8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606" y="5053643"/>
            <a:ext cx="3064002" cy="1804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EF33E-754E-B3BC-F97A-424BB21E9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97" y="2270908"/>
            <a:ext cx="3064002" cy="1804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07254-92B1-D214-257D-EE5A2CF35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6343" y="292608"/>
            <a:ext cx="3064002" cy="1804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D006F3-F10E-42C8-21CA-1935B3604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0651" y="3063207"/>
            <a:ext cx="3064002" cy="18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46E63-9958-00C2-7567-622E1F07A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1282" y="2832298"/>
            <a:ext cx="3064002" cy="18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8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073A3-CF7C-2906-078A-A057D227C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19" b="95994" l="5000" r="47703">
                        <a14:foregroundMark x1="37703" y1="63798" x2="36622" y2="65282"/>
                        <a14:foregroundMark x1="39189" y1="60534" x2="35811" y2="67953"/>
                        <a14:foregroundMark x1="32973" y1="63798" x2="31486" y2="67507"/>
                        <a14:foregroundMark x1="45811" y1="66914" x2="44730" y2="71217"/>
                        <a14:foregroundMark x1="43243" y1="87834" x2="45405" y2="87240"/>
                        <a14:foregroundMark x1="47703" y1="86944" x2="45135" y2="86944"/>
                        <a14:foregroundMark x1="38784" y1="89911" x2="35270" y2="81157"/>
                        <a14:foregroundMark x1="35270" y1="81157" x2="36081" y2="78042"/>
                        <a14:foregroundMark x1="36892" y1="75371" x2="37568" y2="87685"/>
                        <a14:foregroundMark x1="30135" y1="86202" x2="30135" y2="86202"/>
                        <a14:foregroundMark x1="28919" y1="83976" x2="28919" y2="83976"/>
                        <a14:foregroundMark x1="30811" y1="90208" x2="38378" y2="92285"/>
                        <a14:foregroundMark x1="38378" y1="92285" x2="39054" y2="91988"/>
                        <a14:foregroundMark x1="31081" y1="80267" x2="31081" y2="80267"/>
                        <a14:foregroundMark x1="40811" y1="81009" x2="40811" y2="81009"/>
                        <a14:foregroundMark x1="40405" y1="83680" x2="40405" y2="83680"/>
                        <a14:foregroundMark x1="41351" y1="81306" x2="41351" y2="81306"/>
                        <a14:foregroundMark x1="46622" y1="63798" x2="46622" y2="63798"/>
                        <a14:foregroundMark x1="47297" y1="69436" x2="47297" y2="69436"/>
                        <a14:foregroundMark x1="31622" y1="74926" x2="31622" y2="74926"/>
                        <a14:foregroundMark x1="29459" y1="86350" x2="29459" y2="86350"/>
                        <a14:foregroundMark x1="32297" y1="81009" x2="32297" y2="81009"/>
                        <a14:foregroundMark x1="47297" y1="70326" x2="47297" y2="70326"/>
                        <a14:foregroundMark x1="29595" y1="93769" x2="29595" y2="93769"/>
                        <a14:foregroundMark x1="28378" y1="93769" x2="34730" y2="94065"/>
                        <a14:foregroundMark x1="34730" y1="94065" x2="39054" y2="94065"/>
                        <a14:foregroundMark x1="43243" y1="94659" x2="34189" y2="95401"/>
                        <a14:foregroundMark x1="43784" y1="89614" x2="46216" y2="93769"/>
                        <a14:foregroundMark x1="46622" y1="93769" x2="40541" y2="95846"/>
                        <a14:foregroundMark x1="40541" y1="95846" x2="29189" y2="95994"/>
                        <a14:foregroundMark x1="29189" y1="95994" x2="26351" y2="89911"/>
                        <a14:foregroundMark x1="26351" y1="89911" x2="26757" y2="89021"/>
                        <a14:foregroundMark x1="27838" y1="88576" x2="26892" y2="90504"/>
                        <a14:foregroundMark x1="45676" y1="64688" x2="45676" y2="64688"/>
                        <a14:backgroundMark x1="22297" y1="62611" x2="18514" y2="74926"/>
                        <a14:backgroundMark x1="13649" y1="61424" x2="9189" y2="78338"/>
                        <a14:backgroundMark x1="17432" y1="58309" x2="14595" y2="77596"/>
                        <a14:backgroundMark x1="14595" y1="77596" x2="14595" y2="76261"/>
                        <a14:backgroundMark x1="19865" y1="61276" x2="20270" y2="81454"/>
                        <a14:backgroundMark x1="20270" y1="81454" x2="20270" y2="81009"/>
                        <a14:backgroundMark x1="22027" y1="59644" x2="23649" y2="76855"/>
                        <a14:backgroundMark x1="23649" y1="76855" x2="23649" y2="76855"/>
                        <a14:backgroundMark x1="23784" y1="71958" x2="24459" y2="68546"/>
                        <a14:backgroundMark x1="24865" y1="66914" x2="24865" y2="66914"/>
                        <a14:backgroundMark x1="24865" y1="63056" x2="24865" y2="63056"/>
                        <a14:backgroundMark x1="26892" y1="61424" x2="23243" y2="67507"/>
                        <a14:backgroundMark x1="45135" y1="61424" x2="46486" y2="61276"/>
                        <a14:backgroundMark x1="47807" y1="64688" x2="47838" y2="65134"/>
                        <a14:backgroundMark x1="47745" y1="63798" x2="47807" y2="64688"/>
                        <a14:backgroundMark x1="47568" y1="61276" x2="47745" y2="63798"/>
                        <a14:backgroundMark x1="41757" y1="73442" x2="41757" y2="73442"/>
                        <a14:backgroundMark x1="40135" y1="77448" x2="40405" y2="78338"/>
                        <a14:backgroundMark x1="26622" y1="73442" x2="25270" y2="74926"/>
                        <a14:backgroundMark x1="30000" y1="76113" x2="30000" y2="76113"/>
                        <a14:backgroundMark x1="29595" y1="78932" x2="29595" y2="78932"/>
                        <a14:backgroundMark x1="29865" y1="80712" x2="29865" y2="80712"/>
                        <a14:backgroundMark x1="48514" y1="75371" x2="48514" y2="75371"/>
                        <a14:backgroundMark x1="42027" y1="86202" x2="42027" y2="86202"/>
                        <a14:backgroundMark x1="45811" y1="77745" x2="45676" y2="78042"/>
                        <a14:backgroundMark x1="40135" y1="78932" x2="40135" y2="78932"/>
                        <a14:backgroundMark x1="47838" y1="89318" x2="47838" y2="89318"/>
                        <a14:backgroundMark x1="45541" y1="61721" x2="45541" y2="61721"/>
                        <a14:backgroundMark x1="45541" y1="62463" x2="45541" y2="62463"/>
                        <a14:backgroundMark x1="43784" y1="63501" x2="43784" y2="63501"/>
                        <a14:backgroundMark x1="44324" y1="62315" x2="44324" y2="62908"/>
                      </a14:backgroundRemoval>
                    </a14:imgEffect>
                  </a14:imgLayer>
                </a14:imgProps>
              </a:ext>
            </a:extLst>
          </a:blip>
          <a:srcRect l="19820" t="50603" r="50000" b="1"/>
          <a:stretch/>
        </p:blipFill>
        <p:spPr>
          <a:xfrm>
            <a:off x="0" y="2011670"/>
            <a:ext cx="3402214" cy="5071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1CE8C-BE21-520E-ABF7-FED41A00C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19" b="95994" l="5000" r="47703">
                        <a14:foregroundMark x1="37703" y1="63798" x2="36622" y2="65282"/>
                        <a14:foregroundMark x1="39189" y1="60534" x2="35811" y2="67953"/>
                        <a14:foregroundMark x1="32973" y1="63798" x2="31486" y2="67507"/>
                        <a14:foregroundMark x1="45811" y1="66914" x2="44730" y2="71217"/>
                        <a14:foregroundMark x1="43243" y1="87834" x2="45405" y2="87240"/>
                        <a14:foregroundMark x1="47703" y1="86944" x2="45135" y2="86944"/>
                        <a14:foregroundMark x1="38784" y1="89911" x2="35270" y2="81157"/>
                        <a14:foregroundMark x1="35270" y1="81157" x2="36081" y2="78042"/>
                        <a14:foregroundMark x1="36892" y1="75371" x2="37568" y2="87685"/>
                        <a14:foregroundMark x1="30135" y1="86202" x2="30135" y2="86202"/>
                        <a14:foregroundMark x1="28919" y1="83976" x2="28919" y2="83976"/>
                        <a14:foregroundMark x1="30811" y1="90208" x2="38378" y2="92285"/>
                        <a14:foregroundMark x1="38378" y1="92285" x2="39054" y2="91988"/>
                        <a14:foregroundMark x1="31081" y1="80267" x2="31081" y2="80267"/>
                        <a14:foregroundMark x1="40811" y1="81009" x2="40811" y2="81009"/>
                        <a14:foregroundMark x1="40405" y1="83680" x2="40405" y2="83680"/>
                        <a14:foregroundMark x1="41351" y1="81306" x2="41351" y2="81306"/>
                        <a14:foregroundMark x1="46622" y1="63798" x2="46622" y2="63798"/>
                        <a14:foregroundMark x1="47297" y1="69436" x2="47297" y2="69436"/>
                        <a14:foregroundMark x1="31622" y1="74926" x2="31622" y2="74926"/>
                        <a14:foregroundMark x1="29459" y1="86350" x2="29459" y2="86350"/>
                        <a14:foregroundMark x1="32297" y1="81009" x2="32297" y2="81009"/>
                        <a14:foregroundMark x1="47297" y1="70326" x2="47297" y2="70326"/>
                        <a14:foregroundMark x1="29595" y1="93769" x2="29595" y2="93769"/>
                        <a14:foregroundMark x1="28378" y1="93769" x2="34730" y2="94065"/>
                        <a14:foregroundMark x1="34730" y1="94065" x2="39054" y2="94065"/>
                        <a14:foregroundMark x1="43243" y1="94659" x2="34189" y2="95401"/>
                        <a14:foregroundMark x1="43784" y1="89614" x2="46216" y2="93769"/>
                        <a14:foregroundMark x1="46622" y1="93769" x2="40541" y2="95846"/>
                        <a14:foregroundMark x1="40541" y1="95846" x2="29189" y2="95994"/>
                        <a14:foregroundMark x1="29189" y1="95994" x2="26351" y2="89911"/>
                        <a14:foregroundMark x1="26351" y1="89911" x2="26757" y2="89021"/>
                        <a14:foregroundMark x1="27838" y1="88576" x2="26892" y2="90504"/>
                        <a14:foregroundMark x1="45676" y1="64688" x2="45676" y2="64688"/>
                        <a14:backgroundMark x1="22297" y1="62611" x2="18514" y2="74926"/>
                        <a14:backgroundMark x1="13649" y1="61424" x2="9189" y2="78338"/>
                        <a14:backgroundMark x1="17432" y1="58309" x2="14595" y2="77596"/>
                        <a14:backgroundMark x1="14595" y1="77596" x2="14595" y2="76261"/>
                        <a14:backgroundMark x1="19865" y1="61276" x2="20270" y2="81454"/>
                        <a14:backgroundMark x1="20270" y1="81454" x2="20270" y2="81009"/>
                        <a14:backgroundMark x1="22027" y1="59644" x2="23649" y2="76855"/>
                        <a14:backgroundMark x1="23649" y1="76855" x2="23649" y2="76855"/>
                        <a14:backgroundMark x1="23784" y1="71958" x2="24459" y2="68546"/>
                        <a14:backgroundMark x1="24865" y1="66914" x2="24865" y2="66914"/>
                        <a14:backgroundMark x1="24865" y1="63056" x2="24865" y2="63056"/>
                        <a14:backgroundMark x1="26892" y1="61424" x2="23243" y2="67507"/>
                        <a14:backgroundMark x1="45135" y1="61424" x2="46486" y2="61276"/>
                        <a14:backgroundMark x1="47807" y1="64688" x2="47838" y2="65134"/>
                        <a14:backgroundMark x1="47745" y1="63798" x2="47807" y2="64688"/>
                        <a14:backgroundMark x1="47568" y1="61276" x2="47745" y2="63798"/>
                        <a14:backgroundMark x1="41757" y1="73442" x2="41757" y2="73442"/>
                        <a14:backgroundMark x1="40135" y1="77448" x2="40405" y2="78338"/>
                        <a14:backgroundMark x1="26622" y1="73442" x2="25270" y2="74926"/>
                        <a14:backgroundMark x1="30000" y1="76113" x2="30000" y2="76113"/>
                        <a14:backgroundMark x1="29595" y1="78932" x2="29595" y2="78932"/>
                        <a14:backgroundMark x1="29865" y1="80712" x2="29865" y2="80712"/>
                        <a14:backgroundMark x1="48514" y1="75371" x2="48514" y2="75371"/>
                        <a14:backgroundMark x1="42027" y1="86202" x2="42027" y2="86202"/>
                        <a14:backgroundMark x1="45811" y1="77745" x2="45676" y2="78042"/>
                        <a14:backgroundMark x1="40135" y1="78932" x2="40135" y2="78932"/>
                        <a14:backgroundMark x1="47838" y1="89318" x2="47838" y2="89318"/>
                        <a14:backgroundMark x1="45541" y1="61721" x2="45541" y2="61721"/>
                        <a14:backgroundMark x1="45541" y1="62463" x2="45541" y2="62463"/>
                        <a14:backgroundMark x1="43784" y1="63501" x2="43784" y2="63501"/>
                        <a14:backgroundMark x1="44324" y1="62315" x2="44324" y2="62908"/>
                      </a14:backgroundRemoval>
                    </a14:imgEffect>
                  </a14:imgLayer>
                </a14:imgProps>
              </a:ext>
            </a:extLst>
          </a:blip>
          <a:srcRect l="19820" t="50603" r="50000" b="1"/>
          <a:stretch/>
        </p:blipFill>
        <p:spPr>
          <a:xfrm>
            <a:off x="3876822" y="2011669"/>
            <a:ext cx="3402214" cy="5071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7ACB1-9985-ED7A-2BE4-D633D0724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19" b="95994" l="5000" r="47703">
                        <a14:foregroundMark x1="37703" y1="63798" x2="36622" y2="65282"/>
                        <a14:foregroundMark x1="39189" y1="60534" x2="35811" y2="67953"/>
                        <a14:foregroundMark x1="32973" y1="63798" x2="31486" y2="67507"/>
                        <a14:foregroundMark x1="45811" y1="66914" x2="44730" y2="71217"/>
                        <a14:foregroundMark x1="43243" y1="87834" x2="45405" y2="87240"/>
                        <a14:foregroundMark x1="47703" y1="86944" x2="45135" y2="86944"/>
                        <a14:foregroundMark x1="38784" y1="89911" x2="35270" y2="81157"/>
                        <a14:foregroundMark x1="35270" y1="81157" x2="36081" y2="78042"/>
                        <a14:foregroundMark x1="36892" y1="75371" x2="37568" y2="87685"/>
                        <a14:foregroundMark x1="30135" y1="86202" x2="30135" y2="86202"/>
                        <a14:foregroundMark x1="28919" y1="83976" x2="28919" y2="83976"/>
                        <a14:foregroundMark x1="30811" y1="90208" x2="38378" y2="92285"/>
                        <a14:foregroundMark x1="38378" y1="92285" x2="39054" y2="91988"/>
                        <a14:foregroundMark x1="31081" y1="80267" x2="31081" y2="80267"/>
                        <a14:foregroundMark x1="40811" y1="81009" x2="40811" y2="81009"/>
                        <a14:foregroundMark x1="40405" y1="83680" x2="40405" y2="83680"/>
                        <a14:foregroundMark x1="41351" y1="81306" x2="41351" y2="81306"/>
                        <a14:foregroundMark x1="46622" y1="63798" x2="46622" y2="63798"/>
                        <a14:foregroundMark x1="47297" y1="69436" x2="47297" y2="69436"/>
                        <a14:foregroundMark x1="31622" y1="74926" x2="31622" y2="74926"/>
                        <a14:foregroundMark x1="29459" y1="86350" x2="29459" y2="86350"/>
                        <a14:foregroundMark x1="32297" y1="81009" x2="32297" y2="81009"/>
                        <a14:foregroundMark x1="47297" y1="70326" x2="47297" y2="70326"/>
                        <a14:foregroundMark x1="29595" y1="93769" x2="29595" y2="93769"/>
                        <a14:foregroundMark x1="28378" y1="93769" x2="34730" y2="94065"/>
                        <a14:foregroundMark x1="34730" y1="94065" x2="39054" y2="94065"/>
                        <a14:foregroundMark x1="43243" y1="94659" x2="34189" y2="95401"/>
                        <a14:foregroundMark x1="43784" y1="89614" x2="46216" y2="93769"/>
                        <a14:foregroundMark x1="46622" y1="93769" x2="40541" y2="95846"/>
                        <a14:foregroundMark x1="40541" y1="95846" x2="29189" y2="95994"/>
                        <a14:foregroundMark x1="29189" y1="95994" x2="26351" y2="89911"/>
                        <a14:foregroundMark x1="26351" y1="89911" x2="26757" y2="89021"/>
                        <a14:foregroundMark x1="27838" y1="88576" x2="26892" y2="90504"/>
                        <a14:foregroundMark x1="45676" y1="64688" x2="45676" y2="64688"/>
                        <a14:backgroundMark x1="22297" y1="62611" x2="18514" y2="74926"/>
                        <a14:backgroundMark x1="13649" y1="61424" x2="9189" y2="78338"/>
                        <a14:backgroundMark x1="17432" y1="58309" x2="14595" y2="77596"/>
                        <a14:backgroundMark x1="14595" y1="77596" x2="14595" y2="76261"/>
                        <a14:backgroundMark x1="19865" y1="61276" x2="20270" y2="81454"/>
                        <a14:backgroundMark x1="20270" y1="81454" x2="20270" y2="81009"/>
                        <a14:backgroundMark x1="22027" y1="59644" x2="23649" y2="76855"/>
                        <a14:backgroundMark x1="23649" y1="76855" x2="23649" y2="76855"/>
                        <a14:backgroundMark x1="23784" y1="71958" x2="24459" y2="68546"/>
                        <a14:backgroundMark x1="24865" y1="66914" x2="24865" y2="66914"/>
                        <a14:backgroundMark x1="24865" y1="63056" x2="24865" y2="63056"/>
                        <a14:backgroundMark x1="26892" y1="61424" x2="23243" y2="67507"/>
                        <a14:backgroundMark x1="45135" y1="61424" x2="46486" y2="61276"/>
                        <a14:backgroundMark x1="47807" y1="64688" x2="47838" y2="65134"/>
                        <a14:backgroundMark x1="47745" y1="63798" x2="47807" y2="64688"/>
                        <a14:backgroundMark x1="47568" y1="61276" x2="47745" y2="63798"/>
                        <a14:backgroundMark x1="41757" y1="73442" x2="41757" y2="73442"/>
                        <a14:backgroundMark x1="40135" y1="77448" x2="40405" y2="78338"/>
                        <a14:backgroundMark x1="26622" y1="73442" x2="25270" y2="74926"/>
                        <a14:backgroundMark x1="30000" y1="76113" x2="30000" y2="76113"/>
                        <a14:backgroundMark x1="29595" y1="78932" x2="29595" y2="78932"/>
                        <a14:backgroundMark x1="29865" y1="80712" x2="29865" y2="80712"/>
                        <a14:backgroundMark x1="48514" y1="75371" x2="48514" y2="75371"/>
                        <a14:backgroundMark x1="42027" y1="86202" x2="42027" y2="86202"/>
                        <a14:backgroundMark x1="45811" y1="77745" x2="45676" y2="78042"/>
                        <a14:backgroundMark x1="40135" y1="78932" x2="40135" y2="78932"/>
                        <a14:backgroundMark x1="47838" y1="89318" x2="47838" y2="89318"/>
                        <a14:backgroundMark x1="45541" y1="61721" x2="45541" y2="61721"/>
                        <a14:backgroundMark x1="45541" y1="62463" x2="45541" y2="62463"/>
                        <a14:backgroundMark x1="43784" y1="63501" x2="43784" y2="63501"/>
                        <a14:backgroundMark x1="44324" y1="62315" x2="44324" y2="62908"/>
                      </a14:backgroundRemoval>
                    </a14:imgEffect>
                  </a14:imgLayer>
                </a14:imgProps>
              </a:ext>
            </a:extLst>
          </a:blip>
          <a:srcRect l="19820" t="50603" r="50000" b="1"/>
          <a:stretch/>
        </p:blipFill>
        <p:spPr>
          <a:xfrm>
            <a:off x="8384167" y="2011669"/>
            <a:ext cx="3402214" cy="50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3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3" name="Picture 6" descr="Hand drawn flat dia de muertos food collection">
            <a:extLst>
              <a:ext uri="{FF2B5EF4-FFF2-40B4-BE49-F238E27FC236}">
                <a16:creationId xmlns:a16="http://schemas.microsoft.com/office/drawing/2014/main" id="{4AA6FC0D-F09D-68A6-E7AD-3A71E6AC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39457" l="5272" r="52716">
                        <a14:foregroundMark x1="51118" y1="14856" x2="51118" y2="14856"/>
                        <a14:foregroundMark x1="52716" y1="11661" x2="52716" y2="11661"/>
                        <a14:backgroundMark x1="45527" y1="31150" x2="45527" y2="31150"/>
                        <a14:backgroundMark x1="20128" y1="39936" x2="20128" y2="39936"/>
                        <a14:backgroundMark x1="20767" y1="39936" x2="19649" y2="3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3" b="57939"/>
          <a:stretch/>
        </p:blipFill>
        <p:spPr bwMode="auto">
          <a:xfrm>
            <a:off x="2988007" y="2798618"/>
            <a:ext cx="5046769" cy="390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81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28600" y="292608"/>
            <a:ext cx="5212080" cy="14264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volini" panose="03000502040302020204" pitchFamily="66" charset="0"/>
                <a:cs typeface="Cavolini" panose="03000502040302020204" pitchFamily="66" charset="0"/>
              </a:rPr>
              <a:t>Hay _ ___.</a:t>
            </a:r>
          </a:p>
        </p:txBody>
      </p:sp>
      <p:pic>
        <p:nvPicPr>
          <p:cNvPr id="2" name="Picture 8" descr="Set of different chocolate candies">
            <a:extLst>
              <a:ext uri="{FF2B5EF4-FFF2-40B4-BE49-F238E27FC236}">
                <a16:creationId xmlns:a16="http://schemas.microsoft.com/office/drawing/2014/main" id="{50E0B4C9-082D-B420-8E0A-576C0A8F3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743557" y="5019896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et of different chocolate candies">
            <a:extLst>
              <a:ext uri="{FF2B5EF4-FFF2-40B4-BE49-F238E27FC236}">
                <a16:creationId xmlns:a16="http://schemas.microsoft.com/office/drawing/2014/main" id="{F7C51A92-3FF4-DDAA-1884-AD7F20720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5235784" y="2122522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et of different chocolate candies">
            <a:extLst>
              <a:ext uri="{FF2B5EF4-FFF2-40B4-BE49-F238E27FC236}">
                <a16:creationId xmlns:a16="http://schemas.microsoft.com/office/drawing/2014/main" id="{4E6B52DE-7544-EDF6-7944-82EE78E0F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7093387" y="4552070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t of different chocolate candies">
            <a:extLst>
              <a:ext uri="{FF2B5EF4-FFF2-40B4-BE49-F238E27FC236}">
                <a16:creationId xmlns:a16="http://schemas.microsoft.com/office/drawing/2014/main" id="{C780291B-A7DC-7FAA-0872-A1BBB5A7A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3695159" y="5205492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et of different chocolate candies">
            <a:extLst>
              <a:ext uri="{FF2B5EF4-FFF2-40B4-BE49-F238E27FC236}">
                <a16:creationId xmlns:a16="http://schemas.microsoft.com/office/drawing/2014/main" id="{BC52013F-0969-93CD-33C9-599F9C8B3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903142" y="2488170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et of different chocolate candies">
            <a:extLst>
              <a:ext uri="{FF2B5EF4-FFF2-40B4-BE49-F238E27FC236}">
                <a16:creationId xmlns:a16="http://schemas.microsoft.com/office/drawing/2014/main" id="{B291A121-7B36-FC6E-57D5-75266F523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10158635" y="4684101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et of different chocolate candies">
            <a:extLst>
              <a:ext uri="{FF2B5EF4-FFF2-40B4-BE49-F238E27FC236}">
                <a16:creationId xmlns:a16="http://schemas.microsoft.com/office/drawing/2014/main" id="{C6F2D354-1C83-A7F4-59A3-E2B7E329A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9823186" y="909347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et of different chocolate candies">
            <a:extLst>
              <a:ext uri="{FF2B5EF4-FFF2-40B4-BE49-F238E27FC236}">
                <a16:creationId xmlns:a16="http://schemas.microsoft.com/office/drawing/2014/main" id="{683BB615-29D1-B4AA-5084-8B653F97C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6691895" y="901838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et of different chocolate candies">
            <a:extLst>
              <a:ext uri="{FF2B5EF4-FFF2-40B4-BE49-F238E27FC236}">
                <a16:creationId xmlns:a16="http://schemas.microsoft.com/office/drawing/2014/main" id="{9A92D37A-371F-EC07-6C04-04CB5C930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3611537" y="3261449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Set of different chocolate candies">
            <a:extLst>
              <a:ext uri="{FF2B5EF4-FFF2-40B4-BE49-F238E27FC236}">
                <a16:creationId xmlns:a16="http://schemas.microsoft.com/office/drawing/2014/main" id="{196B3D66-BC7E-AC21-314B-81A39B92D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04" b="86581" l="7029" r="38818">
                        <a14:foregroundMark x1="17412" y1="42652" x2="17412" y2="42652"/>
                        <a14:foregroundMark x1="21565" y1="41054" x2="27796" y2="63099"/>
                        <a14:foregroundMark x1="31789" y1="43291" x2="33387" y2="64537"/>
                        <a14:foregroundMark x1="13419" y1="35623" x2="13419" y2="35623"/>
                        <a14:foregroundMark x1="13419" y1="51438" x2="23642" y2="61821"/>
                        <a14:foregroundMark x1="15176" y1="53834" x2="17093" y2="41693"/>
                        <a14:foregroundMark x1="17093" y1="41693" x2="17093" y2="41693"/>
                        <a14:foregroundMark x1="37859" y1="41693" x2="38348" y2="44135"/>
                        <a14:foregroundMark x1="36262" y1="46486" x2="35942" y2="38339"/>
                        <a14:foregroundMark x1="32268" y1="43291" x2="16613" y2="42173"/>
                        <a14:foregroundMark x1="10224" y1="48243" x2="12620" y2="53035"/>
                        <a14:foregroundMark x1="10543" y1="47125" x2="10543" y2="46326"/>
                        <a14:foregroundMark x1="7188" y1="54633" x2="7188" y2="54633"/>
                        <a14:foregroundMark x1="24760" y1="57668" x2="30351" y2="65655"/>
                        <a14:foregroundMark x1="30511" y1="60064" x2="33387" y2="67252"/>
                        <a14:foregroundMark x1="34505" y1="58626" x2="35304" y2="67732"/>
                        <a14:foregroundMark x1="30511" y1="61502" x2="26358" y2="64537"/>
                        <a14:foregroundMark x1="20927" y1="56709" x2="31150" y2="60863"/>
                        <a14:foregroundMark x1="13419" y1="84665" x2="25559" y2="84185"/>
                        <a14:foregroundMark x1="14377" y1="45208" x2="16773" y2="37220"/>
                        <a14:foregroundMark x1="16773" y1="37220" x2="32428" y2="37859"/>
                        <a14:foregroundMark x1="34665" y1="86581" x2="34665" y2="86581"/>
                        <a14:foregroundMark x1="10383" y1="46006" x2="10383" y2="46006"/>
                        <a14:backgroundMark x1="39457" y1="44249" x2="38978" y2="48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" t="31137" r="58230" b="10588"/>
          <a:stretch/>
        </p:blipFill>
        <p:spPr bwMode="auto">
          <a:xfrm rot="18968269">
            <a:off x="8565653" y="2992579"/>
            <a:ext cx="1027994" cy="16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073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2697480" y="1837944"/>
            <a:ext cx="7295476" cy="29626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Cavolini" panose="03000502040302020204" pitchFamily="66" charset="0"/>
                <a:cs typeface="Cavolini" panose="03000502040302020204" pitchFamily="66" charset="0"/>
              </a:rPr>
              <a:t>¡Muy bien!</a:t>
            </a:r>
            <a:endParaRPr lang="en-US" sz="6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6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AF7CE-5D23-5626-A408-3FDEEA16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F74D1-CF46-1071-97C2-1DA7CD87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3" y="1270047"/>
            <a:ext cx="4625642" cy="4444953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30BB1671-BA72-7946-00C8-ECC49E4B974D}"/>
              </a:ext>
            </a:extLst>
          </p:cNvPr>
          <p:cNvSpPr/>
          <p:nvPr/>
        </p:nvSpPr>
        <p:spPr>
          <a:xfrm>
            <a:off x="6096000" y="762000"/>
            <a:ext cx="5627914" cy="49530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81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624FB0B2-9D18-782A-32CA-4DA57972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B8FB3-0BBE-697B-698A-B56820771D35}"/>
              </a:ext>
            </a:extLst>
          </p:cNvPr>
          <p:cNvSpPr txBox="1"/>
          <p:nvPr/>
        </p:nvSpPr>
        <p:spPr>
          <a:xfrm>
            <a:off x="3181738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4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A57E9-CBB1-496C-E9DE-AAE1AAE2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86" b="8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9D666-7DC9-0760-299C-A4D0901FE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495" y="-174171"/>
            <a:ext cx="6858000" cy="685800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B560AA14-34F3-A1AE-D97E-42330D3E1561}"/>
              </a:ext>
            </a:extLst>
          </p:cNvPr>
          <p:cNvSpPr/>
          <p:nvPr/>
        </p:nvSpPr>
        <p:spPr>
          <a:xfrm>
            <a:off x="6096000" y="1426029"/>
            <a:ext cx="5388428" cy="345077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Toda la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clase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vamos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 a comer!</a:t>
            </a:r>
          </a:p>
        </p:txBody>
      </p:sp>
    </p:spTree>
    <p:extLst>
      <p:ext uri="{BB962C8B-B14F-4D97-AF65-F5344CB8AC3E}">
        <p14:creationId xmlns:p14="http://schemas.microsoft.com/office/powerpoint/2010/main" val="330996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BEAA1-BE92-9931-B3A3-82B0161C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19" b="95994" l="5000" r="47703">
                        <a14:foregroundMark x1="37703" y1="63798" x2="36622" y2="65282"/>
                        <a14:foregroundMark x1="39189" y1="60534" x2="35811" y2="67953"/>
                        <a14:foregroundMark x1="32973" y1="63798" x2="31486" y2="67507"/>
                        <a14:foregroundMark x1="45811" y1="66914" x2="44730" y2="71217"/>
                        <a14:foregroundMark x1="43243" y1="87834" x2="45405" y2="87240"/>
                        <a14:foregroundMark x1="47703" y1="86944" x2="45135" y2="86944"/>
                        <a14:foregroundMark x1="38784" y1="89911" x2="35270" y2="81157"/>
                        <a14:foregroundMark x1="35270" y1="81157" x2="36081" y2="78042"/>
                        <a14:foregroundMark x1="36892" y1="75371" x2="37568" y2="87685"/>
                        <a14:foregroundMark x1="30135" y1="86202" x2="30135" y2="86202"/>
                        <a14:foregroundMark x1="28919" y1="83976" x2="28919" y2="83976"/>
                        <a14:foregroundMark x1="30811" y1="90208" x2="38378" y2="92285"/>
                        <a14:foregroundMark x1="38378" y1="92285" x2="39054" y2="91988"/>
                        <a14:foregroundMark x1="31081" y1="80267" x2="31081" y2="80267"/>
                        <a14:foregroundMark x1="40811" y1="81009" x2="40811" y2="81009"/>
                        <a14:foregroundMark x1="40405" y1="83680" x2="40405" y2="83680"/>
                        <a14:foregroundMark x1="41351" y1="81306" x2="41351" y2="81306"/>
                        <a14:foregroundMark x1="46622" y1="63798" x2="46622" y2="63798"/>
                        <a14:foregroundMark x1="47297" y1="69436" x2="47297" y2="69436"/>
                        <a14:foregroundMark x1="31622" y1="74926" x2="31622" y2="74926"/>
                        <a14:foregroundMark x1="29459" y1="86350" x2="29459" y2="86350"/>
                        <a14:foregroundMark x1="32297" y1="81009" x2="32297" y2="81009"/>
                        <a14:foregroundMark x1="47297" y1="70326" x2="47297" y2="70326"/>
                        <a14:foregroundMark x1="29595" y1="93769" x2="29595" y2="93769"/>
                        <a14:foregroundMark x1="28378" y1="93769" x2="34730" y2="94065"/>
                        <a14:foregroundMark x1="34730" y1="94065" x2="39054" y2="94065"/>
                        <a14:foregroundMark x1="43243" y1="94659" x2="34189" y2="95401"/>
                        <a14:foregroundMark x1="43784" y1="89614" x2="46216" y2="93769"/>
                        <a14:foregroundMark x1="46622" y1="93769" x2="40541" y2="95846"/>
                        <a14:foregroundMark x1="40541" y1="95846" x2="29189" y2="95994"/>
                        <a14:foregroundMark x1="29189" y1="95994" x2="26351" y2="89911"/>
                        <a14:foregroundMark x1="26351" y1="89911" x2="26757" y2="89021"/>
                        <a14:foregroundMark x1="27838" y1="88576" x2="26892" y2="90504"/>
                        <a14:foregroundMark x1="45676" y1="64688" x2="45676" y2="64688"/>
                        <a14:backgroundMark x1="22297" y1="62611" x2="18514" y2="74926"/>
                        <a14:backgroundMark x1="13649" y1="61424" x2="9189" y2="78338"/>
                        <a14:backgroundMark x1="17432" y1="58309" x2="14595" y2="77596"/>
                        <a14:backgroundMark x1="14595" y1="77596" x2="14595" y2="76261"/>
                        <a14:backgroundMark x1="19865" y1="61276" x2="20270" y2="81454"/>
                        <a14:backgroundMark x1="20270" y1="81454" x2="20270" y2="81009"/>
                        <a14:backgroundMark x1="22027" y1="59644" x2="23649" y2="76855"/>
                        <a14:backgroundMark x1="23649" y1="76855" x2="23649" y2="76855"/>
                        <a14:backgroundMark x1="23784" y1="71958" x2="24459" y2="68546"/>
                        <a14:backgroundMark x1="24865" y1="66914" x2="24865" y2="66914"/>
                        <a14:backgroundMark x1="24865" y1="63056" x2="24865" y2="63056"/>
                        <a14:backgroundMark x1="26892" y1="61424" x2="23243" y2="67507"/>
                        <a14:backgroundMark x1="45135" y1="61424" x2="46486" y2="61276"/>
                        <a14:backgroundMark x1="47807" y1="64688" x2="47838" y2="65134"/>
                        <a14:backgroundMark x1="47745" y1="63798" x2="47807" y2="64688"/>
                        <a14:backgroundMark x1="47568" y1="61276" x2="47745" y2="63798"/>
                        <a14:backgroundMark x1="41757" y1="73442" x2="41757" y2="73442"/>
                        <a14:backgroundMark x1="40135" y1="77448" x2="40405" y2="78338"/>
                        <a14:backgroundMark x1="26622" y1="73442" x2="25270" y2="74926"/>
                        <a14:backgroundMark x1="30000" y1="76113" x2="30000" y2="76113"/>
                        <a14:backgroundMark x1="29595" y1="78932" x2="29595" y2="78932"/>
                        <a14:backgroundMark x1="29865" y1="80712" x2="29865" y2="80712"/>
                        <a14:backgroundMark x1="48514" y1="75371" x2="48514" y2="75371"/>
                        <a14:backgroundMark x1="42027" y1="86202" x2="42027" y2="86202"/>
                        <a14:backgroundMark x1="45811" y1="77745" x2="45676" y2="78042"/>
                        <a14:backgroundMark x1="40135" y1="78932" x2="40135" y2="78932"/>
                        <a14:backgroundMark x1="47838" y1="89318" x2="47838" y2="89318"/>
                        <a14:backgroundMark x1="45541" y1="61721" x2="45541" y2="61721"/>
                        <a14:backgroundMark x1="45541" y1="62463" x2="45541" y2="62463"/>
                        <a14:backgroundMark x1="43784" y1="63501" x2="43784" y2="63501"/>
                        <a14:backgroundMark x1="44324" y1="62315" x2="44324" y2="62908"/>
                      </a14:backgroundRemoval>
                    </a14:imgEffect>
                  </a14:imgLayer>
                </a14:imgProps>
              </a:ext>
            </a:extLst>
          </a:blip>
          <a:srcRect l="19820" t="50603" r="50000" b="1"/>
          <a:stretch/>
        </p:blipFill>
        <p:spPr>
          <a:xfrm>
            <a:off x="5225331" y="2027204"/>
            <a:ext cx="3402214" cy="50717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Stir</a:t>
            </a:r>
          </a:p>
        </p:txBody>
      </p:sp>
    </p:spTree>
    <p:extLst>
      <p:ext uri="{BB962C8B-B14F-4D97-AF65-F5344CB8AC3E}">
        <p14:creationId xmlns:p14="http://schemas.microsoft.com/office/powerpoint/2010/main" val="126776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BEAA1-BE92-9931-B3A3-82B0161C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19" b="95994" l="5000" r="47703">
                        <a14:foregroundMark x1="37703" y1="63798" x2="36622" y2="65282"/>
                        <a14:foregroundMark x1="39189" y1="60534" x2="35811" y2="67953"/>
                        <a14:foregroundMark x1="32973" y1="63798" x2="31486" y2="67507"/>
                        <a14:foregroundMark x1="45811" y1="66914" x2="44730" y2="71217"/>
                        <a14:foregroundMark x1="43243" y1="87834" x2="45405" y2="87240"/>
                        <a14:foregroundMark x1="47703" y1="86944" x2="45135" y2="86944"/>
                        <a14:foregroundMark x1="38784" y1="89911" x2="35270" y2="81157"/>
                        <a14:foregroundMark x1="35270" y1="81157" x2="36081" y2="78042"/>
                        <a14:foregroundMark x1="36892" y1="75371" x2="37568" y2="87685"/>
                        <a14:foregroundMark x1="30135" y1="86202" x2="30135" y2="86202"/>
                        <a14:foregroundMark x1="28919" y1="83976" x2="28919" y2="83976"/>
                        <a14:foregroundMark x1="30811" y1="90208" x2="38378" y2="92285"/>
                        <a14:foregroundMark x1="38378" y1="92285" x2="39054" y2="91988"/>
                        <a14:foregroundMark x1="31081" y1="80267" x2="31081" y2="80267"/>
                        <a14:foregroundMark x1="40811" y1="81009" x2="40811" y2="81009"/>
                        <a14:foregroundMark x1="40405" y1="83680" x2="40405" y2="83680"/>
                        <a14:foregroundMark x1="41351" y1="81306" x2="41351" y2="81306"/>
                        <a14:foregroundMark x1="46622" y1="63798" x2="46622" y2="63798"/>
                        <a14:foregroundMark x1="47297" y1="69436" x2="47297" y2="69436"/>
                        <a14:foregroundMark x1="31622" y1="74926" x2="31622" y2="74926"/>
                        <a14:foregroundMark x1="29459" y1="86350" x2="29459" y2="86350"/>
                        <a14:foregroundMark x1="32297" y1="81009" x2="32297" y2="81009"/>
                        <a14:foregroundMark x1="47297" y1="70326" x2="47297" y2="70326"/>
                        <a14:foregroundMark x1="29595" y1="93769" x2="29595" y2="93769"/>
                        <a14:foregroundMark x1="28378" y1="93769" x2="34730" y2="94065"/>
                        <a14:foregroundMark x1="34730" y1="94065" x2="39054" y2="94065"/>
                        <a14:foregroundMark x1="43243" y1="94659" x2="34189" y2="95401"/>
                        <a14:foregroundMark x1="43784" y1="89614" x2="46216" y2="93769"/>
                        <a14:foregroundMark x1="46622" y1="93769" x2="40541" y2="95846"/>
                        <a14:foregroundMark x1="40541" y1="95846" x2="29189" y2="95994"/>
                        <a14:foregroundMark x1="29189" y1="95994" x2="26351" y2="89911"/>
                        <a14:foregroundMark x1="26351" y1="89911" x2="26757" y2="89021"/>
                        <a14:foregroundMark x1="27838" y1="88576" x2="26892" y2="90504"/>
                        <a14:foregroundMark x1="45676" y1="64688" x2="45676" y2="64688"/>
                        <a14:backgroundMark x1="22297" y1="62611" x2="18514" y2="74926"/>
                        <a14:backgroundMark x1="13649" y1="61424" x2="9189" y2="78338"/>
                        <a14:backgroundMark x1="17432" y1="58309" x2="14595" y2="77596"/>
                        <a14:backgroundMark x1="14595" y1="77596" x2="14595" y2="76261"/>
                        <a14:backgroundMark x1="19865" y1="61276" x2="20270" y2="81454"/>
                        <a14:backgroundMark x1="20270" y1="81454" x2="20270" y2="81009"/>
                        <a14:backgroundMark x1="22027" y1="59644" x2="23649" y2="76855"/>
                        <a14:backgroundMark x1="23649" y1="76855" x2="23649" y2="76855"/>
                        <a14:backgroundMark x1="23784" y1="71958" x2="24459" y2="68546"/>
                        <a14:backgroundMark x1="24865" y1="66914" x2="24865" y2="66914"/>
                        <a14:backgroundMark x1="24865" y1="63056" x2="24865" y2="63056"/>
                        <a14:backgroundMark x1="26892" y1="61424" x2="23243" y2="67507"/>
                        <a14:backgroundMark x1="45135" y1="61424" x2="46486" y2="61276"/>
                        <a14:backgroundMark x1="47807" y1="64688" x2="47838" y2="65134"/>
                        <a14:backgroundMark x1="47745" y1="63798" x2="47807" y2="64688"/>
                        <a14:backgroundMark x1="47568" y1="61276" x2="47745" y2="63798"/>
                        <a14:backgroundMark x1="41757" y1="73442" x2="41757" y2="73442"/>
                        <a14:backgroundMark x1="40135" y1="77448" x2="40405" y2="78338"/>
                        <a14:backgroundMark x1="26622" y1="73442" x2="25270" y2="74926"/>
                        <a14:backgroundMark x1="30000" y1="76113" x2="30000" y2="76113"/>
                        <a14:backgroundMark x1="29595" y1="78932" x2="29595" y2="78932"/>
                        <a14:backgroundMark x1="29865" y1="80712" x2="29865" y2="80712"/>
                        <a14:backgroundMark x1="48514" y1="75371" x2="48514" y2="75371"/>
                        <a14:backgroundMark x1="42027" y1="86202" x2="42027" y2="86202"/>
                        <a14:backgroundMark x1="45811" y1="77745" x2="45676" y2="78042"/>
                        <a14:backgroundMark x1="40135" y1="78932" x2="40135" y2="78932"/>
                        <a14:backgroundMark x1="47838" y1="89318" x2="47838" y2="89318"/>
                        <a14:backgroundMark x1="45541" y1="61721" x2="45541" y2="61721"/>
                        <a14:backgroundMark x1="45541" y1="62463" x2="45541" y2="62463"/>
                        <a14:backgroundMark x1="43784" y1="63501" x2="43784" y2="63501"/>
                        <a14:backgroundMark x1="44324" y1="62315" x2="44324" y2="62908"/>
                      </a14:backgroundRemoval>
                    </a14:imgEffect>
                  </a14:imgLayer>
                </a14:imgProps>
              </a:ext>
            </a:extLst>
          </a:blip>
          <a:srcRect l="19820" t="50603" r="50000" b="1"/>
          <a:stretch/>
        </p:blipFill>
        <p:spPr>
          <a:xfrm>
            <a:off x="5225331" y="2027204"/>
            <a:ext cx="3402214" cy="50717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Stir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Bate</a:t>
            </a:r>
          </a:p>
        </p:txBody>
      </p:sp>
    </p:spTree>
    <p:extLst>
      <p:ext uri="{BB962C8B-B14F-4D97-AF65-F5344CB8AC3E}">
        <p14:creationId xmlns:p14="http://schemas.microsoft.com/office/powerpoint/2010/main" val="332522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Dinner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F5380-93B7-B69E-125D-FC67E06C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342" y="1892427"/>
            <a:ext cx="8572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6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Dinner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Cena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F5380-93B7-B69E-125D-FC67E06C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3" b="99434" l="6667" r="95000">
                        <a14:foregroundMark x1="13556" y1="22642" x2="18778" y2="51509"/>
                        <a14:foregroundMark x1="18778" y1="51509" x2="18556" y2="69245"/>
                        <a14:foregroundMark x1="22889" y1="52642" x2="26778" y2="73019"/>
                        <a14:foregroundMark x1="28556" y1="73019" x2="64667" y2="76792"/>
                        <a14:foregroundMark x1="36000" y1="88491" x2="69889" y2="88491"/>
                        <a14:foregroundMark x1="22556" y1="92453" x2="74444" y2="93208"/>
                        <a14:foregroundMark x1="81778" y1="88868" x2="85667" y2="64151"/>
                        <a14:foregroundMark x1="85667" y1="64151" x2="85667" y2="64151"/>
                        <a14:foregroundMark x1="89444" y1="39245" x2="89444" y2="39245"/>
                        <a14:foregroundMark x1="89778" y1="34717" x2="89444" y2="32642"/>
                        <a14:foregroundMark x1="87111" y1="22642" x2="86889" y2="21132"/>
                        <a14:foregroundMark x1="91333" y1="41132" x2="91111" y2="42264"/>
                        <a14:foregroundMark x1="93111" y1="38679" x2="91222" y2="52642"/>
                        <a14:foregroundMark x1="95222" y1="38679" x2="95222" y2="38679"/>
                        <a14:foregroundMark x1="91444" y1="22075" x2="91444" y2="22075"/>
                        <a14:foregroundMark x1="67111" y1="86038" x2="72889" y2="82830"/>
                        <a14:foregroundMark x1="57556" y1="83774" x2="27556" y2="82264"/>
                        <a14:foregroundMark x1="40111" y1="88491" x2="29889" y2="89057"/>
                        <a14:foregroundMark x1="44111" y1="71698" x2="54444" y2="68302"/>
                        <a14:foregroundMark x1="52333" y1="61321" x2="44778" y2="64528"/>
                        <a14:foregroundMark x1="56333" y1="55849" x2="56556" y2="68113"/>
                        <a14:foregroundMark x1="55556" y1="55849" x2="55556" y2="55849"/>
                        <a14:foregroundMark x1="55000" y1="54906" x2="55000" y2="54906"/>
                        <a14:foregroundMark x1="55889" y1="54906" x2="55889" y2="54906"/>
                        <a14:foregroundMark x1="56333" y1="54717" x2="54889" y2="58679"/>
                        <a14:foregroundMark x1="57222" y1="55094" x2="57222" y2="55094"/>
                        <a14:foregroundMark x1="57111" y1="54717" x2="54778" y2="54151"/>
                        <a14:foregroundMark x1="54000" y1="54340" x2="54000" y2="54340"/>
                        <a14:foregroundMark x1="57556" y1="54906" x2="57556" y2="54906"/>
                        <a14:foregroundMark x1="61000" y1="64717" x2="61000" y2="64717"/>
                        <a14:foregroundMark x1="18333" y1="18302" x2="18333" y2="18302"/>
                        <a14:foregroundMark x1="18667" y1="17736" x2="8556" y2="20000"/>
                        <a14:foregroundMark x1="8556" y1="20000" x2="8556" y2="20377"/>
                        <a14:foregroundMark x1="12333" y1="47736" x2="14333" y2="88679"/>
                        <a14:foregroundMark x1="14333" y1="88679" x2="14222" y2="89245"/>
                        <a14:foregroundMark x1="9889" y1="77170" x2="9667" y2="91132"/>
                        <a14:foregroundMark x1="13111" y1="88302" x2="14614" y2="99057"/>
                        <a14:foregroundMark x1="28889" y1="86415" x2="31667" y2="91132"/>
                        <a14:foregroundMark x1="26444" y1="83774" x2="27556" y2="92830"/>
                        <a14:foregroundMark x1="7667" y1="53962" x2="7667" y2="53962"/>
                        <a14:foregroundMark x1="6667" y1="86792" x2="6667" y2="86792"/>
                        <a14:foregroundMark x1="7889" y1="98113" x2="7889" y2="98113"/>
                        <a14:foregroundMark x1="51333" y1="84528" x2="48222" y2="87358"/>
                        <a14:foregroundMark x1="78778" y1="9623" x2="78778" y2="9623"/>
                        <a14:foregroundMark x1="23000" y1="33396" x2="23000" y2="33396"/>
                        <a14:foregroundMark x1="42889" y1="55283" x2="42889" y2="55283"/>
                        <a14:foregroundMark x1="59778" y1="67736" x2="59444" y2="67547"/>
                        <a14:foregroundMark x1="62444" y1="63208" x2="58778" y2="73019"/>
                        <a14:foregroundMark x1="30000" y1="69245" x2="29778" y2="70566"/>
                        <a14:backgroundMark x1="14000" y1="99057" x2="14000" y2="99057"/>
                        <a14:backgroundMark x1="15333" y1="99434" x2="15333" y2="99434"/>
                        <a14:backgroundMark x1="14778" y1="98868" x2="14778" y2="98868"/>
                        <a14:backgroundMark x1="14556" y1="99245" x2="14556" y2="99245"/>
                        <a14:backgroundMark x1="70778" y1="64340" x2="70778" y2="64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342" y="1892427"/>
            <a:ext cx="8572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2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Meat</a:t>
            </a:r>
          </a:p>
        </p:txBody>
      </p:sp>
      <p:pic>
        <p:nvPicPr>
          <p:cNvPr id="1028" name="Picture 4" descr="Set of meat on white background">
            <a:extLst>
              <a:ext uri="{FF2B5EF4-FFF2-40B4-BE49-F238E27FC236}">
                <a16:creationId xmlns:a16="http://schemas.microsoft.com/office/drawing/2014/main" id="{8C4FB77C-7FB1-C135-2C8E-314A4F18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9" b="93902" l="3195" r="94569">
                        <a14:foregroundMark x1="69649" y1="19024" x2="64696" y2="29512"/>
                        <a14:foregroundMark x1="32588" y1="12195" x2="32588" y2="12195"/>
                        <a14:foregroundMark x1="45847" y1="10000" x2="45847" y2="10000"/>
                        <a14:foregroundMark x1="46645" y1="4634" x2="44249" y2="10976"/>
                        <a14:foregroundMark x1="53994" y1="12195" x2="53994" y2="12195"/>
                        <a14:foregroundMark x1="56390" y1="18293" x2="56390" y2="18293"/>
                        <a14:foregroundMark x1="73642" y1="26585" x2="73642" y2="26585"/>
                        <a14:foregroundMark x1="87700" y1="25854" x2="87700" y2="25854"/>
                        <a14:foregroundMark x1="88019" y1="18780" x2="84345" y2="31951"/>
                        <a14:foregroundMark x1="78914" y1="32927" x2="78914" y2="32927"/>
                        <a14:foregroundMark x1="81310" y1="37317" x2="82588" y2="38049"/>
                        <a14:foregroundMark x1="86901" y1="39756" x2="80671" y2="38049"/>
                        <a14:foregroundMark x1="88339" y1="14146" x2="88339" y2="14146"/>
                        <a14:foregroundMark x1="71565" y1="13171" x2="71565" y2="13171"/>
                        <a14:foregroundMark x1="3195" y1="42927" x2="3195" y2="42927"/>
                        <a14:foregroundMark x1="79073" y1="33415" x2="79073" y2="33415"/>
                        <a14:foregroundMark x1="79073" y1="35610" x2="79073" y2="35610"/>
                        <a14:foregroundMark x1="78435" y1="31463" x2="78435" y2="31463"/>
                        <a14:foregroundMark x1="78115" y1="31951" x2="78115" y2="31951"/>
                        <a14:foregroundMark x1="88339" y1="51707" x2="65815" y2="50244"/>
                        <a14:foregroundMark x1="65815" y1="50244" x2="62939" y2="51463"/>
                        <a14:foregroundMark x1="91534" y1="55122" x2="91534" y2="55122"/>
                        <a14:foregroundMark x1="94888" y1="57317" x2="94888" y2="57317"/>
                        <a14:foregroundMark x1="92971" y1="80976" x2="78115" y2="84146"/>
                        <a14:foregroundMark x1="88818" y1="74878" x2="80192" y2="75122"/>
                        <a14:foregroundMark x1="80192" y1="75122" x2="72843" y2="82195"/>
                        <a14:foregroundMark x1="72843" y1="82195" x2="72684" y2="83415"/>
                        <a14:foregroundMark x1="93930" y1="82683" x2="81470" y2="88049"/>
                        <a14:foregroundMark x1="81470" y1="88049" x2="80671" y2="88049"/>
                        <a14:foregroundMark x1="56390" y1="91463" x2="51917" y2="80000"/>
                        <a14:foregroundMark x1="51917" y1="80000" x2="41054" y2="69024"/>
                        <a14:foregroundMark x1="41054" y1="69024" x2="35783" y2="66341"/>
                        <a14:foregroundMark x1="57508" y1="93902" x2="57508" y2="93902"/>
                        <a14:foregroundMark x1="42013" y1="81463" x2="42013" y2="81463"/>
                        <a14:foregroundMark x1="35942" y1="70488" x2="45687" y2="80000"/>
                        <a14:foregroundMark x1="25559" y1="91951" x2="17732" y2="73415"/>
                        <a14:backgroundMark x1="3674" y1="35366" x2="3035" y2="3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756535"/>
            <a:ext cx="59626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1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ood grain&#10;&#10;Description automatically generated">
            <a:extLst>
              <a:ext uri="{FF2B5EF4-FFF2-40B4-BE49-F238E27FC236}">
                <a16:creationId xmlns:a16="http://schemas.microsoft.com/office/drawing/2014/main" id="{A7813598-7382-69A2-FEF5-FCD8F3B7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3" b="40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olorful pattern with geometric shapes&#10;&#10;Description automatically generated">
            <a:extLst>
              <a:ext uri="{FF2B5EF4-FFF2-40B4-BE49-F238E27FC236}">
                <a16:creationId xmlns:a16="http://schemas.microsoft.com/office/drawing/2014/main" id="{37340720-9034-B76B-D703-028979E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13" r="-2" b="16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392D5A-74BA-0D1F-7CB2-A301443C870D}"/>
              </a:ext>
            </a:extLst>
          </p:cNvPr>
          <p:cNvSpPr/>
          <p:nvPr/>
        </p:nvSpPr>
        <p:spPr>
          <a:xfrm>
            <a:off x="347472" y="722376"/>
            <a:ext cx="3785616" cy="18379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Meat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Carne</a:t>
            </a:r>
          </a:p>
        </p:txBody>
      </p:sp>
      <p:pic>
        <p:nvPicPr>
          <p:cNvPr id="1028" name="Picture 4" descr="Set of meat on white background">
            <a:extLst>
              <a:ext uri="{FF2B5EF4-FFF2-40B4-BE49-F238E27FC236}">
                <a16:creationId xmlns:a16="http://schemas.microsoft.com/office/drawing/2014/main" id="{8C4FB77C-7FB1-C135-2C8E-314A4F183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9" b="93902" l="3195" r="94569">
                        <a14:foregroundMark x1="69649" y1="19024" x2="64696" y2="29512"/>
                        <a14:foregroundMark x1="32588" y1="12195" x2="32588" y2="12195"/>
                        <a14:foregroundMark x1="45847" y1="10000" x2="45847" y2="10000"/>
                        <a14:foregroundMark x1="46645" y1="4634" x2="44249" y2="10976"/>
                        <a14:foregroundMark x1="53994" y1="12195" x2="53994" y2="12195"/>
                        <a14:foregroundMark x1="56390" y1="18293" x2="56390" y2="18293"/>
                        <a14:foregroundMark x1="73642" y1="26585" x2="73642" y2="26585"/>
                        <a14:foregroundMark x1="87700" y1="25854" x2="87700" y2="25854"/>
                        <a14:foregroundMark x1="88019" y1="18780" x2="84345" y2="31951"/>
                        <a14:foregroundMark x1="78914" y1="32927" x2="78914" y2="32927"/>
                        <a14:foregroundMark x1="81310" y1="37317" x2="82588" y2="38049"/>
                        <a14:foregroundMark x1="86901" y1="39756" x2="80671" y2="38049"/>
                        <a14:foregroundMark x1="88339" y1="14146" x2="88339" y2="14146"/>
                        <a14:foregroundMark x1="71565" y1="13171" x2="71565" y2="13171"/>
                        <a14:foregroundMark x1="3195" y1="42927" x2="3195" y2="42927"/>
                        <a14:foregroundMark x1="79073" y1="33415" x2="79073" y2="33415"/>
                        <a14:foregroundMark x1="79073" y1="35610" x2="79073" y2="35610"/>
                        <a14:foregroundMark x1="78435" y1="31463" x2="78435" y2="31463"/>
                        <a14:foregroundMark x1="78115" y1="31951" x2="78115" y2="31951"/>
                        <a14:foregroundMark x1="88339" y1="51707" x2="65815" y2="50244"/>
                        <a14:foregroundMark x1="65815" y1="50244" x2="62939" y2="51463"/>
                        <a14:foregroundMark x1="91534" y1="55122" x2="91534" y2="55122"/>
                        <a14:foregroundMark x1="94888" y1="57317" x2="94888" y2="57317"/>
                        <a14:foregroundMark x1="92971" y1="80976" x2="78115" y2="84146"/>
                        <a14:foregroundMark x1="88818" y1="74878" x2="80192" y2="75122"/>
                        <a14:foregroundMark x1="80192" y1="75122" x2="72843" y2="82195"/>
                        <a14:foregroundMark x1="72843" y1="82195" x2="72684" y2="83415"/>
                        <a14:foregroundMark x1="93930" y1="82683" x2="81470" y2="88049"/>
                        <a14:foregroundMark x1="81470" y1="88049" x2="80671" y2="88049"/>
                        <a14:foregroundMark x1="56390" y1="91463" x2="51917" y2="80000"/>
                        <a14:foregroundMark x1="51917" y1="80000" x2="41054" y2="69024"/>
                        <a14:foregroundMark x1="41054" y1="69024" x2="35783" y2="66341"/>
                        <a14:foregroundMark x1="57508" y1="93902" x2="57508" y2="93902"/>
                        <a14:foregroundMark x1="42013" y1="81463" x2="42013" y2="81463"/>
                        <a14:foregroundMark x1="35942" y1="70488" x2="45687" y2="80000"/>
                        <a14:foregroundMark x1="25559" y1="91951" x2="17732" y2="73415"/>
                        <a14:backgroundMark x1="3674" y1="35366" x2="3035" y2="3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2756535"/>
            <a:ext cx="59626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39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124</Words>
  <Application>Microsoft Office PowerPoint</Application>
  <PresentationFormat>Widescreen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Bookman Old Style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5</cp:revision>
  <dcterms:created xsi:type="dcterms:W3CDTF">2024-09-23T04:58:18Z</dcterms:created>
  <dcterms:modified xsi:type="dcterms:W3CDTF">2024-10-07T17:31:20Z</dcterms:modified>
</cp:coreProperties>
</file>