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B706C-992C-4A5F-ADAB-A0F5C674C03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EC679-FFCF-4811-BCD2-18C2C5543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3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 </a:t>
            </a:r>
            <a:r>
              <a:rPr lang="en-US" dirty="0" err="1"/>
              <a:t>gusta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sal</a:t>
            </a:r>
            <a:endParaRPr lang="en-US" dirty="0"/>
          </a:p>
          <a:p>
            <a:r>
              <a:rPr lang="en-US" dirty="0"/>
              <a:t>Vamos a comer</a:t>
            </a:r>
          </a:p>
          <a:p>
            <a:r>
              <a:rPr lang="en-US" dirty="0"/>
              <a:t>El pollo</a:t>
            </a:r>
          </a:p>
          <a:p>
            <a:r>
              <a:rPr lang="en-US" dirty="0"/>
              <a:t>Leche</a:t>
            </a:r>
          </a:p>
          <a:p>
            <a:r>
              <a:rPr lang="en-US" dirty="0" err="1"/>
              <a:t>Nueve</a:t>
            </a:r>
            <a:endParaRPr lang="en-US" dirty="0"/>
          </a:p>
          <a:p>
            <a:r>
              <a:rPr lang="en-US" dirty="0"/>
              <a:t>El queso</a:t>
            </a:r>
          </a:p>
          <a:p>
            <a:r>
              <a:rPr lang="en-US" dirty="0"/>
              <a:t>El </a:t>
            </a:r>
            <a:r>
              <a:rPr lang="en-US" dirty="0" err="1"/>
              <a:t>tenedor</a:t>
            </a:r>
            <a:endParaRPr lang="en-US" dirty="0"/>
          </a:p>
          <a:p>
            <a:r>
              <a:rPr lang="en-US" dirty="0"/>
              <a:t>Cinco</a:t>
            </a:r>
          </a:p>
          <a:p>
            <a:r>
              <a:rPr lang="en-US" dirty="0" err="1"/>
              <a:t>Pon</a:t>
            </a:r>
            <a:r>
              <a:rPr lang="en-US" dirty="0"/>
              <a:t> la mesa</a:t>
            </a:r>
          </a:p>
          <a:p>
            <a:r>
              <a:rPr lang="en-US" dirty="0"/>
              <a:t>El </a:t>
            </a:r>
            <a:r>
              <a:rPr lang="en-US" dirty="0" err="1"/>
              <a:t>tomate</a:t>
            </a:r>
            <a:endParaRPr lang="en-US" dirty="0"/>
          </a:p>
          <a:p>
            <a:r>
              <a:rPr lang="en-US" dirty="0"/>
              <a:t>Manzana</a:t>
            </a:r>
          </a:p>
          <a:p>
            <a:r>
              <a:rPr lang="en-US" dirty="0"/>
              <a:t>Mango</a:t>
            </a:r>
          </a:p>
          <a:p>
            <a:r>
              <a:rPr lang="en-US" dirty="0"/>
              <a:t>Galleta</a:t>
            </a:r>
          </a:p>
          <a:p>
            <a:r>
              <a:rPr lang="en-US" dirty="0"/>
              <a:t>La </a:t>
            </a:r>
            <a:r>
              <a:rPr lang="en-US" dirty="0" err="1"/>
              <a:t>sopa</a:t>
            </a:r>
            <a:endParaRPr lang="en-US" dirty="0"/>
          </a:p>
          <a:p>
            <a:r>
              <a:rPr lang="en-US" dirty="0"/>
              <a:t>Los huevos</a:t>
            </a:r>
          </a:p>
          <a:p>
            <a:r>
              <a:rPr lang="en-US" dirty="0"/>
              <a:t>La ensalada</a:t>
            </a:r>
          </a:p>
          <a:p>
            <a:r>
              <a:rPr lang="en-US" dirty="0"/>
              <a:t>El </a:t>
            </a:r>
            <a:r>
              <a:rPr lang="en-US" dirty="0" err="1"/>
              <a:t>plato</a:t>
            </a:r>
            <a:endParaRPr lang="en-US" dirty="0"/>
          </a:p>
          <a:p>
            <a:r>
              <a:rPr lang="en-US" dirty="0"/>
              <a:t>Las </a:t>
            </a:r>
            <a:r>
              <a:rPr lang="en-US" dirty="0" err="1"/>
              <a:t>palomitas</a:t>
            </a:r>
            <a:endParaRPr lang="en-US" dirty="0"/>
          </a:p>
          <a:p>
            <a:r>
              <a:rPr lang="en-US" dirty="0" err="1"/>
              <a:t>Quiero</a:t>
            </a:r>
            <a:r>
              <a:rPr lang="en-US" dirty="0"/>
              <a:t> comer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EC679-FFCF-4811-BCD2-18C2C5543E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3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67FA-AC44-32BB-B842-7BDA0D59A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1611D-0856-ADA2-5E9A-9379CE5B5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99832-4039-311E-49A2-76BDD712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1BFFB-9B11-9CD6-418F-CC2C8D35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3AED9-C6AB-4924-BEF7-9FCC12C1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3EED-BC9B-9B1B-D03B-F033E3B1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CD9BE-E894-8138-D1BE-53FC1774C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99527-CD10-A079-24AB-E97DA185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D26D9-F3F5-A61D-6E9E-4C943D81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3DA8B-8A4D-78F1-346B-83EB5B4C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92F64-6315-54DB-6DE4-41A6BD130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16AE5-7737-2860-7ACC-AC60B5F32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0F54D-C6B2-6774-AAD0-CD805000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6DD4B-D799-3321-23DE-F6FE996E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552B8-7103-95EC-E98E-1B46A963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8A4B-6F16-99DA-C561-39A75FF5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D388-44FC-0203-AB39-FAB476F4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77038-BB2F-EC64-61FB-4CCD2036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54BBE-247C-F766-BC56-7F3B17DD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8A8F4-31D6-18A0-5205-1E35A457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6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CE86-2D27-3ED7-2E76-2242D2B7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388C7-A9F5-022B-B6A6-D3EF00303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0CDB-AFCC-ECA1-4970-4430EA60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69050-5F3B-AB76-1E12-E49596FA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3E440-816A-96DB-5BCC-ACBCABB3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1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F547-6F84-59B3-7295-8A9641A7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8C621-D3AE-C615-3EEA-53EA8F723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3B0FD-6162-B5B5-B54E-42F7AE2C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05A34-EC5C-74B0-68D5-224D4D92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D3798-CB23-60C0-A14A-49088733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BDF5F-781A-8DFA-026C-4365F877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27E7-F2A2-F229-DC6A-809A631C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CE51C-8050-7958-00B2-EC56CA114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D06C9-ED6F-F4DB-7B36-F01DF7DFF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60C8A-76F3-E23E-A66D-7070A2805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A0935-5E85-9561-EB6D-4D5890256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584060-CFA2-89C5-1119-A1595073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6420B-A460-95BC-EDD0-929FC15C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BBD07-8077-90B0-6C13-8D8AE577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98D2-EFB8-E947-034C-F321A76F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B7F51-4F32-C0A2-75C3-A13B527C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480AB-91F1-D579-A565-AFF6D42B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13F18-BB59-95D2-91FE-22E5F6B1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07C60-6905-DD6F-C124-0089B851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A6C90-FD3D-77D6-C009-FF678C97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0F76D-436F-4757-5C12-B9F297F2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12EC-C3C7-208B-1058-D4337E42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15B95-6FC4-233E-CF63-11B12513B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BBB20-9764-F714-7F3C-08718C885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2B29F-2E5B-3632-7D06-3D20FBDC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A68D8-E0E7-D564-B0C4-F69315BC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A3CCF-E642-0BA6-E5AA-5BD7775E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7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E664-163E-CA33-94C1-81DD729A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74474-9892-15C5-E046-45D136AA9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F8AF-6F71-57BB-C7C9-FD4A8673A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66604-2E32-2CF2-E0ED-D47DF2E1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445D5-300F-EB44-3B06-C97C187B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D145-7C24-71A9-820D-50117D44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DB1054-E718-DEE6-2162-906CFDCC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B0C38-E03F-285F-FA78-AA54BF33B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7E68-7C9F-FDD8-BDB4-3DC6E9D70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6F04F-E903-C478-C6F1-8B4ADFDE9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6A6E-6594-8E99-7319-E3751D089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microsoft.com/office/2007/relationships/hdphoto" Target="../media/hdphoto9.wdp"/><Relationship Id="rId3" Type="http://schemas.openxmlformats.org/officeDocument/2006/relationships/image" Target="../media/image9.png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5" Type="http://schemas.openxmlformats.org/officeDocument/2006/relationships/image" Target="../media/image26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32" Type="http://schemas.microsoft.com/office/2007/relationships/hdphoto" Target="../media/hdphoto11.wdp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microsoft.com/office/2007/relationships/hdphoto" Target="../media/hdphoto6.wdp"/><Relationship Id="rId31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microsoft.com/office/2007/relationships/hdphoto" Target="../media/hdphoto10.wdp"/><Relationship Id="rId8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083B802-C39F-A479-A500-A324B3B8F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7FE83-427C-80F1-3E8C-704D341C7E06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a Comer!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Eat!</a:t>
            </a:r>
          </a:p>
        </p:txBody>
      </p:sp>
    </p:spTree>
    <p:extLst>
      <p:ext uri="{BB962C8B-B14F-4D97-AF65-F5344CB8AC3E}">
        <p14:creationId xmlns:p14="http://schemas.microsoft.com/office/powerpoint/2010/main" val="24999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24FB0B2-9D18-782A-32CA-4DA57972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B8FB3-0BBE-697B-698A-B56820771D35}"/>
              </a:ext>
            </a:extLst>
          </p:cNvPr>
          <p:cNvSpPr txBox="1"/>
          <p:nvPr/>
        </p:nvSpPr>
        <p:spPr>
          <a:xfrm>
            <a:off x="3181738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4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reparing food on a round plate&#10;&#10;Description automatically generated">
            <a:extLst>
              <a:ext uri="{FF2B5EF4-FFF2-40B4-BE49-F238E27FC236}">
                <a16:creationId xmlns:a16="http://schemas.microsoft.com/office/drawing/2014/main" id="{AC21BB87-5AF8-4D8B-E97A-0C18F123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3" r="1" b="164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Picture 3" descr="A person washing hands with flour&#10;&#10;Description automatically generated">
            <a:extLst>
              <a:ext uri="{FF2B5EF4-FFF2-40B4-BE49-F238E27FC236}">
                <a16:creationId xmlns:a16="http://schemas.microsoft.com/office/drawing/2014/main" id="{5B5016F5-B888-3054-74AA-21BBFE23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11" r="-1" b="-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Picture 4" descr="A person rolling a flour on a wooden board&#10;&#10;Description automatically generated">
            <a:extLst>
              <a:ext uri="{FF2B5EF4-FFF2-40B4-BE49-F238E27FC236}">
                <a16:creationId xmlns:a16="http://schemas.microsoft.com/office/drawing/2014/main" id="{82206A56-5928-C75C-F9A3-3DEDB087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4" r="8977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Picture 6" descr="A pile of food with a bowl of salsa&#10;&#10;Description automatically generated">
            <a:extLst>
              <a:ext uri="{FF2B5EF4-FFF2-40B4-BE49-F238E27FC236}">
                <a16:creationId xmlns:a16="http://schemas.microsoft.com/office/drawing/2014/main" id="{C696540B-C4DD-AD97-F533-60FEEC892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78" r="1728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pic>
        <p:nvPicPr>
          <p:cNvPr id="10" name="Picture 9" descr="A group of tortillas in a pan&#10;&#10;Description automatically generated">
            <a:extLst>
              <a:ext uri="{FF2B5EF4-FFF2-40B4-BE49-F238E27FC236}">
                <a16:creationId xmlns:a16="http://schemas.microsoft.com/office/drawing/2014/main" id="{B343A96E-9EC6-C50A-BE3D-398A4750ED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6" r="1026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FA57E9-CBB1-496C-E9DE-AAE1AAE2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86" b="8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9D666-7DC9-0760-299C-A4D0901FE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495" y="-174171"/>
            <a:ext cx="6858000" cy="685800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B560AA14-34F3-A1AE-D97E-42330D3E1561}"/>
              </a:ext>
            </a:extLst>
          </p:cNvPr>
          <p:cNvSpPr/>
          <p:nvPr/>
        </p:nvSpPr>
        <p:spPr>
          <a:xfrm>
            <a:off x="6096000" y="1426029"/>
            <a:ext cx="5388428" cy="345077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Toda la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clase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vamos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 a comer!</a:t>
            </a:r>
          </a:p>
        </p:txBody>
      </p:sp>
    </p:spTree>
    <p:extLst>
      <p:ext uri="{BB962C8B-B14F-4D97-AF65-F5344CB8AC3E}">
        <p14:creationId xmlns:p14="http://schemas.microsoft.com/office/powerpoint/2010/main" val="330996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ood panel with colorful leaves&#10;&#10;Description automatically generated with medium confidence">
            <a:extLst>
              <a:ext uri="{FF2B5EF4-FFF2-40B4-BE49-F238E27FC236}">
                <a16:creationId xmlns:a16="http://schemas.microsoft.com/office/drawing/2014/main" id="{56544B86-2347-4E53-D9F8-B929D705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80117E-9671-F004-97CA-4373E2312E79}"/>
              </a:ext>
            </a:extLst>
          </p:cNvPr>
          <p:cNvSpPr/>
          <p:nvPr/>
        </p:nvSpPr>
        <p:spPr>
          <a:xfrm>
            <a:off x="1318074" y="1134473"/>
            <a:ext cx="3817088" cy="166931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Me 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49E0C-D1BE-75C6-1152-24BF9060C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6839" y="407865"/>
            <a:ext cx="3298075" cy="32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ood panel with colorful leaves&#10;&#10;Description automatically generated with medium confidence">
            <a:extLst>
              <a:ext uri="{FF2B5EF4-FFF2-40B4-BE49-F238E27FC236}">
                <a16:creationId xmlns:a16="http://schemas.microsoft.com/office/drawing/2014/main" id="{56544B86-2347-4E53-D9F8-B929D705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80117E-9671-F004-97CA-4373E2312E79}"/>
              </a:ext>
            </a:extLst>
          </p:cNvPr>
          <p:cNvSpPr/>
          <p:nvPr/>
        </p:nvSpPr>
        <p:spPr>
          <a:xfrm>
            <a:off x="1318074" y="1134473"/>
            <a:ext cx="3817088" cy="166931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No me </a:t>
            </a:r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endParaRPr 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03253-00B1-5492-B72E-CDFFFD91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83750" y="798455"/>
            <a:ext cx="3225207" cy="32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ood panel with colorful leaves&#10;&#10;Description automatically generated with medium confidence">
            <a:extLst>
              <a:ext uri="{FF2B5EF4-FFF2-40B4-BE49-F238E27FC236}">
                <a16:creationId xmlns:a16="http://schemas.microsoft.com/office/drawing/2014/main" id="{56544B86-2347-4E53-D9F8-B929D705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80117E-9671-F004-97CA-4373E2312E79}"/>
              </a:ext>
            </a:extLst>
          </p:cNvPr>
          <p:cNvSpPr/>
          <p:nvPr/>
        </p:nvSpPr>
        <p:spPr>
          <a:xfrm>
            <a:off x="1318074" y="1134473"/>
            <a:ext cx="3817088" cy="166931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Recipe</a:t>
            </a:r>
          </a:p>
        </p:txBody>
      </p:sp>
      <p:pic>
        <p:nvPicPr>
          <p:cNvPr id="1026" name="Picture 2" descr="Easy step by step empadana recipe">
            <a:extLst>
              <a:ext uri="{FF2B5EF4-FFF2-40B4-BE49-F238E27FC236}">
                <a16:creationId xmlns:a16="http://schemas.microsoft.com/office/drawing/2014/main" id="{08957EC1-E499-2493-A8C3-C52F05E1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48" y="149832"/>
            <a:ext cx="3942165" cy="39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ood panel with colorful leaves&#10;&#10;Description automatically generated with medium confidence">
            <a:extLst>
              <a:ext uri="{FF2B5EF4-FFF2-40B4-BE49-F238E27FC236}">
                <a16:creationId xmlns:a16="http://schemas.microsoft.com/office/drawing/2014/main" id="{56544B86-2347-4E53-D9F8-B929D705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80117E-9671-F004-97CA-4373E2312E79}"/>
              </a:ext>
            </a:extLst>
          </p:cNvPr>
          <p:cNvSpPr/>
          <p:nvPr/>
        </p:nvSpPr>
        <p:spPr>
          <a:xfrm>
            <a:off x="1318074" y="1134473"/>
            <a:ext cx="3817088" cy="166931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Recipe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Receta</a:t>
            </a:r>
            <a:endParaRPr 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26" name="Picture 2" descr="Easy step by step empadana recipe">
            <a:extLst>
              <a:ext uri="{FF2B5EF4-FFF2-40B4-BE49-F238E27FC236}">
                <a16:creationId xmlns:a16="http://schemas.microsoft.com/office/drawing/2014/main" id="{08957EC1-E499-2493-A8C3-C52F05E1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48" y="149832"/>
            <a:ext cx="3942165" cy="39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039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ood panel with colorful leaves&#10;&#10;Description automatically generated with medium confidence">
            <a:extLst>
              <a:ext uri="{FF2B5EF4-FFF2-40B4-BE49-F238E27FC236}">
                <a16:creationId xmlns:a16="http://schemas.microsoft.com/office/drawing/2014/main" id="{56544B86-2347-4E53-D9F8-B929D705C4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D4FFE-946E-5F8A-8655-0954CBBD509E}"/>
              </a:ext>
            </a:extLst>
          </p:cNvPr>
          <p:cNvSpPr txBox="1"/>
          <p:nvPr/>
        </p:nvSpPr>
        <p:spPr>
          <a:xfrm>
            <a:off x="329184" y="67169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5D436-02D1-54BD-D9B0-EA72CEEEC3D6}"/>
              </a:ext>
            </a:extLst>
          </p:cNvPr>
          <p:cNvSpPr/>
          <p:nvPr/>
        </p:nvSpPr>
        <p:spPr>
          <a:xfrm>
            <a:off x="2753868" y="91440"/>
            <a:ext cx="6684264" cy="6483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32632D-7DB9-3C42-801D-4DA4827AC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567809"/>
              </p:ext>
            </p:extLst>
          </p:nvPr>
        </p:nvGraphicFramePr>
        <p:xfrm>
          <a:off x="3532124" y="1031522"/>
          <a:ext cx="5127752" cy="54666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1938">
                  <a:extLst>
                    <a:ext uri="{9D8B030D-6E8A-4147-A177-3AD203B41FA5}">
                      <a16:colId xmlns:a16="http://schemas.microsoft.com/office/drawing/2014/main" val="4156200027"/>
                    </a:ext>
                  </a:extLst>
                </a:gridCol>
                <a:gridCol w="1281938">
                  <a:extLst>
                    <a:ext uri="{9D8B030D-6E8A-4147-A177-3AD203B41FA5}">
                      <a16:colId xmlns:a16="http://schemas.microsoft.com/office/drawing/2014/main" val="2444502373"/>
                    </a:ext>
                  </a:extLst>
                </a:gridCol>
                <a:gridCol w="1281938">
                  <a:extLst>
                    <a:ext uri="{9D8B030D-6E8A-4147-A177-3AD203B41FA5}">
                      <a16:colId xmlns:a16="http://schemas.microsoft.com/office/drawing/2014/main" val="546929305"/>
                    </a:ext>
                  </a:extLst>
                </a:gridCol>
                <a:gridCol w="1281938">
                  <a:extLst>
                    <a:ext uri="{9D8B030D-6E8A-4147-A177-3AD203B41FA5}">
                      <a16:colId xmlns:a16="http://schemas.microsoft.com/office/drawing/2014/main" val="378441709"/>
                    </a:ext>
                  </a:extLst>
                </a:gridCol>
              </a:tblGrid>
              <a:tr h="10933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332238"/>
                  </a:ext>
                </a:extLst>
              </a:tr>
              <a:tr h="10933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535598"/>
                  </a:ext>
                </a:extLst>
              </a:tr>
              <a:tr h="10933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601331"/>
                  </a:ext>
                </a:extLst>
              </a:tr>
              <a:tr h="10933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43304"/>
                  </a:ext>
                </a:extLst>
              </a:tr>
              <a:tr h="10933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8621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CAC17F9-97B9-F143-BEC0-2F54D62A2075}"/>
              </a:ext>
            </a:extLst>
          </p:cNvPr>
          <p:cNvSpPr/>
          <p:nvPr/>
        </p:nvSpPr>
        <p:spPr>
          <a:xfrm>
            <a:off x="3532124" y="301752"/>
            <a:ext cx="5127752" cy="5303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¡VAMOS A COMER!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31143-518C-BDC2-08CF-FB6B0EAF3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941" y="1165465"/>
            <a:ext cx="875211" cy="875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8EA0A3-EE7B-DDE5-1386-8CB95856A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28" y="1042416"/>
            <a:ext cx="1206900" cy="1093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690ADB-4015-B739-7241-7140CE5F0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380" y="1318022"/>
            <a:ext cx="1177523" cy="692611"/>
          </a:xfrm>
          <a:prstGeom prst="rect">
            <a:avLst/>
          </a:prstGeom>
        </p:spPr>
      </p:pic>
      <p:pic>
        <p:nvPicPr>
          <p:cNvPr id="14" name="Picture 12" descr="Sticker dairy milk bottle on white background">
            <a:extLst>
              <a:ext uri="{FF2B5EF4-FFF2-40B4-BE49-F238E27FC236}">
                <a16:creationId xmlns:a16="http://schemas.microsoft.com/office/drawing/2014/main" id="{1AA7F553-3087-1527-0E7B-CA5AA3B0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56" b="92173" l="5418" r="90068">
                        <a14:foregroundMark x1="46953" y1="8466" x2="15350" y2="42492"/>
                        <a14:foregroundMark x1="15350" y1="42492" x2="6321" y2="73163"/>
                        <a14:foregroundMark x1="6321" y1="73163" x2="7675" y2="80511"/>
                        <a14:foregroundMark x1="61851" y1="19649" x2="61851" y2="18850"/>
                        <a14:foregroundMark x1="61851" y1="14058" x2="60271" y2="30511"/>
                        <a14:foregroundMark x1="53273" y1="5431" x2="41761" y2="6230"/>
                        <a14:foregroundMark x1="60752" y1="10703" x2="60948" y2="12141"/>
                        <a14:foregroundMark x1="60599" y1="9585" x2="60752" y2="10703"/>
                        <a14:foregroundMark x1="60555" y1="9265" x2="60599" y2="9585"/>
                        <a14:foregroundMark x1="60271" y1="7188" x2="60555" y2="9265"/>
                        <a14:foregroundMark x1="67494" y1="19968" x2="71783" y2="23323"/>
                        <a14:foregroundMark x1="86682" y1="69808" x2="87359" y2="89457"/>
                        <a14:foregroundMark x1="87359" y1="89457" x2="63431" y2="91534"/>
                        <a14:foregroundMark x1="65011" y1="92332" x2="37246" y2="90735"/>
                        <a14:foregroundMark x1="8578" y1="38019" x2="8578" y2="38019"/>
                        <a14:foregroundMark x1="7901" y1="47604" x2="7901" y2="47604"/>
                        <a14:foregroundMark x1="6546" y1="60543" x2="6546" y2="60543"/>
                        <a14:foregroundMark x1="5418" y1="71086" x2="5418" y2="71086"/>
                        <a14:foregroundMark x1="6321" y1="62460" x2="6321" y2="62460"/>
                        <a14:foregroundMark x1="90068" y1="49201" x2="90068" y2="49201"/>
                        <a14:foregroundMark x1="89165" y1="42492" x2="89165" y2="42492"/>
                        <a14:foregroundMark x1="90068" y1="47759" x2="90068" y2="54952"/>
                        <a14:foregroundMark x1="90068" y1="44409" x2="90068" y2="45269"/>
                        <a14:backgroundMark x1="50339" y1="2875" x2="52144" y2="2716"/>
                        <a14:backgroundMark x1="62754" y1="9265" x2="62754" y2="9265"/>
                        <a14:backgroundMark x1="61174" y1="10703" x2="61174" y2="10703"/>
                        <a14:backgroundMark x1="60948" y1="9585" x2="60948" y2="9585"/>
                        <a14:backgroundMark x1="75621" y1="95687" x2="71106" y2="95367"/>
                        <a14:backgroundMark x1="92099" y1="47125" x2="92099" y2="47125"/>
                        <a14:backgroundMark x1="91648" y1="45048" x2="92325" y2="4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41" y="2174619"/>
            <a:ext cx="740067" cy="10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Counting numbers with fruits">
            <a:extLst>
              <a:ext uri="{FF2B5EF4-FFF2-40B4-BE49-F238E27FC236}">
                <a16:creationId xmlns:a16="http://schemas.microsoft.com/office/drawing/2014/main" id="{9D55010C-B100-5836-A94F-1E8209B75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098" b="69930" l="67891" r="95687">
                        <a14:foregroundMark x1="75240" y1="61189" x2="75240" y2="61189"/>
                        <a14:foregroundMark x1="81150" y1="63811" x2="81150" y2="63811"/>
                        <a14:foregroundMark x1="84665" y1="63636" x2="84665" y2="63636"/>
                        <a14:foregroundMark x1="91534" y1="63287" x2="91534" y2="63287"/>
                        <a14:foregroundMark x1="95208" y1="65385" x2="95208" y2="65385"/>
                        <a14:foregroundMark x1="92332" y1="68357" x2="92332" y2="68357"/>
                        <a14:foregroundMark x1="87220" y1="69580" x2="87220" y2="69580"/>
                        <a14:foregroundMark x1="84665" y1="68531" x2="84665" y2="68531"/>
                        <a14:foregroundMark x1="80671" y1="68357" x2="80671" y2="68357"/>
                        <a14:foregroundMark x1="67891" y1="59615" x2="67891" y2="59615"/>
                        <a14:foregroundMark x1="88339" y1="62762" x2="88339" y2="62762"/>
                        <a14:foregroundMark x1="84984" y1="66783" x2="84984" y2="66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94" t="50000" r="21360" b="27678"/>
          <a:stretch/>
        </p:blipFill>
        <p:spPr bwMode="auto">
          <a:xfrm>
            <a:off x="5109204" y="2040676"/>
            <a:ext cx="694315" cy="10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E7C368-4067-74E3-7D45-1F2BF1B8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9481" y="2362427"/>
            <a:ext cx="1206468" cy="6701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51B971-1390-A5E6-3EFC-ED8A253E06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203139" flipV="1">
            <a:off x="7418791" y="2556771"/>
            <a:ext cx="1168242" cy="315460"/>
          </a:xfrm>
          <a:prstGeom prst="rect">
            <a:avLst/>
          </a:prstGeom>
        </p:spPr>
      </p:pic>
      <p:pic>
        <p:nvPicPr>
          <p:cNvPr id="18" name="Picture 18" descr="Counting numbers with fruits">
            <a:extLst>
              <a:ext uri="{FF2B5EF4-FFF2-40B4-BE49-F238E27FC236}">
                <a16:creationId xmlns:a16="http://schemas.microsoft.com/office/drawing/2014/main" id="{96709CFC-B020-0AEF-C93B-E5F711F2D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688" b="45620" l="39040" r="63822">
                        <a14:foregroundMark x1="43450" y1="35315" x2="43450" y2="35315"/>
                        <a14:foregroundMark x1="45048" y1="36014" x2="45687" y2="39860"/>
                        <a14:foregroundMark x1="45687" y1="39860" x2="45367" y2="40734"/>
                        <a14:foregroundMark x1="45847" y1="32692" x2="45847" y2="32692"/>
                        <a14:foregroundMark x1="47125" y1="32692" x2="47125" y2="3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42" t="24322" r="49998" b="52014"/>
          <a:stretch/>
        </p:blipFill>
        <p:spPr bwMode="auto">
          <a:xfrm>
            <a:off x="3833990" y="3179938"/>
            <a:ext cx="747111" cy="114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676E3E-E857-A05C-27D4-7EEE605A7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8366" y="3198130"/>
            <a:ext cx="1164818" cy="1164818"/>
          </a:xfrm>
          <a:prstGeom prst="rect">
            <a:avLst/>
          </a:prstGeom>
        </p:spPr>
      </p:pic>
      <p:pic>
        <p:nvPicPr>
          <p:cNvPr id="20" name="Picture 8" descr="Basket of tomatoes on white background">
            <a:extLst>
              <a:ext uri="{FF2B5EF4-FFF2-40B4-BE49-F238E27FC236}">
                <a16:creationId xmlns:a16="http://schemas.microsoft.com/office/drawing/2014/main" id="{51DE069E-EE96-01D2-6392-7465E6C5B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49" b="92466" l="3195" r="94569">
                        <a14:foregroundMark x1="8307" y1="38356" x2="7668" y2="74201"/>
                        <a14:foregroundMark x1="5112" y1="37215" x2="5112" y2="37215"/>
                        <a14:foregroundMark x1="15016" y1="34932" x2="15016" y2="34932"/>
                        <a14:foregroundMark x1="17732" y1="32648" x2="17732" y2="32648"/>
                        <a14:foregroundMark x1="51757" y1="40411" x2="50479" y2="53196"/>
                        <a14:foregroundMark x1="50479" y1="40411" x2="46645" y2="59589"/>
                        <a14:foregroundMark x1="48243" y1="16438" x2="48243" y2="16438"/>
                        <a14:foregroundMark x1="50799" y1="13470" x2="50799" y2="13470"/>
                        <a14:foregroundMark x1="56550" y1="10502" x2="57348" y2="10502"/>
                        <a14:foregroundMark x1="58786" y1="9817" x2="57668" y2="9817"/>
                        <a14:foregroundMark x1="64058" y1="8219" x2="64058" y2="8219"/>
                        <a14:foregroundMark x1="90415" y1="34475" x2="90415" y2="34475"/>
                        <a14:foregroundMark x1="92812" y1="37215" x2="94888" y2="46804"/>
                        <a14:foregroundMark x1="94888" y1="47717" x2="93450" y2="61187"/>
                        <a14:foregroundMark x1="65655" y1="91781" x2="42013" y2="92922"/>
                        <a14:foregroundMark x1="3674" y1="46804" x2="3674" y2="46804"/>
                        <a14:foregroundMark x1="3834" y1="51370" x2="3834" y2="51370"/>
                        <a14:foregroundMark x1="32748" y1="7306" x2="32748" y2="7306"/>
                        <a14:foregroundMark x1="47284" y1="16895" x2="47284" y2="16895"/>
                        <a14:foregroundMark x1="49042" y1="15068" x2="49042" y2="15068"/>
                        <a14:foregroundMark x1="51278" y1="12557" x2="51278" y2="12557"/>
                        <a14:foregroundMark x1="52556" y1="11872" x2="52875" y2="10959"/>
                        <a14:foregroundMark x1="52875" y1="10731" x2="52875" y2="10731"/>
                        <a14:foregroundMark x1="47284" y1="18265" x2="46965" y2="23744"/>
                        <a14:foregroundMark x1="73642" y1="27169" x2="74281" y2="36530"/>
                        <a14:foregroundMark x1="5272" y1="66210" x2="5272" y2="66210"/>
                        <a14:foregroundMark x1="3195" y1="43379" x2="3195" y2="43379"/>
                        <a14:foregroundMark x1="54633" y1="9817" x2="54633" y2="9817"/>
                        <a14:foregroundMark x1="63419" y1="6849" x2="63419" y2="6849"/>
                        <a14:foregroundMark x1="32588" y1="6849" x2="32588" y2="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83" y="3362181"/>
            <a:ext cx="1150990" cy="8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CB2C76-FEA4-FC1C-D293-3CF1216764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81" b="97129" l="2000" r="36111">
                        <a14:foregroundMark x1="5333" y1="40191" x2="5333" y2="40191"/>
                        <a14:foregroundMark x1="7444" y1="34211" x2="2333" y2="53828"/>
                        <a14:foregroundMark x1="36111" y1="39713" x2="36444" y2="49282"/>
                        <a14:foregroundMark x1="18667" y1="94258" x2="18667" y2="94258"/>
                        <a14:foregroundMark x1="20333" y1="13636" x2="20333" y2="13636"/>
                        <a14:foregroundMark x1="22556" y1="6220" x2="20333" y2="16986"/>
                        <a14:foregroundMark x1="18444" y1="97129" x2="18444" y2="97129"/>
                        <a14:foregroundMark x1="2000" y1="49522" x2="2000" y2="49522"/>
                      </a14:backgroundRemoval>
                    </a14:imgEffect>
                  </a14:imgLayer>
                </a14:imgProps>
              </a:ext>
            </a:extLst>
          </a:blip>
          <a:srcRect r="60286"/>
          <a:stretch/>
        </p:blipFill>
        <p:spPr>
          <a:xfrm>
            <a:off x="7641337" y="3265263"/>
            <a:ext cx="836565" cy="9783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7BCC23-DC5F-1635-A0E4-76AE9E6CE6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0600" y="4224038"/>
            <a:ext cx="1270492" cy="1270492"/>
          </a:xfrm>
          <a:prstGeom prst="rect">
            <a:avLst/>
          </a:prstGeom>
        </p:spPr>
      </p:pic>
      <p:pic>
        <p:nvPicPr>
          <p:cNvPr id="23" name="Picture 4" descr="Bitten cookie with chocolate chips cartoon illustration set. Bites of sweet biscuits. Homemade pastry with chocolate crumbs isolated on white background. Food, baking concept">
            <a:extLst>
              <a:ext uri="{FF2B5EF4-FFF2-40B4-BE49-F238E27FC236}">
                <a16:creationId xmlns:a16="http://schemas.microsoft.com/office/drawing/2014/main" id="{3930BD24-AE03-FBCB-8FA9-D502130E9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16" b="42488" l="5911" r="30192">
                        <a14:foregroundMark x1="6070" y1="22770" x2="6070" y2="22770"/>
                        <a14:foregroundMark x1="16294" y1="8216" x2="16294" y2="8216"/>
                        <a14:foregroundMark x1="30351" y1="25587" x2="30351" y2="25587"/>
                        <a14:foregroundMark x1="19649" y1="42488" x2="19649" y2="4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275" r="66643" b="54585"/>
          <a:stretch/>
        </p:blipFill>
        <p:spPr bwMode="auto">
          <a:xfrm>
            <a:off x="4985222" y="4362948"/>
            <a:ext cx="931768" cy="8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6AD6D4-572C-FC72-E83F-A6973B2370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75265" y="4557208"/>
            <a:ext cx="976638" cy="670166"/>
          </a:xfrm>
          <a:prstGeom prst="rect">
            <a:avLst/>
          </a:prstGeom>
        </p:spPr>
      </p:pic>
      <p:pic>
        <p:nvPicPr>
          <p:cNvPr id="26" name="Picture 2" descr="Fresh fruit salad in coloured bowls">
            <a:extLst>
              <a:ext uri="{FF2B5EF4-FFF2-40B4-BE49-F238E27FC236}">
                <a16:creationId xmlns:a16="http://schemas.microsoft.com/office/drawing/2014/main" id="{875F5650-6920-19FB-AA75-A73EA8B5B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317" b="45084" l="53355" r="94569">
                        <a14:foregroundMark x1="54792" y1="18945" x2="54792" y2="18945"/>
                        <a14:foregroundMark x1="53514" y1="23501" x2="53514" y2="23501"/>
                        <a14:foregroundMark x1="73323" y1="45084" x2="73323" y2="45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3530600" y="5403764"/>
            <a:ext cx="1429535" cy="9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722815-D7DC-5D17-F3D8-7E20E844414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32449" y="4557207"/>
            <a:ext cx="1046316" cy="670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744A71-5C57-C8FA-8814-EDA63DBD18F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40407" y="5490293"/>
            <a:ext cx="987697" cy="971151"/>
          </a:xfrm>
          <a:prstGeom prst="rect">
            <a:avLst/>
          </a:prstGeom>
        </p:spPr>
      </p:pic>
      <p:pic>
        <p:nvPicPr>
          <p:cNvPr id="29" name="Picture 2" descr="Popcorn red stripes buckets">
            <a:extLst>
              <a:ext uri="{FF2B5EF4-FFF2-40B4-BE49-F238E27FC236}">
                <a16:creationId xmlns:a16="http://schemas.microsoft.com/office/drawing/2014/main" id="{86356860-585C-3D54-BABC-218F9C36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011" b="98396" l="54633" r="96486">
                        <a14:foregroundMark x1="61502" y1="18182" x2="81629" y2="20856"/>
                        <a14:foregroundMark x1="83227" y1="6684" x2="83227" y2="6684"/>
                        <a14:foregroundMark x1="85144" y1="4011" x2="85144" y2="4011"/>
                        <a14:foregroundMark x1="95527" y1="17647" x2="95527" y2="17647"/>
                        <a14:foregroundMark x1="85304" y1="90909" x2="86741" y2="44652"/>
                        <a14:foregroundMark x1="89457" y1="42246" x2="89457" y2="31551"/>
                        <a14:foregroundMark x1="77955" y1="31551" x2="77955" y2="78877"/>
                        <a14:foregroundMark x1="77955" y1="78877" x2="77955" y2="78877"/>
                        <a14:foregroundMark x1="79553" y1="29947" x2="79553" y2="79144"/>
                        <a14:foregroundMark x1="71246" y1="29412" x2="71725" y2="94920"/>
                        <a14:foregroundMark x1="94409" y1="13636" x2="94409" y2="13636"/>
                        <a14:foregroundMark x1="96486" y1="16578" x2="96486" y2="16578"/>
                        <a14:foregroundMark x1="82268" y1="98396" x2="82268" y2="98396"/>
                        <a14:backgroundMark x1="74281" y1="99198" x2="74281" y2="99198"/>
                        <a14:backgroundMark x1="78754" y1="99733" x2="78754" y2="99733"/>
                        <a14:backgroundMark x1="80351" y1="99198" x2="80351" y2="99198"/>
                        <a14:backgroundMark x1="67412" y1="98930" x2="67412" y2="98930"/>
                        <a14:backgroundMark x1="82428" y1="99198" x2="82428" y2="99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88327" y="5455426"/>
            <a:ext cx="733101" cy="87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A39C6E-B1DC-8659-0674-BB0DB3B120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60882" b="96302" l="49865" r="69595">
                        <a14:foregroundMark x1="57432" y1="62447" x2="57432" y2="62447"/>
                        <a14:foregroundMark x1="59054" y1="62020" x2="59054" y2="62020"/>
                        <a14:foregroundMark x1="60676" y1="61166" x2="60676" y2="61166"/>
                        <a14:foregroundMark x1="60676" y1="60882" x2="58784" y2="61309"/>
                        <a14:foregroundMark x1="55946" y1="65007" x2="57027" y2="67710"/>
                        <a14:foregroundMark x1="57297" y1="94168" x2="57297" y2="94168"/>
                        <a14:foregroundMark x1="58514" y1="96017" x2="58514" y2="96017"/>
                        <a14:foregroundMark x1="59595" y1="96302" x2="59595" y2="96302"/>
                        <a14:foregroundMark x1="58378" y1="96017" x2="58378" y2="96017"/>
                        <a14:foregroundMark x1="57973" y1="96302" x2="57973" y2="96302"/>
                      </a14:backgroundRemoval>
                    </a14:imgEffect>
                  </a14:imgLayer>
                </a14:imgProps>
              </a:ext>
            </a:extLst>
          </a:blip>
          <a:srcRect l="47536" t="58972" r="27876" b="2284"/>
          <a:stretch/>
        </p:blipFill>
        <p:spPr>
          <a:xfrm>
            <a:off x="5098674" y="1116738"/>
            <a:ext cx="649771" cy="972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D81254-04C3-E0F5-6474-82739A8D21A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7065" b="97283" l="4865" r="97162">
                        <a14:foregroundMark x1="57027" y1="17255" x2="64730" y2="32337"/>
                        <a14:foregroundMark x1="73378" y1="19429" x2="77297" y2="31793"/>
                        <a14:foregroundMark x1="86486" y1="21875" x2="78649" y2="19293"/>
                        <a14:foregroundMark x1="78649" y1="19293" x2="65000" y2="22418"/>
                        <a14:foregroundMark x1="65000" y1="22418" x2="63378" y2="25000"/>
                        <a14:foregroundMark x1="74324" y1="15353" x2="67703" y2="12908"/>
                        <a14:foregroundMark x1="67703" y1="12908" x2="57297" y2="14538"/>
                        <a14:foregroundMark x1="57297" y1="14538" x2="56757" y2="15217"/>
                        <a14:foregroundMark x1="55405" y1="14674" x2="48378" y2="29348"/>
                        <a14:foregroundMark x1="48378" y1="29348" x2="48243" y2="30571"/>
                        <a14:foregroundMark x1="55811" y1="29212" x2="58378" y2="37500"/>
                        <a14:foregroundMark x1="57703" y1="20516" x2="57162" y2="37500"/>
                        <a14:foregroundMark x1="61081" y1="40217" x2="74324" y2="38859"/>
                        <a14:foregroundMark x1="77973" y1="41984" x2="79865" y2="35190"/>
                        <a14:foregroundMark x1="85135" y1="26087" x2="70946" y2="25679"/>
                        <a14:foregroundMark x1="54865" y1="34375" x2="54595" y2="34918"/>
                        <a14:foregroundMark x1="11081" y1="39402" x2="11081" y2="39402"/>
                        <a14:foregroundMark x1="5811" y1="39402" x2="5811" y2="39402"/>
                        <a14:foregroundMark x1="36486" y1="53397" x2="30270" y2="66848"/>
                        <a14:foregroundMark x1="28108" y1="88315" x2="27297" y2="91440"/>
                        <a14:foregroundMark x1="25676" y1="92663" x2="25676" y2="92663"/>
                        <a14:foregroundMark x1="21081" y1="90217" x2="17973" y2="93478"/>
                        <a14:foregroundMark x1="21892" y1="94429" x2="25135" y2="97554"/>
                        <a14:foregroundMark x1="29189" y1="97690" x2="37703" y2="97418"/>
                        <a14:foregroundMark x1="73649" y1="30299" x2="74865" y2="47554"/>
                        <a14:foregroundMark x1="80811" y1="43886" x2="75405" y2="20924"/>
                        <a14:foregroundMark x1="86892" y1="20788" x2="73514" y2="15217"/>
                        <a14:foregroundMark x1="73514" y1="15217" x2="73243" y2="15489"/>
                        <a14:foregroundMark x1="83784" y1="16440" x2="81081" y2="14402"/>
                        <a14:foregroundMark x1="81892" y1="14402" x2="81892" y2="14402"/>
                        <a14:foregroundMark x1="80946" y1="14538" x2="80946" y2="14538"/>
                        <a14:foregroundMark x1="79054" y1="14674" x2="78514" y2="14946"/>
                        <a14:foregroundMark x1="78378" y1="14946" x2="78378" y2="14946"/>
                        <a14:foregroundMark x1="77703" y1="14946" x2="76351" y2="14538"/>
                        <a14:foregroundMark x1="75135" y1="14538" x2="62162" y2="15217"/>
                        <a14:foregroundMark x1="62162" y1="15217" x2="52432" y2="22690"/>
                        <a14:foregroundMark x1="52432" y1="22690" x2="52162" y2="29348"/>
                        <a14:foregroundMark x1="65946" y1="15625" x2="68514" y2="35598"/>
                        <a14:foregroundMark x1="72568" y1="14266" x2="59054" y2="38451"/>
                        <a14:foregroundMark x1="59054" y1="38451" x2="59054" y2="38451"/>
                        <a14:foregroundMark x1="54054" y1="33424" x2="60946" y2="41304"/>
                        <a14:foregroundMark x1="60946" y1="41304" x2="73108" y2="43750"/>
                        <a14:foregroundMark x1="73108" y1="43750" x2="73243" y2="43614"/>
                        <a14:foregroundMark x1="67973" y1="39402" x2="55135" y2="42935"/>
                        <a14:foregroundMark x1="67973" y1="32745" x2="50000" y2="35870"/>
                        <a14:foregroundMark x1="70946" y1="34103" x2="53784" y2="41848"/>
                        <a14:foregroundMark x1="53784" y1="41848" x2="53649" y2="41848"/>
                        <a14:foregroundMark x1="48919" y1="27310" x2="54595" y2="41304"/>
                        <a14:foregroundMark x1="46757" y1="23098" x2="46757" y2="23098"/>
                        <a14:foregroundMark x1="45811" y1="25408" x2="56216" y2="14402"/>
                        <a14:foregroundMark x1="56216" y1="14402" x2="62703" y2="11821"/>
                        <a14:foregroundMark x1="62703" y1="11821" x2="63108" y2="11821"/>
                        <a14:foregroundMark x1="57027" y1="13587" x2="48784" y2="19837"/>
                        <a14:foregroundMark x1="48784" y1="19837" x2="45946" y2="24321"/>
                        <a14:foregroundMark x1="85541" y1="16033" x2="85000" y2="30707"/>
                        <a14:foregroundMark x1="85000" y1="30707" x2="83378" y2="33288"/>
                        <a14:foregroundMark x1="92973" y1="20652" x2="93784" y2="21603"/>
                        <a14:foregroundMark x1="93784" y1="23505" x2="92297" y2="28804"/>
                        <a14:foregroundMark x1="4865" y1="52310" x2="4865" y2="53940"/>
                        <a14:foregroundMark x1="80676" y1="43071" x2="85946" y2="35054"/>
                        <a14:foregroundMark x1="85946" y1="35054" x2="89595" y2="18478"/>
                        <a14:foregroundMark x1="65405" y1="50679" x2="65405" y2="50679"/>
                        <a14:foregroundMark x1="67432" y1="49049" x2="67432" y2="49049"/>
                        <a14:foregroundMark x1="63243" y1="49864" x2="63243" y2="49864"/>
                        <a14:foregroundMark x1="61351" y1="48641" x2="61351" y2="48641"/>
                        <a14:foregroundMark x1="58784" y1="47418" x2="58784" y2="47418"/>
                        <a14:foregroundMark x1="56081" y1="45788" x2="56081" y2="45788"/>
                        <a14:foregroundMark x1="45000" y1="33016" x2="45000" y2="33016"/>
                        <a14:foregroundMark x1="42838" y1="31522" x2="42838" y2="31522"/>
                        <a14:foregroundMark x1="71757" y1="51766" x2="71757" y2="51766"/>
                        <a14:foregroundMark x1="74324" y1="52989" x2="74324" y2="52989"/>
                        <a14:foregroundMark x1="76757" y1="54076" x2="76757" y2="54076"/>
                        <a14:foregroundMark x1="75135" y1="56522" x2="75135" y2="56522"/>
                        <a14:foregroundMark x1="72297" y1="55163" x2="72297" y2="55163"/>
                        <a14:foregroundMark x1="70270" y1="53668" x2="70270" y2="53668"/>
                        <a14:foregroundMark x1="69730" y1="50543" x2="69730" y2="50543"/>
                        <a14:foregroundMark x1="68649" y1="52853" x2="68649" y2="52853"/>
                        <a14:foregroundMark x1="69189" y1="55707" x2="69189" y2="55707"/>
                        <a14:foregroundMark x1="71757" y1="57473" x2="71757" y2="57473"/>
                        <a14:foregroundMark x1="77027" y1="51902" x2="77027" y2="51902"/>
                        <a14:foregroundMark x1="80135" y1="53668" x2="80135" y2="53668"/>
                        <a14:foregroundMark x1="81892" y1="50679" x2="81892" y2="50679"/>
                        <a14:foregroundMark x1="78784" y1="55707" x2="78784" y2="55707"/>
                        <a14:foregroundMark x1="85000" y1="50272" x2="85000" y2="50272"/>
                        <a14:foregroundMark x1="83919" y1="52038" x2="83919" y2="52038"/>
                        <a14:foregroundMark x1="82432" y1="54484" x2="82432" y2="54484"/>
                        <a14:foregroundMark x1="91892" y1="37772" x2="91892" y2="37772"/>
                        <a14:foregroundMark x1="93243" y1="36141" x2="93243" y2="36141"/>
                        <a14:foregroundMark x1="94730" y1="33424" x2="94730" y2="33424"/>
                        <a14:foregroundMark x1="96216" y1="31250" x2="96216" y2="31250"/>
                        <a14:foregroundMark x1="97432" y1="28804" x2="97432" y2="28804"/>
                        <a14:foregroundMark x1="66757" y1="54891" x2="66757" y2="54891"/>
                        <a14:foregroundMark x1="58649" y1="9103" x2="58649" y2="9103"/>
                        <a14:foregroundMark x1="65405" y1="7065" x2="65405" y2="7065"/>
                        <a14:foregroundMark x1="68919" y1="8832" x2="68919" y2="8832"/>
                        <a14:foregroundMark x1="70946" y1="10190" x2="70946" y2="10190"/>
                        <a14:foregroundMark x1="72973" y1="11685" x2="72973" y2="11685"/>
                        <a14:foregroundMark x1="76757" y1="10054" x2="76757" y2="10054"/>
                        <a14:foregroundMark x1="73108" y1="10870" x2="73108" y2="10870"/>
                        <a14:foregroundMark x1="86486" y1="47147" x2="86486" y2="47147"/>
                        <a14:foregroundMark x1="79730" y1="49457" x2="79730" y2="49457"/>
                        <a14:foregroundMark x1="75946" y1="50408" x2="75946" y2="50408"/>
                        <a14:foregroundMark x1="78108" y1="51902" x2="78108" y2="51902"/>
                        <a14:foregroundMark x1="47297" y1="33967" x2="47297" y2="33967"/>
                        <a14:foregroundMark x1="44189" y1="28804" x2="44189" y2="28804"/>
                        <a14:foregroundMark x1="84865" y1="12092" x2="84865" y2="12092"/>
                        <a14:foregroundMark x1="87297" y1="14130" x2="87297" y2="14130"/>
                        <a14:foregroundMark x1="89595" y1="14946" x2="89595" y2="14946"/>
                        <a14:foregroundMark x1="91892" y1="16033" x2="91892" y2="16033"/>
                        <a14:foregroundMark x1="90405" y1="40897" x2="90405" y2="40897"/>
                        <a14:foregroundMark x1="63108" y1="8560" x2="63108" y2="8560"/>
                        <a14:foregroundMark x1="46351" y1="30435" x2="46351" y2="30435"/>
                        <a14:foregroundMark x1="64459" y1="47283" x2="64459" y2="47283"/>
                        <a14:foregroundMark x1="71081" y1="47690" x2="71081" y2="47690"/>
                        <a14:foregroundMark x1="72973" y1="48777" x2="72973" y2="48777"/>
                        <a14:foregroundMark x1="88243" y1="45245" x2="88243" y2="45245"/>
                        <a14:backgroundMark x1="72838" y1="47554" x2="72838" y2="47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1651" y="5403764"/>
            <a:ext cx="1031313" cy="10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AF7CE-5D23-5626-A408-3FDEEA16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F74D1-CF46-1071-97C2-1DA7CD87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3" y="1270047"/>
            <a:ext cx="4625642" cy="4444953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30BB1671-BA72-7946-00C8-ECC49E4B974D}"/>
              </a:ext>
            </a:extLst>
          </p:cNvPr>
          <p:cNvSpPr/>
          <p:nvPr/>
        </p:nvSpPr>
        <p:spPr>
          <a:xfrm>
            <a:off x="6096000" y="762000"/>
            <a:ext cx="5627914" cy="49530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8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115</Words>
  <Application>Microsoft Office PowerPoint</Application>
  <PresentationFormat>Widescreen</PresentationFormat>
  <Paragraphs>49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ADLaM Display</vt:lpstr>
      <vt:lpstr>Aptos</vt:lpstr>
      <vt:lpstr>Aptos Display</vt:lpstr>
      <vt:lpstr>Arial</vt:lpstr>
      <vt:lpstr>Bookman Old Style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6</cp:revision>
  <dcterms:created xsi:type="dcterms:W3CDTF">2024-09-23T04:58:18Z</dcterms:created>
  <dcterms:modified xsi:type="dcterms:W3CDTF">2024-10-07T17:52:12Z</dcterms:modified>
</cp:coreProperties>
</file>