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9" d="100"/>
          <a:sy n="199" d="100"/>
        </p:scale>
        <p:origin x="68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81c7bc8a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81c7bc8a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81c7bc8a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81c7bc8a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81c7bc8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81c7bc8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32fbea74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32fbea74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32fbea74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32fbea74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32fbea74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32fbea74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32fbea74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832fbea74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32fbea74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32fbea74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832fbea74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832fbea74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81c7bc8a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781c7bc8a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32fbea7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832fbea7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32fbea74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32fbea74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32fbea74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32fbea74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781c7bc8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781c7bc8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81c7bc8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81c7bc8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81c7bc8a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781c7bc8a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81c7bc8a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81c7bc8a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81c7bc8a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81c7bc8a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81c7bc8a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81c7bc8a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32fbea74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32fbea74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42250"/>
            <a:ext cx="8520600" cy="130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 comida mexicana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462" y="1081075"/>
            <a:ext cx="6945076" cy="38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44600" y="91350"/>
            <a:ext cx="2854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la horchata</a:t>
            </a:r>
            <a:endParaRPr sz="3600" b="1"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799" y="735325"/>
            <a:ext cx="6512400" cy="434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663413" y="254450"/>
            <a:ext cx="15174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el flan</a:t>
            </a:r>
            <a:endParaRPr sz="3600" b="1"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88" y="906950"/>
            <a:ext cx="5303825" cy="39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838" y="245175"/>
            <a:ext cx="6976323" cy="46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02" y="0"/>
            <a:ext cx="720019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80" y="0"/>
            <a:ext cx="77128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65962" y="165712"/>
            <a:ext cx="4812075" cy="48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987" y="465750"/>
            <a:ext cx="6318026" cy="42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325" y="117600"/>
            <a:ext cx="6421350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0050"/>
            <a:ext cx="9144003" cy="41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5" y="15240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389250" y="69625"/>
            <a:ext cx="23655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/>
              <a:t>los tacos</a:t>
            </a:r>
            <a:endParaRPr sz="3600" b="1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263" y="794675"/>
            <a:ext cx="6037473" cy="402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80" y="0"/>
            <a:ext cx="77128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638" y="280925"/>
            <a:ext cx="5836725" cy="43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065850" y="58725"/>
            <a:ext cx="30123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la quesadilla</a:t>
            </a:r>
            <a:endParaRPr sz="3600" b="1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238" y="811200"/>
            <a:ext cx="5775524" cy="412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454500" y="134850"/>
            <a:ext cx="22350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el burrito</a:t>
            </a:r>
            <a:endParaRPr sz="3600" b="1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850" y="756750"/>
            <a:ext cx="6586300" cy="43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2840100" y="134850"/>
            <a:ext cx="34638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las enchiladas</a:t>
            </a:r>
            <a:endParaRPr sz="3600" b="1"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32375" y="810176"/>
            <a:ext cx="4279249" cy="427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201900" y="113100"/>
            <a:ext cx="27402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los tamales</a:t>
            </a:r>
            <a:endParaRPr sz="3600" b="1"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987" y="931500"/>
            <a:ext cx="6318026" cy="42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2749950" y="69600"/>
            <a:ext cx="35508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las empanadas</a:t>
            </a:r>
            <a:endParaRPr sz="3600" b="1"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400" y="783675"/>
            <a:ext cx="5557925" cy="41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661200" y="0"/>
            <a:ext cx="18216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el mole</a:t>
            </a:r>
            <a:endParaRPr sz="3600" b="1"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00" y="673600"/>
            <a:ext cx="8761400" cy="397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207150" y="123975"/>
            <a:ext cx="27297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los totopos</a:t>
            </a:r>
            <a:endParaRPr sz="3600" b="1"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424" y="826525"/>
            <a:ext cx="6277151" cy="41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On-screen Show (16:9)</PresentationFormat>
  <Paragraphs>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La comida mexicana </vt:lpstr>
      <vt:lpstr>los tacos</vt:lpstr>
      <vt:lpstr>la quesadilla</vt:lpstr>
      <vt:lpstr>el burrito</vt:lpstr>
      <vt:lpstr>las enchiladas</vt:lpstr>
      <vt:lpstr>los tamales</vt:lpstr>
      <vt:lpstr>las empanadas</vt:lpstr>
      <vt:lpstr>el mole</vt:lpstr>
      <vt:lpstr>los totopos</vt:lpstr>
      <vt:lpstr>la horchata</vt:lpstr>
      <vt:lpstr>el flan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Lindsey Stapel</dc:creator>
  <cp:lastModifiedBy>Lindsey Stapel</cp:lastModifiedBy>
  <cp:revision>1</cp:revision>
  <dcterms:modified xsi:type="dcterms:W3CDTF">2024-09-05T16:57:39Z</dcterms:modified>
</cp:coreProperties>
</file>