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99" d="100"/>
          <a:sy n="199" d="100"/>
        </p:scale>
        <p:origin x="684" y="15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15bba5c18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15bba5c18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15bba5c186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15bba5c186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15bba5c186_0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15bba5c186_0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17c2496bd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317c2496bd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15bba5c186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15bba5c186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15bba5c186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15bba5c186_1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6D7A8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0" y="241025"/>
            <a:ext cx="8520600" cy="183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Impact"/>
                <a:ea typeface="Impact"/>
                <a:cs typeface="Impact"/>
                <a:sym typeface="Impact"/>
              </a:rPr>
              <a:t>Parent Communication </a:t>
            </a:r>
            <a:endParaRPr>
              <a:latin typeface="Impact"/>
              <a:ea typeface="Impact"/>
              <a:cs typeface="Impact"/>
              <a:sym typeface="Impac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i="1"/>
              <a:t>en la clase de español</a:t>
            </a:r>
            <a:endParaRPr i="1"/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88913" y="2152850"/>
            <a:ext cx="2766176" cy="27661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4C2F4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2571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220" b="1"/>
              <a:t>Communicating Full-Class Updates</a:t>
            </a:r>
            <a:endParaRPr sz="3220" b="1"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988075"/>
            <a:ext cx="8520600" cy="374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solidFill>
                  <a:srgbClr val="000000"/>
                </a:solidFill>
              </a:rPr>
              <a:t>– Use a communication system that is compatible with your school’s system:</a:t>
            </a:r>
            <a:endParaRPr sz="23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300">
                <a:solidFill>
                  <a:srgbClr val="000000"/>
                </a:solidFill>
              </a:rPr>
              <a:t>	– Nightly/weekly take-home folder?</a:t>
            </a:r>
            <a:endParaRPr sz="23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300">
                <a:solidFill>
                  <a:srgbClr val="000000"/>
                </a:solidFill>
              </a:rPr>
              <a:t>	– Full class email list?</a:t>
            </a:r>
            <a:endParaRPr sz="23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300">
                <a:solidFill>
                  <a:srgbClr val="000000"/>
                </a:solidFill>
              </a:rPr>
              <a:t>	– Google Classroom parent updates?</a:t>
            </a:r>
            <a:endParaRPr sz="23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300">
                <a:solidFill>
                  <a:srgbClr val="000000"/>
                </a:solidFill>
              </a:rPr>
              <a:t>– Utilize an </a:t>
            </a:r>
            <a:r>
              <a:rPr lang="en" sz="2300" i="1">
                <a:solidFill>
                  <a:srgbClr val="000000"/>
                </a:solidFill>
              </a:rPr>
              <a:t>“Ask your child about _____”</a:t>
            </a:r>
            <a:r>
              <a:rPr lang="en" sz="2300">
                <a:solidFill>
                  <a:srgbClr val="000000"/>
                </a:solidFill>
              </a:rPr>
              <a:t> focus to guide at-home discussions about Spanish class</a:t>
            </a:r>
            <a:endParaRPr sz="2300">
              <a:solidFill>
                <a:srgbClr val="000000"/>
              </a:solidFill>
            </a:endParaRPr>
          </a:p>
        </p:txBody>
      </p:sp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71491">
            <a:off x="6204450" y="1909286"/>
            <a:ext cx="2109775" cy="1324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9999"/>
        </a:solid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>
            <a:spLocks noGrp="1"/>
          </p:cNvSpPr>
          <p:nvPr>
            <p:ph type="title"/>
          </p:nvPr>
        </p:nvSpPr>
        <p:spPr>
          <a:xfrm>
            <a:off x="311700" y="1466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220" b="1"/>
              <a:t>Communicating About </a:t>
            </a:r>
            <a:endParaRPr sz="3220" b="1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220" b="1"/>
              <a:t>Individual Student Grades</a:t>
            </a:r>
            <a:endParaRPr sz="3220" b="1"/>
          </a:p>
        </p:txBody>
      </p:sp>
      <p:sp>
        <p:nvSpPr>
          <p:cNvPr id="68" name="Google Shape;68;p15"/>
          <p:cNvSpPr txBox="1">
            <a:spLocks noGrp="1"/>
          </p:cNvSpPr>
          <p:nvPr>
            <p:ph type="body" idx="1"/>
          </p:nvPr>
        </p:nvSpPr>
        <p:spPr>
          <a:xfrm>
            <a:off x="311700" y="1352400"/>
            <a:ext cx="8520600" cy="243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solidFill>
                  <a:schemeClr val="dk1"/>
                </a:solidFill>
              </a:rPr>
              <a:t>– Parent-Teacher conference time is a great time to provide a written grade update, especially for middle school students</a:t>
            </a:r>
            <a:endParaRPr sz="23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300">
                <a:solidFill>
                  <a:schemeClr val="dk1"/>
                </a:solidFill>
              </a:rPr>
              <a:t>– Provide an individual grade update, highlighting missing assignments</a:t>
            </a:r>
            <a:endParaRPr sz="2300">
              <a:solidFill>
                <a:schemeClr val="dk1"/>
              </a:solidFill>
            </a:endParaRPr>
          </a:p>
        </p:txBody>
      </p:sp>
      <p:pic>
        <p:nvPicPr>
          <p:cNvPr id="69" name="Google Shape;6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47775" y="2839150"/>
            <a:ext cx="1515757" cy="23043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4A7D6"/>
        </a:solid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title"/>
          </p:nvPr>
        </p:nvSpPr>
        <p:spPr>
          <a:xfrm>
            <a:off x="311700" y="2384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220" b="1"/>
              <a:t>Communicating about </a:t>
            </a:r>
            <a:endParaRPr sz="3220" b="1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220" b="1"/>
              <a:t>Individual Student Behavior</a:t>
            </a:r>
            <a:endParaRPr sz="3220" b="1"/>
          </a:p>
        </p:txBody>
      </p:sp>
      <p:sp>
        <p:nvSpPr>
          <p:cNvPr id="75" name="Google Shape;75;p16"/>
          <p:cNvSpPr txBox="1">
            <a:spLocks noGrp="1"/>
          </p:cNvSpPr>
          <p:nvPr>
            <p:ph type="body" idx="1"/>
          </p:nvPr>
        </p:nvSpPr>
        <p:spPr>
          <a:xfrm>
            <a:off x="311700" y="1381700"/>
            <a:ext cx="8458200" cy="361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4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407">
                <a:solidFill>
                  <a:schemeClr val="dk1"/>
                </a:solidFill>
              </a:rPr>
              <a:t>– Reach out to a parent when other classroom interventions are not working</a:t>
            </a:r>
            <a:endParaRPr sz="5407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5407">
                <a:solidFill>
                  <a:schemeClr val="dk1"/>
                </a:solidFill>
              </a:rPr>
              <a:t>– Helpful starter phrase: “Just wanted to touch base with you…”</a:t>
            </a:r>
            <a:endParaRPr sz="5407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5407">
                <a:solidFill>
                  <a:schemeClr val="dk1"/>
                </a:solidFill>
              </a:rPr>
              <a:t>– Monitor your tone in an email </a:t>
            </a:r>
            <a:endParaRPr sz="5407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5407">
                <a:solidFill>
                  <a:schemeClr val="dk1"/>
                </a:solidFill>
              </a:rPr>
              <a:t>– Include a positive comment about student in your email</a:t>
            </a:r>
            <a:endParaRPr sz="5407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5407">
                <a:solidFill>
                  <a:schemeClr val="dk1"/>
                </a:solidFill>
              </a:rPr>
              <a:t>– Phone call is best</a:t>
            </a:r>
            <a:endParaRPr sz="5407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76" name="Google Shape;76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48300" y="3813050"/>
            <a:ext cx="1847825" cy="1183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CB9C"/>
        </a:solid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>
            <a:spLocks noGrp="1"/>
          </p:cNvSpPr>
          <p:nvPr>
            <p:ph type="title"/>
          </p:nvPr>
        </p:nvSpPr>
        <p:spPr>
          <a:xfrm>
            <a:off x="311700" y="4380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220" b="1"/>
              <a:t>Communicating About Food Allergies</a:t>
            </a:r>
            <a:endParaRPr sz="3220" b="1"/>
          </a:p>
        </p:txBody>
      </p:sp>
      <p:sp>
        <p:nvSpPr>
          <p:cNvPr id="82" name="Google Shape;82;p17"/>
          <p:cNvSpPr txBox="1">
            <a:spLocks noGrp="1"/>
          </p:cNvSpPr>
          <p:nvPr>
            <p:ph type="body" idx="1"/>
          </p:nvPr>
        </p:nvSpPr>
        <p:spPr>
          <a:xfrm>
            <a:off x="342900" y="1240800"/>
            <a:ext cx="8458200" cy="162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47500"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407">
                <a:solidFill>
                  <a:schemeClr val="dk1"/>
                </a:solidFill>
              </a:rPr>
              <a:t>– Please reach out to parents of children with food allergies before bringing food into the classroom! </a:t>
            </a:r>
            <a:endParaRPr sz="5407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83" name="Google Shape;83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50438" y="2376625"/>
            <a:ext cx="2243125" cy="2243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599"/>
        </a:solid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220" b="1"/>
              <a:t>Communicating a Positive/Just Because Message to Parents</a:t>
            </a:r>
            <a:endParaRPr sz="3220" b="1"/>
          </a:p>
        </p:txBody>
      </p:sp>
      <p:sp>
        <p:nvSpPr>
          <p:cNvPr id="89" name="Google Shape;89;p18"/>
          <p:cNvSpPr txBox="1">
            <a:spLocks noGrp="1"/>
          </p:cNvSpPr>
          <p:nvPr>
            <p:ph type="body" idx="1"/>
          </p:nvPr>
        </p:nvSpPr>
        <p:spPr>
          <a:xfrm>
            <a:off x="311700" y="1719175"/>
            <a:ext cx="85206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solidFill>
                  <a:schemeClr val="dk1"/>
                </a:solidFill>
              </a:rPr>
              <a:t>–Take time to send a quick positive email about a student behavior or achievement!</a:t>
            </a:r>
            <a:endParaRPr sz="23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300">
                <a:solidFill>
                  <a:schemeClr val="dk1"/>
                </a:solidFill>
              </a:rPr>
              <a:t>–This will make someone’s day!</a:t>
            </a:r>
            <a:endParaRPr sz="23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90" name="Google Shape;90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32525" y="2318525"/>
            <a:ext cx="2403050" cy="2403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205</Words>
  <Application>Microsoft Office PowerPoint</Application>
  <PresentationFormat>On-screen Show (16:9)</PresentationFormat>
  <Paragraphs>24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Impact</vt:lpstr>
      <vt:lpstr>Simple Light</vt:lpstr>
      <vt:lpstr>Parent Communication  en la clase de español</vt:lpstr>
      <vt:lpstr>Communicating Full-Class Updates</vt:lpstr>
      <vt:lpstr>Communicating About  Individual Student Grades</vt:lpstr>
      <vt:lpstr>Communicating about  Individual Student Behavior</vt:lpstr>
      <vt:lpstr>Communicating About Food Allergies</vt:lpstr>
      <vt:lpstr>Communicating a Positive/Just Because Message to Parents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Lindsey Stapel</dc:creator>
  <cp:lastModifiedBy>Lindsey Stapel</cp:lastModifiedBy>
  <cp:revision>1</cp:revision>
  <dcterms:modified xsi:type="dcterms:W3CDTF">2024-11-15T14:58:17Z</dcterms:modified>
</cp:coreProperties>
</file>