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91" r:id="rId6"/>
    <p:sldId id="262" r:id="rId7"/>
    <p:sldId id="263" r:id="rId8"/>
    <p:sldId id="260" r:id="rId9"/>
    <p:sldId id="261" r:id="rId10"/>
    <p:sldId id="276" r:id="rId11"/>
    <p:sldId id="277" r:id="rId12"/>
    <p:sldId id="278" r:id="rId13"/>
    <p:sldId id="279" r:id="rId14"/>
    <p:sldId id="282" r:id="rId15"/>
    <p:sldId id="283" r:id="rId16"/>
    <p:sldId id="286" r:id="rId17"/>
    <p:sldId id="287" r:id="rId18"/>
    <p:sldId id="295" r:id="rId19"/>
    <p:sldId id="296" r:id="rId20"/>
    <p:sldId id="258" r:id="rId21"/>
    <p:sldId id="29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70"/>
    <a:srgbClr val="DDB77F"/>
    <a:srgbClr val="7C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7C05-29B8-38A3-0411-789C12042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5143D-45BD-AEE1-A9A8-E341974A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251C-4708-D088-6E0C-9533C668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DB7B-4B4B-9C5D-8015-2307E849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5258-A442-AE1C-4CCB-B0F2538A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432F-243E-D8CB-1275-BB519F72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861E9-8474-CBC9-2F9F-BDE06990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4162B-D2AE-71A4-3F87-DC8AAC3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D61E-FC7B-66D8-E981-B25D51BD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A365-5E8B-EEE3-F6F3-17CF05F6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80979-231F-C171-6370-49D8A3418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74412-B1E1-22AA-59C9-1F9F6ABC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4E0ED-7FED-A8BB-ECF2-4589961C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4EF0-5ADB-289A-F335-03A11089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17A0-60C0-F791-9BED-072FAB09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1339-237F-AED0-B6D3-C7053A1E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0BBB-E29E-42AF-9E04-40B1BE10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176A-0648-4FDF-9534-0186F0E6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2A3E-1804-63FE-9F50-B8EA012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8CEB-34F4-3CE5-9184-E0CB51CD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299C-891E-6FAA-7AC2-265C3C5E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8057-B2D8-8441-F15E-F468BF39A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47A8-F1EB-2C4D-57AE-F190310E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211D-B9CA-E0F2-B574-B5514640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E8CB-66AF-A999-4F32-86AD609D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A0C8-F098-1DC9-3B2B-6A994DE8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142B-4B58-F4A8-1A34-AD08104B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29DA1-D203-50B0-4211-1CAE6B0E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97565-05FA-193E-4321-80F716D2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4199-358E-97A3-5F18-27798E43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3A589-1877-ED82-4684-34878A00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EF93-92EB-AE95-ADF4-A460141D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34A20-B778-62DC-6B8F-DE4E8DB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7AA17-7CFE-89A9-C6A2-290C34E75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E76FB-3624-E4D0-E80D-87E6915F7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734ED-F6B0-CF5E-5777-057C1F991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D875F-6D1E-302A-66D6-92B47A9F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9EA43-28AC-A2CD-E280-5894EA68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AB1ED-C6E9-3368-80B7-FEB7DF9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F278-2749-ED90-05F5-2CF83C7A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75CCE-39A1-9470-5E50-B5F3692D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3C6EA-1168-497C-363E-6FC42496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ED53A-42BD-2FB0-D2D7-1557DD78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E52CA-57E3-F98A-D056-1AD51172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422B7-4578-ECF8-B4B4-DBFB6171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2DB53-803D-E999-C50C-AF934F66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B412-42EA-67BC-2B5C-376B7C60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DABD-4934-24E8-EBA8-12C40F01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CF084-BF9B-FB57-8EEF-4B4591531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9808-686A-0AB0-E3F5-F98AB578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FF988-5637-7021-7B40-F31369C6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2E727-881A-A837-8262-B307CD8E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390C-82E2-FB29-F5C7-F469111A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523CE-A3FC-110C-9E19-E1A5E058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A4080-A0AA-E8EC-9FF5-DAB18DDED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DCC1B-6735-C0CA-F5C0-574F8AAE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81BFA-570B-6FE2-96CD-1CAA66A9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863C0-27A3-6855-8971-2E29987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6C91F-1DFE-8334-9DDD-F3995004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E23E8-9139-968E-F7C0-E533B26D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7643-BD88-D63B-619F-7656F02D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4B871-AE7E-435D-8900-661C423D28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9329-04AF-FF23-4E53-755AF0028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BC8F8-BC4C-F76F-827F-DCDF07C4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CBF9DB65-759C-2356-9F2A-10DC2821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ADDDF-4B2C-169E-574F-2CE47BC10409}"/>
              </a:ext>
            </a:extLst>
          </p:cNvPr>
          <p:cNvSpPr txBox="1"/>
          <p:nvPr/>
        </p:nvSpPr>
        <p:spPr>
          <a:xfrm>
            <a:off x="2589089" y="3580908"/>
            <a:ext cx="70138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con </a:t>
            </a:r>
            <a:r>
              <a:rPr lang="en-US" sz="4000" b="1" dirty="0" err="1">
                <a:latin typeface="Century Gothic" panose="020B0502020202020204" pitchFamily="34" charset="0"/>
              </a:rPr>
              <a:t>los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animales</a:t>
            </a:r>
            <a:r>
              <a:rPr lang="en-US" sz="4000" b="1" dirty="0"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with the animals!</a:t>
            </a:r>
          </a:p>
        </p:txBody>
      </p:sp>
    </p:spTree>
    <p:extLst>
      <p:ext uri="{BB962C8B-B14F-4D97-AF65-F5344CB8AC3E}">
        <p14:creationId xmlns:p14="http://schemas.microsoft.com/office/powerpoint/2010/main" val="5914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61E6D-0990-AEF7-62E8-2AC6601AB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6A734-93A7-4406-6119-12E5C18EE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1" b="97105" l="1892" r="97027">
                        <a14:foregroundMark x1="41351" y1="93207" x2="41351" y2="93207"/>
                        <a14:foregroundMark x1="50676" y1="97216" x2="50676" y2="97216"/>
                        <a14:foregroundMark x1="65676" y1="20713" x2="66216" y2="34633"/>
                        <a14:foregroundMark x1="77432" y1="16258" x2="77432" y2="16258"/>
                        <a14:foregroundMark x1="79324" y1="16258" x2="66622" y2="23719"/>
                        <a14:foregroundMark x1="80946" y1="16258" x2="89324" y2="31514"/>
                        <a14:foregroundMark x1="90676" y1="28062" x2="78108" y2="16927"/>
                        <a14:foregroundMark x1="78108" y1="16927" x2="74189" y2="15813"/>
                        <a14:foregroundMark x1="67973" y1="10356" x2="33108" y2="7238"/>
                        <a14:foregroundMark x1="70000" y1="25056" x2="65811" y2="28062"/>
                        <a14:foregroundMark x1="34865" y1="24165" x2="40000" y2="19154"/>
                        <a14:foregroundMark x1="45270" y1="53007" x2="25946" y2="70156"/>
                        <a14:foregroundMark x1="25946" y1="70156" x2="25946" y2="70267"/>
                        <a14:foregroundMark x1="10811" y1="81737" x2="6081" y2="69933"/>
                        <a14:foregroundMark x1="6081" y1="69933" x2="9189" y2="64922"/>
                        <a14:foregroundMark x1="9865" y1="58686" x2="9865" y2="58686"/>
                        <a14:foregroundMark x1="35405" y1="13474" x2="36892" y2="18040"/>
                        <a14:foregroundMark x1="27027" y1="9911" x2="27027" y2="9911"/>
                        <a14:foregroundMark x1="1892" y1="73274" x2="2432" y2="73051"/>
                        <a14:foregroundMark x1="3378" y1="71269" x2="3378" y2="70156"/>
                        <a14:foregroundMark x1="4324" y1="69488" x2="4324" y2="69488"/>
                        <a14:foregroundMark x1="5270" y1="67929" x2="6216" y2="71492"/>
                        <a14:foregroundMark x1="2838" y1="70601" x2="5135" y2="68040"/>
                        <a14:foregroundMark x1="63514" y1="68040" x2="63514" y2="68040"/>
                        <a14:foregroundMark x1="63919" y1="70713" x2="63243" y2="58797"/>
                        <a14:foregroundMark x1="44324" y1="27617" x2="38514" y2="13474"/>
                        <a14:foregroundMark x1="28378" y1="27728" x2="28378" y2="27728"/>
                        <a14:foregroundMark x1="57703" y1="82071" x2="57703" y2="82071"/>
                        <a14:foregroundMark x1="96351" y1="26615" x2="96351" y2="26615"/>
                        <a14:foregroundMark x1="97297" y1="24165" x2="97297" y2="24165"/>
                        <a14:foregroundMark x1="40405" y1="3118" x2="40405" y2="3118"/>
                        <a14:foregroundMark x1="37162" y1="2561" x2="37162" y2="2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345" y="3829722"/>
            <a:ext cx="2495463" cy="30282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5A9770-EC76-60DA-61CB-8F9132695B2E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Dog (dogs)</a:t>
            </a:r>
          </a:p>
        </p:txBody>
      </p:sp>
    </p:spTree>
    <p:extLst>
      <p:ext uri="{BB962C8B-B14F-4D97-AF65-F5344CB8AC3E}">
        <p14:creationId xmlns:p14="http://schemas.microsoft.com/office/powerpoint/2010/main" val="372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A421-B893-BEBD-2997-CAB97CF0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0697B-55D5-8BDA-5AB3-8345EAE8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7C6BF-ADCB-1EC2-EBA2-24CF90A81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1" b="97105" l="1892" r="97027">
                        <a14:foregroundMark x1="41351" y1="93207" x2="41351" y2="93207"/>
                        <a14:foregroundMark x1="50676" y1="97216" x2="50676" y2="97216"/>
                        <a14:foregroundMark x1="65676" y1="20713" x2="66216" y2="34633"/>
                        <a14:foregroundMark x1="77432" y1="16258" x2="77432" y2="16258"/>
                        <a14:foregroundMark x1="79324" y1="16258" x2="66622" y2="23719"/>
                        <a14:foregroundMark x1="80946" y1="16258" x2="89324" y2="31514"/>
                        <a14:foregroundMark x1="90676" y1="28062" x2="78108" y2="16927"/>
                        <a14:foregroundMark x1="78108" y1="16927" x2="74189" y2="15813"/>
                        <a14:foregroundMark x1="67973" y1="10356" x2="33108" y2="7238"/>
                        <a14:foregroundMark x1="70000" y1="25056" x2="65811" y2="28062"/>
                        <a14:foregroundMark x1="34865" y1="24165" x2="40000" y2="19154"/>
                        <a14:foregroundMark x1="45270" y1="53007" x2="25946" y2="70156"/>
                        <a14:foregroundMark x1="25946" y1="70156" x2="25946" y2="70267"/>
                        <a14:foregroundMark x1="10811" y1="81737" x2="6081" y2="69933"/>
                        <a14:foregroundMark x1="6081" y1="69933" x2="9189" y2="64922"/>
                        <a14:foregroundMark x1="9865" y1="58686" x2="9865" y2="58686"/>
                        <a14:foregroundMark x1="35405" y1="13474" x2="36892" y2="18040"/>
                        <a14:foregroundMark x1="27027" y1="9911" x2="27027" y2="9911"/>
                        <a14:foregroundMark x1="1892" y1="73274" x2="2432" y2="73051"/>
                        <a14:foregroundMark x1="3378" y1="71269" x2="3378" y2="70156"/>
                        <a14:foregroundMark x1="4324" y1="69488" x2="4324" y2="69488"/>
                        <a14:foregroundMark x1="5270" y1="67929" x2="6216" y2="71492"/>
                        <a14:foregroundMark x1="2838" y1="70601" x2="5135" y2="68040"/>
                        <a14:foregroundMark x1="63514" y1="68040" x2="63514" y2="68040"/>
                        <a14:foregroundMark x1="63919" y1="70713" x2="63243" y2="58797"/>
                        <a14:foregroundMark x1="44324" y1="27617" x2="38514" y2="13474"/>
                        <a14:foregroundMark x1="28378" y1="27728" x2="28378" y2="27728"/>
                        <a14:foregroundMark x1="57703" y1="82071" x2="57703" y2="82071"/>
                        <a14:foregroundMark x1="96351" y1="26615" x2="96351" y2="26615"/>
                        <a14:foregroundMark x1="97297" y1="24165" x2="97297" y2="24165"/>
                        <a14:foregroundMark x1="40405" y1="3118" x2="40405" y2="3118"/>
                        <a14:foregroundMark x1="37162" y1="2561" x2="37162" y2="2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345" y="3829722"/>
            <a:ext cx="2495463" cy="30282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80E1C-0D99-5084-9929-508A28043234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Dog (dogs)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Perro (</a:t>
            </a:r>
            <a:r>
              <a:rPr lang="en-US" sz="2800" dirty="0" err="1">
                <a:latin typeface="Candara" panose="020E0502030303020204" pitchFamily="34" charset="0"/>
              </a:rPr>
              <a:t>perros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922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36F4C-C5D7-2909-11CF-73699AE0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1C6C49-8814-0EBD-C5E8-104C5846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11C152-2465-A19D-67C2-54F5ABE65B94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Cat (cats)</a:t>
            </a:r>
          </a:p>
        </p:txBody>
      </p:sp>
      <p:pic>
        <p:nvPicPr>
          <p:cNvPr id="3074" name="Picture 2" descr="A sticker template of cat cartoon character">
            <a:extLst>
              <a:ext uri="{FF2B5EF4-FFF2-40B4-BE49-F238E27FC236}">
                <a16:creationId xmlns:a16="http://schemas.microsoft.com/office/drawing/2014/main" id="{647DD21F-5D92-4FE4-4E3A-B28B750E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4409" l="4078" r="91068">
                        <a14:foregroundMark x1="24854" y1="8307" x2="24854" y2="8307"/>
                        <a14:foregroundMark x1="29709" y1="4792" x2="29709" y2="4792"/>
                        <a14:foregroundMark x1="29903" y1="21246" x2="29903" y2="21246"/>
                        <a14:foregroundMark x1="29903" y1="19968" x2="22524" y2="23003"/>
                        <a14:foregroundMark x1="9320" y1="21565" x2="9320" y2="21565"/>
                        <a14:foregroundMark x1="91068" y1="40895" x2="91068" y2="40895"/>
                        <a14:foregroundMark x1="65049" y1="16294" x2="65049" y2="16294"/>
                        <a14:foregroundMark x1="50291" y1="90096" x2="50291" y2="90096"/>
                        <a14:foregroundMark x1="50097" y1="94409" x2="50097" y2="94409"/>
                        <a14:foregroundMark x1="8932" y1="57188" x2="8932" y2="57188"/>
                        <a14:foregroundMark x1="4078" y1="54633" x2="4078" y2="5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8" y="3717999"/>
            <a:ext cx="2583227" cy="3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2ADD3-267D-A0BC-488B-C199FA32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F1C35-E61F-C76B-5085-ECE100EA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CF421-4F02-BDD1-A527-0B0F07A7CC59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Cat (cats)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Gato (gatos)</a:t>
            </a:r>
          </a:p>
        </p:txBody>
      </p:sp>
      <p:pic>
        <p:nvPicPr>
          <p:cNvPr id="3074" name="Picture 2" descr="A sticker template of cat cartoon character">
            <a:extLst>
              <a:ext uri="{FF2B5EF4-FFF2-40B4-BE49-F238E27FC236}">
                <a16:creationId xmlns:a16="http://schemas.microsoft.com/office/drawing/2014/main" id="{0D137774-8C3A-2F29-D860-61441C34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4409" l="4078" r="91068">
                        <a14:foregroundMark x1="24854" y1="8307" x2="24854" y2="8307"/>
                        <a14:foregroundMark x1="29709" y1="4792" x2="29709" y2="4792"/>
                        <a14:foregroundMark x1="29903" y1="21246" x2="29903" y2="21246"/>
                        <a14:foregroundMark x1="29903" y1="19968" x2="22524" y2="23003"/>
                        <a14:foregroundMark x1="9320" y1="21565" x2="9320" y2="21565"/>
                        <a14:foregroundMark x1="91068" y1="40895" x2="91068" y2="40895"/>
                        <a14:foregroundMark x1="65049" y1="16294" x2="65049" y2="16294"/>
                        <a14:foregroundMark x1="50291" y1="90096" x2="50291" y2="90096"/>
                        <a14:foregroundMark x1="50097" y1="94409" x2="50097" y2="94409"/>
                        <a14:foregroundMark x1="8932" y1="57188" x2="8932" y2="57188"/>
                        <a14:foregroundMark x1="4078" y1="54633" x2="4078" y2="5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8" y="3717999"/>
            <a:ext cx="2583227" cy="3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2B1E7-AA11-41AD-60D9-46AAE450C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55E1C825-8E50-C6FA-A8F4-3C38C5B43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71F71D-4ACD-4C33-4226-61BE26AD6057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F8C6F-B812-ABB0-3427-144B83E1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6714" l="10000" r="96892">
                        <a14:foregroundMark x1="68919" y1="6573" x2="68919" y2="6573"/>
                        <a14:foregroundMark x1="70946" y1="3443" x2="70946" y2="3443"/>
                        <a14:foregroundMark x1="92162" y1="33490" x2="92162" y2="33490"/>
                        <a14:foregroundMark x1="94189" y1="30203" x2="94189" y2="30203"/>
                        <a14:foregroundMark x1="97297" y1="31612" x2="97297" y2="31612"/>
                        <a14:foregroundMark x1="53108" y1="92175" x2="53108" y2="92175"/>
                        <a14:foregroundMark x1="46081" y1="96401" x2="46081" y2="96401"/>
                        <a14:foregroundMark x1="55811" y1="96714" x2="55811" y2="96714"/>
                        <a14:foregroundMark x1="25811" y1="73709" x2="25811" y2="73709"/>
                        <a14:foregroundMark x1="22162" y1="77152" x2="22162" y2="77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520" y="3006769"/>
            <a:ext cx="4270114" cy="36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65CDD-6A2A-9A0F-3253-2959D9EED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72B80C91-044E-1B81-36DF-DD3EA4FEC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6ABCB0-9BC2-979E-A30D-59AEE73130C5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Fish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Pez (</a:t>
            </a:r>
            <a:r>
              <a:rPr lang="en-US" sz="2800" dirty="0" err="1">
                <a:latin typeface="Candara" panose="020E0502030303020204" pitchFamily="34" charset="0"/>
              </a:rPr>
              <a:t>peces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D73B9-067F-22B3-ED9C-39FC1FFAB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6714" l="10000" r="96892">
                        <a14:foregroundMark x1="68919" y1="6573" x2="68919" y2="6573"/>
                        <a14:foregroundMark x1="70946" y1="3443" x2="70946" y2="3443"/>
                        <a14:foregroundMark x1="92162" y1="33490" x2="92162" y2="33490"/>
                        <a14:foregroundMark x1="94189" y1="30203" x2="94189" y2="30203"/>
                        <a14:foregroundMark x1="97297" y1="31612" x2="97297" y2="31612"/>
                        <a14:foregroundMark x1="53108" y1="92175" x2="53108" y2="92175"/>
                        <a14:foregroundMark x1="46081" y1="96401" x2="46081" y2="96401"/>
                        <a14:foregroundMark x1="55811" y1="96714" x2="55811" y2="96714"/>
                        <a14:foregroundMark x1="25811" y1="73709" x2="25811" y2="73709"/>
                        <a14:foregroundMark x1="22162" y1="77152" x2="22162" y2="77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520" y="3006769"/>
            <a:ext cx="4270114" cy="36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257B-D868-D800-2D4C-237809FB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1314F-6AEF-92C3-AF9E-329BA3BD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98266-CEC9-C34D-E767-B3816FDB6128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Snake (snakes)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A741C-8495-587B-7AFE-860A35DA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93827" l="1604" r="96038">
                        <a14:foregroundMark x1="11132" y1="8148" x2="11132" y2="8148"/>
                        <a14:foregroundMark x1="15283" y1="8889" x2="13585" y2="9877"/>
                        <a14:foregroundMark x1="5566" y1="16049" x2="5566" y2="16049"/>
                        <a14:foregroundMark x1="3302" y1="27654" x2="3302" y2="27654"/>
                        <a14:foregroundMark x1="2170" y1="30370" x2="2170" y2="30370"/>
                        <a14:foregroundMark x1="2547" y1="29877" x2="2547" y2="29877"/>
                        <a14:foregroundMark x1="2736" y1="28642" x2="1981" y2="30370"/>
                        <a14:foregroundMark x1="21038" y1="93580" x2="21038" y2="93580"/>
                        <a14:foregroundMark x1="96038" y1="43951" x2="96038" y2="43951"/>
                        <a14:foregroundMark x1="50189" y1="94074" x2="50189" y2="94074"/>
                        <a14:foregroundMark x1="1604" y1="30864" x2="1604" y2="30864"/>
                        <a14:foregroundMark x1="2642" y1="31111" x2="2642" y2="31111"/>
                        <a14:backgroundMark x1="2453" y1="30123" x2="2453" y2="30123"/>
                        <a14:backgroundMark x1="2170" y1="30864" x2="2170" y2="30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8158">
            <a:off x="676275" y="4031644"/>
            <a:ext cx="7696200" cy="29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3323-EBC4-D58D-82A5-511D90E6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64482-69CB-7E47-9BE2-D3365AC7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5E35AC-9E9B-D2BA-10BA-652DBAFAC0C3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Snake (snakes)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Serpiente</a:t>
            </a:r>
            <a:r>
              <a:rPr lang="en-US" sz="2800" dirty="0">
                <a:latin typeface="Candara" panose="020E0502030303020204" pitchFamily="34" charset="0"/>
              </a:rPr>
              <a:t> (</a:t>
            </a:r>
            <a:r>
              <a:rPr lang="en-US" sz="2800" dirty="0" err="1">
                <a:latin typeface="Candara" panose="020E0502030303020204" pitchFamily="34" charset="0"/>
              </a:rPr>
              <a:t>serpientes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45DE6-74E8-2349-5A42-35979A9B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93827" l="1604" r="96038">
                        <a14:foregroundMark x1="11132" y1="8148" x2="11132" y2="8148"/>
                        <a14:foregroundMark x1="15283" y1="8889" x2="13585" y2="9877"/>
                        <a14:foregroundMark x1="5566" y1="16049" x2="5566" y2="16049"/>
                        <a14:foregroundMark x1="3302" y1="27654" x2="3302" y2="27654"/>
                        <a14:foregroundMark x1="2170" y1="30370" x2="2170" y2="30370"/>
                        <a14:foregroundMark x1="2547" y1="29877" x2="2547" y2="29877"/>
                        <a14:foregroundMark x1="2736" y1="28642" x2="1981" y2="30370"/>
                        <a14:foregroundMark x1="21038" y1="93580" x2="21038" y2="93580"/>
                        <a14:foregroundMark x1="96038" y1="43951" x2="96038" y2="43951"/>
                        <a14:foregroundMark x1="50189" y1="94074" x2="50189" y2="94074"/>
                        <a14:foregroundMark x1="1604" y1="30864" x2="1604" y2="30864"/>
                        <a14:foregroundMark x1="2642" y1="31111" x2="2642" y2="31111"/>
                        <a14:backgroundMark x1="2453" y1="30123" x2="2453" y2="30123"/>
                        <a14:backgroundMark x1="2170" y1="30864" x2="2170" y2="30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8158">
            <a:off x="676275" y="4031644"/>
            <a:ext cx="7696200" cy="29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EF22-1435-A408-7FFD-86124FD7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76154-74D9-8F8A-20C6-C1F774BD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8B7EA-1022-743A-5417-ABED05B3AE83}"/>
              </a:ext>
            </a:extLst>
          </p:cNvPr>
          <p:cNvSpPr/>
          <p:nvPr/>
        </p:nvSpPr>
        <p:spPr>
          <a:xfrm>
            <a:off x="2976282" y="1366417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PICTIONARY</a:t>
            </a:r>
          </a:p>
        </p:txBody>
      </p:sp>
    </p:spTree>
    <p:extLst>
      <p:ext uri="{BB962C8B-B14F-4D97-AF65-F5344CB8AC3E}">
        <p14:creationId xmlns:p14="http://schemas.microsoft.com/office/powerpoint/2010/main" val="417940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98CC-3A81-A6D3-8A2C-CAAC6743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C482B-0775-6D33-B896-F346C621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4B4C50-57E3-010C-BA2F-F2E9071B3454}"/>
              </a:ext>
            </a:extLst>
          </p:cNvPr>
          <p:cNvSpPr/>
          <p:nvPr/>
        </p:nvSpPr>
        <p:spPr>
          <a:xfrm>
            <a:off x="2143125" y="1366417"/>
            <a:ext cx="7981949" cy="45771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1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e Mouse Rodent photo and picture">
            <a:extLst>
              <a:ext uri="{FF2B5EF4-FFF2-40B4-BE49-F238E27FC236}">
                <a16:creationId xmlns:a16="http://schemas.microsoft.com/office/drawing/2014/main" id="{75241A81-C103-EF25-9E40-CB0146614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9" y="321733"/>
            <a:ext cx="3350077" cy="2236177"/>
          </a:xfrm>
          <a:prstGeom prst="rect">
            <a:avLst/>
          </a:prstGeom>
          <a:noFill/>
        </p:spPr>
      </p:pic>
      <p:pic>
        <p:nvPicPr>
          <p:cNvPr id="5" name="Picture 4" descr="A cat sitting on a rock&#10;&#10;Description automatically generated">
            <a:extLst>
              <a:ext uri="{FF2B5EF4-FFF2-40B4-BE49-F238E27FC236}">
                <a16:creationId xmlns:a16="http://schemas.microsoft.com/office/drawing/2014/main" id="{7C451C48-3746-4BFD-2058-E8B77D2B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92" y="535080"/>
            <a:ext cx="2416551" cy="1818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Tree Frog Frog photo and picture">
            <a:extLst>
              <a:ext uri="{FF2B5EF4-FFF2-40B4-BE49-F238E27FC236}">
                <a16:creationId xmlns:a16="http://schemas.microsoft.com/office/drawing/2014/main" id="{B65A02AE-E3A2-058B-0A51-59AC6CE59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573" y="3006496"/>
            <a:ext cx="5228044" cy="3385159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g standing on steps&#10;&#10;Description automatically generated">
            <a:extLst>
              <a:ext uri="{FF2B5EF4-FFF2-40B4-BE49-F238E27FC236}">
                <a16:creationId xmlns:a16="http://schemas.microsoft.com/office/drawing/2014/main" id="{2895AA7C-0313-1890-74EF-5D9DC8998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68" y="648943"/>
            <a:ext cx="3567362" cy="26583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ee Bird Dove photo and picture">
            <a:extLst>
              <a:ext uri="{FF2B5EF4-FFF2-40B4-BE49-F238E27FC236}">
                <a16:creationId xmlns:a16="http://schemas.microsoft.com/office/drawing/2014/main" id="{5394AAFC-8360-427E-7601-67C0C022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C00C26D-CCE6-C429-75E4-F180B601716F}"/>
              </a:ext>
            </a:extLst>
          </p:cNvPr>
          <p:cNvSpPr/>
          <p:nvPr/>
        </p:nvSpPr>
        <p:spPr>
          <a:xfrm>
            <a:off x="2221992" y="841248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Candara" panose="020E0502030303020204" pitchFamily="34" charset="0"/>
              </a:rPr>
              <a:t>iik</a:t>
            </a:r>
            <a:r>
              <a:rPr lang="en-US" i="1" dirty="0">
                <a:latin typeface="Candara" panose="020E0502030303020204" pitchFamily="34" charset="0"/>
              </a:rPr>
              <a:t>, </a:t>
            </a:r>
            <a:r>
              <a:rPr lang="en-US" i="1" dirty="0" err="1">
                <a:latin typeface="Candara" panose="020E0502030303020204" pitchFamily="34" charset="0"/>
              </a:rPr>
              <a:t>iik</a:t>
            </a:r>
            <a:endParaRPr lang="en-US" i="1" dirty="0">
              <a:latin typeface="Candara" panose="020E0502030303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D7F1B92-2C98-A461-3AFD-76A4337C2D03}"/>
              </a:ext>
            </a:extLst>
          </p:cNvPr>
          <p:cNvSpPr/>
          <p:nvPr/>
        </p:nvSpPr>
        <p:spPr>
          <a:xfrm>
            <a:off x="5975187" y="26453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2A7663C-65B9-0AD5-9B21-8473C9ACF70B}"/>
              </a:ext>
            </a:extLst>
          </p:cNvPr>
          <p:cNvSpPr/>
          <p:nvPr/>
        </p:nvSpPr>
        <p:spPr>
          <a:xfrm>
            <a:off x="9616725" y="286825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¡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C776605-C8C5-1AD6-2429-C94897F58764}"/>
              </a:ext>
            </a:extLst>
          </p:cNvPr>
          <p:cNvSpPr/>
          <p:nvPr/>
        </p:nvSpPr>
        <p:spPr>
          <a:xfrm>
            <a:off x="4749891" y="325244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C214BE2-E248-AF1C-3CCC-CE90E169A781}"/>
              </a:ext>
            </a:extLst>
          </p:cNvPr>
          <p:cNvSpPr/>
          <p:nvPr/>
        </p:nvSpPr>
        <p:spPr>
          <a:xfrm>
            <a:off x="10074495" y="4172622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1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5484-CB9B-A7FA-24A7-EE9A426B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ical landscape with sea bay at night. . Vector cartoon illustration of summer seascape with lagoon or harbor, palm trees silhouettes on shore, moon and clouds in dark sky">
            <a:extLst>
              <a:ext uri="{FF2B5EF4-FFF2-40B4-BE49-F238E27FC236}">
                <a16:creationId xmlns:a16="http://schemas.microsoft.com/office/drawing/2014/main" id="{E5DFDBB0-3239-40A7-4009-280E8EEBB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1291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84F2185-0E91-FA79-F98A-3AA9716823E7}"/>
              </a:ext>
            </a:extLst>
          </p:cNvPr>
          <p:cNvSpPr/>
          <p:nvPr/>
        </p:nvSpPr>
        <p:spPr>
          <a:xfrm>
            <a:off x="3334871" y="1839558"/>
            <a:ext cx="5271247" cy="358229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88D2A55B-93B9-CA1F-3917-15041320B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32327-8E03-9D55-39D7-5D836EEAAB35}"/>
              </a:ext>
            </a:extLst>
          </p:cNvPr>
          <p:cNvSpPr txBox="1"/>
          <p:nvPr/>
        </p:nvSpPr>
        <p:spPr>
          <a:xfrm>
            <a:off x="3171906" y="3596951"/>
            <a:ext cx="582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¡Gracias!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7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483B4-9D02-278C-2325-4C6CDE7B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276C2-525D-0999-63FD-02516277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75" b="2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ute sea turtle cartoon character">
            <a:extLst>
              <a:ext uri="{FF2B5EF4-FFF2-40B4-BE49-F238E27FC236}">
                <a16:creationId xmlns:a16="http://schemas.microsoft.com/office/drawing/2014/main" id="{81E53140-4FA8-6523-513F-88AD7274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1" b="92582" l="3994" r="96486">
                        <a14:foregroundMark x1="17732" y1="9496" x2="7508" y2="13947"/>
                        <a14:foregroundMark x1="7508" y1="13947" x2="6550" y2="15134"/>
                        <a14:foregroundMark x1="17093" y1="13650" x2="14856" y2="15430"/>
                        <a14:foregroundMark x1="15974" y1="3264" x2="15974" y2="3264"/>
                        <a14:foregroundMark x1="3994" y1="18398" x2="3994" y2="18398"/>
                        <a14:foregroundMark x1="71086" y1="92582" x2="71086" y2="92582"/>
                        <a14:foregroundMark x1="92013" y1="54896" x2="92013" y2="54896"/>
                        <a14:foregroundMark x1="96486" y1="51929" x2="96486" y2="5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9" y="2377940"/>
            <a:ext cx="8019490" cy="43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75F02D-52AA-E1F0-4F45-2634AFEB3C5E}"/>
              </a:ext>
            </a:extLst>
          </p:cNvPr>
          <p:cNvSpPr/>
          <p:nvPr/>
        </p:nvSpPr>
        <p:spPr>
          <a:xfrm>
            <a:off x="6577404" y="162859"/>
            <a:ext cx="5438888" cy="3850243"/>
          </a:xfrm>
          <a:prstGeom prst="ellips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Candara" panose="020E0502030303020204" pitchFamily="34" charset="0"/>
              </a:rPr>
              <a:t>Los </a:t>
            </a:r>
            <a:r>
              <a:rPr lang="en-US" sz="2400" b="1" u="sng" dirty="0" err="1">
                <a:latin typeface="Candara" panose="020E0502030303020204" pitchFamily="34" charset="0"/>
              </a:rPr>
              <a:t>Animales</a:t>
            </a:r>
            <a:endParaRPr lang="en-US" sz="2400" b="1" u="sng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animals.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</a:t>
            </a:r>
            <a:r>
              <a:rPr lang="en-US" sz="2400" dirty="0" err="1">
                <a:latin typeface="Candara" panose="020E0502030303020204" pitchFamily="34" charset="0"/>
              </a:rPr>
              <a:t>chiquitos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grandotes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con </a:t>
            </a:r>
            <a:r>
              <a:rPr lang="en-US" sz="2400" dirty="0" err="1">
                <a:latin typeface="Candara" panose="020E0502030303020204" pitchFamily="34" charset="0"/>
              </a:rPr>
              <a:t>plumas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peludos.</a:t>
            </a: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animals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25B8-434A-D903-662E-113EA0D65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F38C4-D989-241A-9459-00E2429A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411FA-074F-F978-3A1E-B6E6E567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FDB7D6-5C57-16BA-2399-FDEB387B7E16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80770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4EFC-307E-A481-E3C0-2818295E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B8C0A-CE8C-98B0-8D1D-D215F0E2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92361-6A6F-C805-689B-CC09C729F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A18376-94EA-92F6-152F-F10F42F6B6DC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Animals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 err="1">
                <a:latin typeface="Candara" panose="020E0502030303020204" pitchFamily="34" charset="0"/>
              </a:rPr>
              <a:t>Animales</a:t>
            </a:r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D79C-59A8-C3B7-3E4F-B8B05D4E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31F07-11CB-4FA7-01B8-CA284268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28BE6-A57E-D73E-DCE4-FDECEEDB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A0226A-362C-A467-4FFF-16A9D66E8779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What’s its name?</a:t>
            </a:r>
          </a:p>
        </p:txBody>
      </p:sp>
    </p:spTree>
    <p:extLst>
      <p:ext uri="{BB962C8B-B14F-4D97-AF65-F5344CB8AC3E}">
        <p14:creationId xmlns:p14="http://schemas.microsoft.com/office/powerpoint/2010/main" val="42863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CE4BB-16EE-E557-F17E-482730AD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A6754-464E-C826-20B7-06A2B29B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50F33-4D03-9FFB-8274-26FF67E2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6E95B2-B504-A00E-D625-3BAC8FBC9BF3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What’s its name?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¿</a:t>
            </a:r>
            <a:r>
              <a:rPr lang="en-US" sz="5400" dirty="0" err="1">
                <a:latin typeface="Candara" panose="020E0502030303020204" pitchFamily="34" charset="0"/>
              </a:rPr>
              <a:t>Cómo</a:t>
            </a:r>
            <a:r>
              <a:rPr lang="en-US" sz="5400" dirty="0">
                <a:latin typeface="Candara" panose="020E0502030303020204" pitchFamily="34" charset="0"/>
              </a:rPr>
              <a:t> se llama?</a:t>
            </a:r>
          </a:p>
        </p:txBody>
      </p:sp>
    </p:spTree>
    <p:extLst>
      <p:ext uri="{BB962C8B-B14F-4D97-AF65-F5344CB8AC3E}">
        <p14:creationId xmlns:p14="http://schemas.microsoft.com/office/powerpoint/2010/main" val="306416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3EE6C-1C46-AE7E-AAC9-2F77811C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904CE-EB1D-D4E1-BC35-E2EC4D3B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9E9736-E079-6763-E475-17471DC0DD4A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Its name is..</a:t>
            </a:r>
          </a:p>
        </p:txBody>
      </p:sp>
    </p:spTree>
    <p:extLst>
      <p:ext uri="{BB962C8B-B14F-4D97-AF65-F5344CB8AC3E}">
        <p14:creationId xmlns:p14="http://schemas.microsoft.com/office/powerpoint/2010/main" val="295223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C8F38-2BAB-7655-05E4-685C396F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29CCC-5FA8-EB5E-0427-9F0C0213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EAC2B-D426-C7B6-2DD3-FB704B897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1CE492-B1EF-B84E-A78D-AAD8400427D3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Its name is..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Se llama..</a:t>
            </a:r>
          </a:p>
        </p:txBody>
      </p:sp>
    </p:spTree>
    <p:extLst>
      <p:ext uri="{BB962C8B-B14F-4D97-AF65-F5344CB8AC3E}">
        <p14:creationId xmlns:p14="http://schemas.microsoft.com/office/powerpoint/2010/main" val="162746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174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4</cp:revision>
  <dcterms:created xsi:type="dcterms:W3CDTF">2025-01-12T23:51:05Z</dcterms:created>
  <dcterms:modified xsi:type="dcterms:W3CDTF">2025-01-22T03:27:11Z</dcterms:modified>
</cp:coreProperties>
</file>