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0" r:id="rId5"/>
    <p:sldId id="291" r:id="rId6"/>
    <p:sldId id="262" r:id="rId7"/>
    <p:sldId id="263" r:id="rId8"/>
    <p:sldId id="260" r:id="rId9"/>
    <p:sldId id="26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2" r:id="rId19"/>
    <p:sldId id="272" r:id="rId20"/>
    <p:sldId id="273" r:id="rId21"/>
    <p:sldId id="274" r:id="rId22"/>
    <p:sldId id="275" r:id="rId23"/>
    <p:sldId id="293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5" r:id="rId39"/>
    <p:sldId id="296" r:id="rId40"/>
    <p:sldId id="258" r:id="rId41"/>
    <p:sldId id="297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7070"/>
    <a:srgbClr val="DDB77F"/>
    <a:srgbClr val="7C4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D7C05-29B8-38A3-0411-789C120427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A5143D-45BD-AEE1-A9A8-E341974A3F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A251C-4708-D088-6E0C-9533C668D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FDB7B-4B4B-9C5D-8015-2307E8492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05258-A442-AE1C-4CCB-B0F2538A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3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4432F-243E-D8CB-1275-BB519F727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0861E9-8474-CBC9-2F9F-BDE069904B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4162B-D2AE-71A4-3F87-DC8AAC3BF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BD61E-FC7B-66D8-E981-B25D51BDF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2A365-5E8B-EEE3-F6F3-17CF05F6E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37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80979-231F-C171-6370-49D8A34188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2174412-B1E1-22AA-59C9-1F9F6ABCB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64E0ED-7FED-A8BB-ECF2-4589961CF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134EF0-5ADB-289A-F335-03A11089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417A0-60C0-F791-9BED-072FAB091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901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71339-237F-AED0-B6D3-C7053A1E7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80BBB-E29E-42AF-9E04-40B1BE108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62176A-0648-4FDF-9534-0186F0E64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082A3E-1804-63FE-9F50-B8EA0127C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718CEB-34F4-3CE5-9184-E0CB51CD2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8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66299C-891E-6FAA-7AC2-265C3C5E92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B48057-B2D8-8441-F15E-F468BF39AD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F47A8-F1EB-2C4D-57AE-F190310E0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A211D-B9CA-E0F2-B574-B5514640B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4FE8CB-66AF-A999-4F32-86AD609D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5156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AA0C8-F098-1DC9-3B2B-6A994DE8D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7142B-4B58-F4A8-1A34-AD08104B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729DA1-D203-50B0-4211-1CAE6B0ED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A97565-05FA-193E-4321-80F716D20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44199-358E-97A3-5F18-27798E43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73A589-1877-ED82-4684-34878A00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239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45EF93-92EB-AE95-ADF4-A460141DD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34A20-B778-62DC-6B8F-DE4E8DB9D7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7AA17-7CFE-89A9-C6A2-290C34E75B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1E76FB-3624-E4D0-E80D-87E6915F79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1734ED-F6B0-CF5E-5777-057C1F991B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D875F-6D1E-302A-66D6-92B47A9F0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29EA43-28AC-A2CD-E280-5894EA68F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7AB1ED-C6E9-3368-80B7-FEB7DF9C8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36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F278-2749-ED90-05F5-2CF83C7A30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F75CCE-39A1-9470-5E50-B5F3692DA2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53C6EA-1168-497C-363E-6FC42496F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DED53A-42BD-2FB0-D2D7-1557DD78E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29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2E52CA-57E3-F98A-D056-1AD511728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2C422B7-4578-ECF8-B4B4-DBFB61716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02DB53-803D-E999-C50C-AF934F667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150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1B412-42EA-67BC-2B5C-376B7C60B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26DABD-4934-24E8-EBA8-12C40F01C5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CF084-BF9B-FB57-8EEF-4B4591531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919808-686A-0AB0-E3F5-F98AB578D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1FF988-5637-7021-7B40-F31369C6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32E727-881A-A837-8262-B307CD8E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55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D390C-82E2-FB29-F5C7-F469111A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4523CE-A3FC-110C-9E19-E1A5E058E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DA4080-A0AA-E8EC-9FF5-DAB18DDED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DCC1B-6735-C0CA-F5C0-574F8AAE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181BFA-570B-6FE2-96CD-1CAA66A96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E863C0-27A3-6855-8971-2E29987D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26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6C91F-1DFE-8334-9DDD-F3995004B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E23E8-9139-968E-F7C0-E533B26DCA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37643-BD88-D63B-619F-7656F02D8D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A4B871-AE7E-435D-8900-661C423D28CE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09329-04AF-FF23-4E53-755AF0028C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BC8F8-BC4C-F76F-827F-DCDF07C48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8B8E00-7955-43A6-8B33-191C79148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1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CBF9DB65-759C-2356-9F2A-10DC28219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4ADDDF-4B2C-169E-574F-2CE47BC10409}"/>
              </a:ext>
            </a:extLst>
          </p:cNvPr>
          <p:cNvSpPr txBox="1"/>
          <p:nvPr/>
        </p:nvSpPr>
        <p:spPr>
          <a:xfrm>
            <a:off x="2589089" y="3580908"/>
            <a:ext cx="701382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C00000"/>
                </a:solidFill>
                <a:latin typeface="Century Gothic" panose="020B0502020202020204" pitchFamily="34" charset="0"/>
              </a:rPr>
              <a:t>Presenta</a:t>
            </a:r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…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¡Vamos con </a:t>
            </a:r>
            <a:r>
              <a:rPr lang="en-US" sz="4000" b="1" dirty="0" err="1">
                <a:latin typeface="Century Gothic" panose="020B0502020202020204" pitchFamily="34" charset="0"/>
              </a:rPr>
              <a:t>los</a:t>
            </a:r>
            <a:r>
              <a:rPr lang="en-US" sz="4000" b="1" dirty="0">
                <a:latin typeface="Century Gothic" panose="020B0502020202020204" pitchFamily="34" charset="0"/>
              </a:rPr>
              <a:t> </a:t>
            </a:r>
            <a:r>
              <a:rPr lang="en-US" sz="4000" b="1" dirty="0" err="1">
                <a:latin typeface="Century Gothic" panose="020B0502020202020204" pitchFamily="34" charset="0"/>
              </a:rPr>
              <a:t>animales</a:t>
            </a:r>
            <a:r>
              <a:rPr lang="en-US" sz="4000" b="1" dirty="0">
                <a:latin typeface="Century Gothic" panose="020B0502020202020204" pitchFamily="34" charset="0"/>
              </a:rPr>
              <a:t>!</a:t>
            </a:r>
          </a:p>
          <a:p>
            <a:pPr algn="ctr"/>
            <a:endParaRPr lang="en-US" sz="11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Let’s go with the animals!</a:t>
            </a:r>
          </a:p>
        </p:txBody>
      </p:sp>
    </p:spTree>
    <p:extLst>
      <p:ext uri="{BB962C8B-B14F-4D97-AF65-F5344CB8AC3E}">
        <p14:creationId xmlns:p14="http://schemas.microsoft.com/office/powerpoint/2010/main" val="591402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441645-B8F2-A3C8-D72C-1DAB9FD1C2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B582110-C80C-3112-36EA-28F24A24B39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2960D-B408-3630-2113-2DE8C83D31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E636369-8BC2-1BDD-14EB-36AD3CB3F7AA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like..</a:t>
            </a:r>
          </a:p>
        </p:txBody>
      </p:sp>
    </p:spTree>
    <p:extLst>
      <p:ext uri="{BB962C8B-B14F-4D97-AF65-F5344CB8AC3E}">
        <p14:creationId xmlns:p14="http://schemas.microsoft.com/office/powerpoint/2010/main" val="939479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438F48-95A4-B32E-5CBF-55343CD47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5A56798-71B7-1035-10EB-55F1CC1B53A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4415EF0-DF2F-7932-7F0B-A9B21404AF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4E45C5-7416-B344-0581-689E1355E60F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like..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Me </a:t>
            </a:r>
            <a:r>
              <a:rPr lang="en-US" sz="5400" dirty="0" err="1">
                <a:latin typeface="Candara" panose="020E0502030303020204" pitchFamily="34" charset="0"/>
              </a:rPr>
              <a:t>gustan</a:t>
            </a:r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01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542DDF-ADAA-AFD4-954F-5F04D6CB7B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3D4BBC-8839-EC05-D931-086167401F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17D2D7-4310-A3C7-E12E-33762E01B0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7CC3236-0D52-3C82-9E52-D12E90C3C3E4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don’t like..</a:t>
            </a:r>
          </a:p>
        </p:txBody>
      </p:sp>
    </p:spTree>
    <p:extLst>
      <p:ext uri="{BB962C8B-B14F-4D97-AF65-F5344CB8AC3E}">
        <p14:creationId xmlns:p14="http://schemas.microsoft.com/office/powerpoint/2010/main" val="111278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EFB67A-E9C2-8104-C6DB-90454CC5F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FC10CB-7CCD-2A46-1CE9-2F1987DDE0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2A22B65-5D62-5584-6A2B-382F856D07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F41988F-618C-6DCB-A4AC-4E78C0B64981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don’t like..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No me </a:t>
            </a:r>
            <a:r>
              <a:rPr lang="en-US" sz="5400" dirty="0" err="1">
                <a:latin typeface="Candara" panose="020E0502030303020204" pitchFamily="34" charset="0"/>
              </a:rPr>
              <a:t>gustan</a:t>
            </a:r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617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3E5E48-D52E-C821-8B0F-654F52E206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77493F-ACC9-7BD7-383B-7BB743A507D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72F9BD-29EB-807B-8C55-AEB051F743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BE5431-3024-67C6-0AD7-E8AF95E4869B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Do you have a pet?</a:t>
            </a:r>
          </a:p>
        </p:txBody>
      </p:sp>
    </p:spTree>
    <p:extLst>
      <p:ext uri="{BB962C8B-B14F-4D97-AF65-F5344CB8AC3E}">
        <p14:creationId xmlns:p14="http://schemas.microsoft.com/office/powerpoint/2010/main" val="9322875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DD160-DC21-9FD5-0B31-F108B358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42C8B-AB92-01FB-F2E4-650F18DC511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01212F-90DD-8C3E-2D36-0889E4A616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1ACE44F-6B89-9DDC-285B-3A523D835ADD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Do you have a pet?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¿</a:t>
            </a:r>
            <a:r>
              <a:rPr lang="en-US" sz="5400" dirty="0" err="1">
                <a:latin typeface="Candara" panose="020E0502030303020204" pitchFamily="34" charset="0"/>
              </a:rPr>
              <a:t>Tienes</a:t>
            </a:r>
            <a:r>
              <a:rPr lang="en-US" sz="5400" dirty="0">
                <a:latin typeface="Candara" panose="020E0502030303020204" pitchFamily="34" charset="0"/>
              </a:rPr>
              <a:t> </a:t>
            </a:r>
            <a:r>
              <a:rPr lang="en-US" sz="5400" dirty="0" err="1">
                <a:latin typeface="Candara" panose="020E0502030303020204" pitchFamily="34" charset="0"/>
              </a:rPr>
              <a:t>mascota</a:t>
            </a:r>
            <a:r>
              <a:rPr lang="en-US" sz="5400" dirty="0">
                <a:latin typeface="Candara" panose="020E0502030303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884298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3D90C2-B8FA-1841-EEE6-401828A6D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E1C066-190C-1D6E-BA78-30291FD3AA2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2F6E688-74D1-0263-B18F-4E26B38BFD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565FD55-7F36-660B-0C12-D875602EDB7D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have</a:t>
            </a:r>
          </a:p>
        </p:txBody>
      </p:sp>
    </p:spTree>
    <p:extLst>
      <p:ext uri="{BB962C8B-B14F-4D97-AF65-F5344CB8AC3E}">
        <p14:creationId xmlns:p14="http://schemas.microsoft.com/office/powerpoint/2010/main" val="18510568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9D9248-B47C-3F82-2F16-CDC5435CF7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5A12DF5-B7F9-DD20-9628-D5A420199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DDA91A-9722-79FC-3983-EC6D8A58E0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9D7B3B-B6EB-4BAE-B54E-29FCD5AC3D40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 have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Tengo</a:t>
            </a:r>
          </a:p>
        </p:txBody>
      </p:sp>
    </p:spTree>
    <p:extLst>
      <p:ext uri="{BB962C8B-B14F-4D97-AF65-F5344CB8AC3E}">
        <p14:creationId xmlns:p14="http://schemas.microsoft.com/office/powerpoint/2010/main" val="9068717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53CC0-8422-2678-DFD0-1B8D51E5BE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F7D6CD-9781-31A4-7866-DF3DCB30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97D461-E1F5-B13C-8A8B-C4141F788D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66AF405-CE55-8CD8-00EE-14307CED945A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Chico</a:t>
            </a:r>
          </a:p>
        </p:txBody>
      </p:sp>
    </p:spTree>
    <p:extLst>
      <p:ext uri="{BB962C8B-B14F-4D97-AF65-F5344CB8AC3E}">
        <p14:creationId xmlns:p14="http://schemas.microsoft.com/office/powerpoint/2010/main" val="23356757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8BF58B-0684-7294-D17B-185661E50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B0AD5B-1141-C646-FC1B-4D1C1201B03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AA98E8A-9D5A-366E-4CA4-E89B40B32B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981F45C-A45A-FB8A-D91A-FB9F21236CE0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Cousins</a:t>
            </a:r>
          </a:p>
        </p:txBody>
      </p:sp>
    </p:spTree>
    <p:extLst>
      <p:ext uri="{BB962C8B-B14F-4D97-AF65-F5344CB8AC3E}">
        <p14:creationId xmlns:p14="http://schemas.microsoft.com/office/powerpoint/2010/main" val="2061111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ee Mouse Rodent photo and picture">
            <a:extLst>
              <a:ext uri="{FF2B5EF4-FFF2-40B4-BE49-F238E27FC236}">
                <a16:creationId xmlns:a16="http://schemas.microsoft.com/office/drawing/2014/main" id="{75241A81-C103-EF25-9E40-CB0146614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3719" y="321733"/>
            <a:ext cx="3350077" cy="2236177"/>
          </a:xfrm>
          <a:prstGeom prst="rect">
            <a:avLst/>
          </a:prstGeom>
          <a:noFill/>
        </p:spPr>
      </p:pic>
      <p:pic>
        <p:nvPicPr>
          <p:cNvPr id="5" name="Picture 4" descr="A cat sitting on a rock&#10;&#10;Description automatically generated">
            <a:extLst>
              <a:ext uri="{FF2B5EF4-FFF2-40B4-BE49-F238E27FC236}">
                <a16:creationId xmlns:a16="http://schemas.microsoft.com/office/drawing/2014/main" id="{7C451C48-3746-4BFD-2058-E8B77D2B1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4092" y="535080"/>
            <a:ext cx="2416551" cy="1818278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12839B5-6527-4FE1-B5CA-71D5FFC47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2752928"/>
            <a:ext cx="7566298" cy="759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9B37F3-721E-4809-A50E-9EE306404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46483" y="0"/>
            <a:ext cx="91440" cy="2788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Free Tree Frog Frog photo and picture">
            <a:extLst>
              <a:ext uri="{FF2B5EF4-FFF2-40B4-BE49-F238E27FC236}">
                <a16:creationId xmlns:a16="http://schemas.microsoft.com/office/drawing/2014/main" id="{B65A02AE-E3A2-058B-0A51-59AC6CE59A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7573" y="3006496"/>
            <a:ext cx="5228044" cy="3385159"/>
          </a:xfrm>
          <a:prstGeom prst="rect">
            <a:avLst/>
          </a:prstGeom>
          <a:noFill/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12D8E2-6088-4997-A8C6-1794DA9E1D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813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dog standing on steps&#10;&#10;Description automatically generated">
            <a:extLst>
              <a:ext uri="{FF2B5EF4-FFF2-40B4-BE49-F238E27FC236}">
                <a16:creationId xmlns:a16="http://schemas.microsoft.com/office/drawing/2014/main" id="{2895AA7C-0313-1890-74EF-5D9DC89980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3268" y="648943"/>
            <a:ext cx="3567362" cy="265837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AF10F47-1605-47C5-AE58-9062909AD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6299" y="3862989"/>
            <a:ext cx="4625702" cy="82287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ree Bird Dove photo and picture">
            <a:extLst>
              <a:ext uri="{FF2B5EF4-FFF2-40B4-BE49-F238E27FC236}">
                <a16:creationId xmlns:a16="http://schemas.microsoft.com/office/drawing/2014/main" id="{5394AAFC-8360-427E-7601-67C0C0223C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68009" y="4172622"/>
            <a:ext cx="3337358" cy="2227687"/>
          </a:xfrm>
          <a:prstGeom prst="rect">
            <a:avLst/>
          </a:prstGeom>
          <a:noFill/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6C00C26D-CCE6-C429-75E4-F180B601716F}"/>
              </a:ext>
            </a:extLst>
          </p:cNvPr>
          <p:cNvSpPr/>
          <p:nvPr/>
        </p:nvSpPr>
        <p:spPr>
          <a:xfrm>
            <a:off x="2221992" y="841248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latin typeface="Candara" panose="020E0502030303020204" pitchFamily="34" charset="0"/>
              </a:rPr>
              <a:t>iik</a:t>
            </a:r>
            <a:r>
              <a:rPr lang="en-US" i="1" dirty="0">
                <a:latin typeface="Candara" panose="020E0502030303020204" pitchFamily="34" charset="0"/>
              </a:rPr>
              <a:t>, </a:t>
            </a:r>
            <a:r>
              <a:rPr lang="en-US" i="1" dirty="0" err="1">
                <a:latin typeface="Candara" panose="020E0502030303020204" pitchFamily="34" charset="0"/>
              </a:rPr>
              <a:t>iik</a:t>
            </a:r>
            <a:endParaRPr lang="en-US" i="1" dirty="0">
              <a:latin typeface="Candara" panose="020E0502030303020204" pitchFamily="34" charset="0"/>
            </a:endParaRP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0D7F1B92-2C98-A461-3AFD-76A4337C2D03}"/>
              </a:ext>
            </a:extLst>
          </p:cNvPr>
          <p:cNvSpPr/>
          <p:nvPr/>
        </p:nvSpPr>
        <p:spPr>
          <a:xfrm>
            <a:off x="5975187" y="26453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miau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2A7663C-65B9-0AD5-9B21-8473C9ACF70B}"/>
              </a:ext>
            </a:extLst>
          </p:cNvPr>
          <p:cNvSpPr/>
          <p:nvPr/>
        </p:nvSpPr>
        <p:spPr>
          <a:xfrm>
            <a:off x="9616725" y="286825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¡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guau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!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EC776605-C8C5-1AD6-2429-C94897F58764}"/>
              </a:ext>
            </a:extLst>
          </p:cNvPr>
          <p:cNvSpPr/>
          <p:nvPr/>
        </p:nvSpPr>
        <p:spPr>
          <a:xfrm>
            <a:off x="4749891" y="3252449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cruá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C214BE2-E248-AF1C-3CCC-CE90E169A781}"/>
              </a:ext>
            </a:extLst>
          </p:cNvPr>
          <p:cNvSpPr/>
          <p:nvPr/>
        </p:nvSpPr>
        <p:spPr>
          <a:xfrm>
            <a:off x="10074495" y="4172622"/>
            <a:ext cx="1225296" cy="72423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r>
              <a:rPr lang="en-US" i="1" dirty="0">
                <a:solidFill>
                  <a:schemeClr val="bg1"/>
                </a:solidFill>
                <a:latin typeface="Candara" panose="020E0502030303020204" pitchFamily="34" charset="0"/>
              </a:rPr>
              <a:t>, </a:t>
            </a:r>
            <a:r>
              <a:rPr lang="en-US" i="1" dirty="0" err="1">
                <a:solidFill>
                  <a:schemeClr val="bg1"/>
                </a:solidFill>
                <a:latin typeface="Candara" panose="020E0502030303020204" pitchFamily="34" charset="0"/>
              </a:rPr>
              <a:t>pío</a:t>
            </a:r>
            <a:endParaRPr lang="en-US" i="1" dirty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13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6969F1-7639-F769-35F8-9A342C8B42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B0F98A6-5DF0-A4B9-D08A-4F0987F43FB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5F74511-B5DB-61D0-1AC3-79C4BD9CCB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2121BC2-7479-07BD-343C-ABF831BC6D9C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Cousins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Primos </a:t>
            </a:r>
          </a:p>
        </p:txBody>
      </p:sp>
    </p:spTree>
    <p:extLst>
      <p:ext uri="{BB962C8B-B14F-4D97-AF65-F5344CB8AC3E}">
        <p14:creationId xmlns:p14="http://schemas.microsoft.com/office/powerpoint/2010/main" val="35654886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73D71C-1F7B-A6F4-9F78-18123D09D1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5257BD-8C27-088D-AA06-A0A9E47E1DD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3CAC91F-482F-58B7-0F27-986E52B4F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E000842-BDDA-C998-5654-B911041C4E84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Friend (friends)</a:t>
            </a:r>
          </a:p>
        </p:txBody>
      </p:sp>
    </p:spTree>
    <p:extLst>
      <p:ext uri="{BB962C8B-B14F-4D97-AF65-F5344CB8AC3E}">
        <p14:creationId xmlns:p14="http://schemas.microsoft.com/office/powerpoint/2010/main" val="2601899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ADCEBF-5DFB-7B07-CC8C-BD31D78B9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95239F-1530-5F7E-51A3-687E9738C5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EE08811-D942-DB6E-CB06-DA5DCD51F6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3B968F0-7B71-A218-FB8C-780056B23835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Friend (friends)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Amigo/a (amigos)</a:t>
            </a:r>
          </a:p>
        </p:txBody>
      </p:sp>
    </p:spTree>
    <p:extLst>
      <p:ext uri="{BB962C8B-B14F-4D97-AF65-F5344CB8AC3E}">
        <p14:creationId xmlns:p14="http://schemas.microsoft.com/office/powerpoint/2010/main" val="1742863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FACC7E-43CD-BB03-2CA3-785DCAAEE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9C3872-31FA-6978-B8D6-DFBF023F8DD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B468E9E-3E57-3922-35BB-7C9515904F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481091D-75E1-2B1E-DDC8-2B5FCD01104A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Chico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Small or boy</a:t>
            </a:r>
          </a:p>
        </p:txBody>
      </p:sp>
    </p:spTree>
    <p:extLst>
      <p:ext uri="{BB962C8B-B14F-4D97-AF65-F5344CB8AC3E}">
        <p14:creationId xmlns:p14="http://schemas.microsoft.com/office/powerpoint/2010/main" val="39714586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661E6D-0990-AEF7-62E8-2AC6601ABE2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E6A734-93A7-4406-6119-12E5C18EEA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1" b="97105" l="1892" r="97027">
                        <a14:foregroundMark x1="41351" y1="93207" x2="41351" y2="93207"/>
                        <a14:foregroundMark x1="50676" y1="97216" x2="50676" y2="97216"/>
                        <a14:foregroundMark x1="65676" y1="20713" x2="66216" y2="34633"/>
                        <a14:foregroundMark x1="77432" y1="16258" x2="77432" y2="16258"/>
                        <a14:foregroundMark x1="79324" y1="16258" x2="66622" y2="23719"/>
                        <a14:foregroundMark x1="80946" y1="16258" x2="89324" y2="31514"/>
                        <a14:foregroundMark x1="90676" y1="28062" x2="78108" y2="16927"/>
                        <a14:foregroundMark x1="78108" y1="16927" x2="74189" y2="15813"/>
                        <a14:foregroundMark x1="67973" y1="10356" x2="33108" y2="7238"/>
                        <a14:foregroundMark x1="70000" y1="25056" x2="65811" y2="28062"/>
                        <a14:foregroundMark x1="34865" y1="24165" x2="40000" y2="19154"/>
                        <a14:foregroundMark x1="45270" y1="53007" x2="25946" y2="70156"/>
                        <a14:foregroundMark x1="25946" y1="70156" x2="25946" y2="70267"/>
                        <a14:foregroundMark x1="10811" y1="81737" x2="6081" y2="69933"/>
                        <a14:foregroundMark x1="6081" y1="69933" x2="9189" y2="64922"/>
                        <a14:foregroundMark x1="9865" y1="58686" x2="9865" y2="58686"/>
                        <a14:foregroundMark x1="35405" y1="13474" x2="36892" y2="18040"/>
                        <a14:foregroundMark x1="27027" y1="9911" x2="27027" y2="9911"/>
                        <a14:foregroundMark x1="1892" y1="73274" x2="2432" y2="73051"/>
                        <a14:foregroundMark x1="3378" y1="71269" x2="3378" y2="70156"/>
                        <a14:foregroundMark x1="4324" y1="69488" x2="4324" y2="69488"/>
                        <a14:foregroundMark x1="5270" y1="67929" x2="6216" y2="71492"/>
                        <a14:foregroundMark x1="2838" y1="70601" x2="5135" y2="68040"/>
                        <a14:foregroundMark x1="63514" y1="68040" x2="63514" y2="68040"/>
                        <a14:foregroundMark x1="63919" y1="70713" x2="63243" y2="58797"/>
                        <a14:foregroundMark x1="44324" y1="27617" x2="38514" y2="13474"/>
                        <a14:foregroundMark x1="28378" y1="27728" x2="28378" y2="27728"/>
                        <a14:foregroundMark x1="57703" y1="82071" x2="57703" y2="82071"/>
                        <a14:foregroundMark x1="96351" y1="26615" x2="96351" y2="26615"/>
                        <a14:foregroundMark x1="97297" y1="24165" x2="97297" y2="24165"/>
                        <a14:foregroundMark x1="40405" y1="3118" x2="40405" y2="3118"/>
                        <a14:foregroundMark x1="37162" y1="2561" x2="37162" y2="2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345" y="3829722"/>
            <a:ext cx="2495463" cy="30282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45A9770-EC76-60DA-61CB-8F9132695B2E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Dog (dogs)</a:t>
            </a:r>
          </a:p>
        </p:txBody>
      </p:sp>
    </p:spTree>
    <p:extLst>
      <p:ext uri="{BB962C8B-B14F-4D97-AF65-F5344CB8AC3E}">
        <p14:creationId xmlns:p14="http://schemas.microsoft.com/office/powerpoint/2010/main" val="37250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D2A421-B893-BEBD-2997-CAB97CF0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C0697B-55D5-8BDA-5AB3-8345EAE8EF5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A7C6BF-ADCB-1EC2-EBA2-24CF90A812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61" b="97105" l="1892" r="97027">
                        <a14:foregroundMark x1="41351" y1="93207" x2="41351" y2="93207"/>
                        <a14:foregroundMark x1="50676" y1="97216" x2="50676" y2="97216"/>
                        <a14:foregroundMark x1="65676" y1="20713" x2="66216" y2="34633"/>
                        <a14:foregroundMark x1="77432" y1="16258" x2="77432" y2="16258"/>
                        <a14:foregroundMark x1="79324" y1="16258" x2="66622" y2="23719"/>
                        <a14:foregroundMark x1="80946" y1="16258" x2="89324" y2="31514"/>
                        <a14:foregroundMark x1="90676" y1="28062" x2="78108" y2="16927"/>
                        <a14:foregroundMark x1="78108" y1="16927" x2="74189" y2="15813"/>
                        <a14:foregroundMark x1="67973" y1="10356" x2="33108" y2="7238"/>
                        <a14:foregroundMark x1="70000" y1="25056" x2="65811" y2="28062"/>
                        <a14:foregroundMark x1="34865" y1="24165" x2="40000" y2="19154"/>
                        <a14:foregroundMark x1="45270" y1="53007" x2="25946" y2="70156"/>
                        <a14:foregroundMark x1="25946" y1="70156" x2="25946" y2="70267"/>
                        <a14:foregroundMark x1="10811" y1="81737" x2="6081" y2="69933"/>
                        <a14:foregroundMark x1="6081" y1="69933" x2="9189" y2="64922"/>
                        <a14:foregroundMark x1="9865" y1="58686" x2="9865" y2="58686"/>
                        <a14:foregroundMark x1="35405" y1="13474" x2="36892" y2="18040"/>
                        <a14:foregroundMark x1="27027" y1="9911" x2="27027" y2="9911"/>
                        <a14:foregroundMark x1="1892" y1="73274" x2="2432" y2="73051"/>
                        <a14:foregroundMark x1="3378" y1="71269" x2="3378" y2="70156"/>
                        <a14:foregroundMark x1="4324" y1="69488" x2="4324" y2="69488"/>
                        <a14:foregroundMark x1="5270" y1="67929" x2="6216" y2="71492"/>
                        <a14:foregroundMark x1="2838" y1="70601" x2="5135" y2="68040"/>
                        <a14:foregroundMark x1="63514" y1="68040" x2="63514" y2="68040"/>
                        <a14:foregroundMark x1="63919" y1="70713" x2="63243" y2="58797"/>
                        <a14:foregroundMark x1="44324" y1="27617" x2="38514" y2="13474"/>
                        <a14:foregroundMark x1="28378" y1="27728" x2="28378" y2="27728"/>
                        <a14:foregroundMark x1="57703" y1="82071" x2="57703" y2="82071"/>
                        <a14:foregroundMark x1="96351" y1="26615" x2="96351" y2="26615"/>
                        <a14:foregroundMark x1="97297" y1="24165" x2="97297" y2="24165"/>
                        <a14:foregroundMark x1="40405" y1="3118" x2="40405" y2="3118"/>
                        <a14:foregroundMark x1="37162" y1="2561" x2="37162" y2="25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345" y="3829722"/>
            <a:ext cx="2495463" cy="302827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4380E1C-0D99-5084-9929-508A28043234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Dog (dogs)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Perro (</a:t>
            </a:r>
            <a:r>
              <a:rPr lang="en-US" sz="2800" dirty="0" err="1">
                <a:latin typeface="Candara" panose="020E0502030303020204" pitchFamily="34" charset="0"/>
              </a:rPr>
              <a:t>perros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59222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36F4C-C5D7-2909-11CF-73699AE05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1C6C49-8814-0EBD-C5E8-104C584630B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D11C152-2465-A19D-67C2-54F5ABE65B94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Cat (cats)</a:t>
            </a:r>
          </a:p>
        </p:txBody>
      </p:sp>
      <p:pic>
        <p:nvPicPr>
          <p:cNvPr id="3074" name="Picture 2" descr="A sticker template of cat cartoon character">
            <a:extLst>
              <a:ext uri="{FF2B5EF4-FFF2-40B4-BE49-F238E27FC236}">
                <a16:creationId xmlns:a16="http://schemas.microsoft.com/office/drawing/2014/main" id="{647DD21F-5D92-4FE4-4E3A-B28B750ED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4409" l="4078" r="91068">
                        <a14:foregroundMark x1="24854" y1="8307" x2="24854" y2="8307"/>
                        <a14:foregroundMark x1="29709" y1="4792" x2="29709" y2="4792"/>
                        <a14:foregroundMark x1="29903" y1="21246" x2="29903" y2="21246"/>
                        <a14:foregroundMark x1="29903" y1="19968" x2="22524" y2="23003"/>
                        <a14:foregroundMark x1="9320" y1="21565" x2="9320" y2="21565"/>
                        <a14:foregroundMark x1="91068" y1="40895" x2="91068" y2="40895"/>
                        <a14:foregroundMark x1="65049" y1="16294" x2="65049" y2="16294"/>
                        <a14:foregroundMark x1="50291" y1="90096" x2="50291" y2="90096"/>
                        <a14:foregroundMark x1="50097" y1="94409" x2="50097" y2="94409"/>
                        <a14:foregroundMark x1="8932" y1="57188" x2="8932" y2="57188"/>
                        <a14:foregroundMark x1="4078" y1="54633" x2="4078" y2="5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8" y="3717999"/>
            <a:ext cx="2583227" cy="3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1534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2ADD3-267D-A0BC-488B-C199FA32A6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1F1C35-E61F-C76B-5085-ECE100EA148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507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E4CF421-4F02-BDD1-A527-0B0F07A7CC59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Cat (cats)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Gato (gatos)</a:t>
            </a:r>
          </a:p>
        </p:txBody>
      </p:sp>
      <p:pic>
        <p:nvPicPr>
          <p:cNvPr id="3074" name="Picture 2" descr="A sticker template of cat cartoon character">
            <a:extLst>
              <a:ext uri="{FF2B5EF4-FFF2-40B4-BE49-F238E27FC236}">
                <a16:creationId xmlns:a16="http://schemas.microsoft.com/office/drawing/2014/main" id="{0D137774-8C3A-2F29-D860-61441C341C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33" b="94409" l="4078" r="91068">
                        <a14:foregroundMark x1="24854" y1="8307" x2="24854" y2="8307"/>
                        <a14:foregroundMark x1="29709" y1="4792" x2="29709" y2="4792"/>
                        <a14:foregroundMark x1="29903" y1="21246" x2="29903" y2="21246"/>
                        <a14:foregroundMark x1="29903" y1="19968" x2="22524" y2="23003"/>
                        <a14:foregroundMark x1="9320" y1="21565" x2="9320" y2="21565"/>
                        <a14:foregroundMark x1="91068" y1="40895" x2="91068" y2="40895"/>
                        <a14:foregroundMark x1="65049" y1="16294" x2="65049" y2="16294"/>
                        <a14:foregroundMark x1="50291" y1="90096" x2="50291" y2="90096"/>
                        <a14:foregroundMark x1="50097" y1="94409" x2="50097" y2="94409"/>
                        <a14:foregroundMark x1="8932" y1="57188" x2="8932" y2="57188"/>
                        <a14:foregroundMark x1="4078" y1="54633" x2="4078" y2="546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638" y="3717999"/>
            <a:ext cx="2583227" cy="31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630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BF464-808C-EB06-495C-FC4650B6CB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AF6FB1F6-5F57-11B4-E967-DD1C40F018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A5ACB91-6D86-DCD4-2C69-95304CC4EBC5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Turtle (turtles)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D570C04-847B-2CAB-CE24-1F936E6FF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19" b="92297" l="10000" r="90000">
                        <a14:foregroundMark x1="55946" y1="9189" x2="55946" y2="9189"/>
                        <a14:foregroundMark x1="52838" y1="91081" x2="52838" y2="91081"/>
                        <a14:foregroundMark x1="27162" y1="92027" x2="27162" y2="92027"/>
                        <a14:foregroundMark x1="26351" y1="27973" x2="26351" y2="27973"/>
                        <a14:foregroundMark x1="27568" y1="28243" x2="27568" y2="28243"/>
                        <a14:foregroundMark x1="55270" y1="92297" x2="55270" y2="92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72" y="424927"/>
            <a:ext cx="6008146" cy="60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8131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0D319-14E6-2308-6018-DE0C0087F3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C3BD950F-9A66-D20E-96FB-ABD3C3E2B4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69C1A5-7582-290D-9203-D48DA2479775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Turtle (turtles)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Tortuga (</a:t>
            </a:r>
            <a:r>
              <a:rPr lang="en-US" sz="2800" dirty="0" err="1">
                <a:latin typeface="Candara" panose="020E0502030303020204" pitchFamily="34" charset="0"/>
              </a:rPr>
              <a:t>tortugas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EA8927-A9DD-C1E3-1223-907D9719A4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19" b="92297" l="10000" r="90000">
                        <a14:foregroundMark x1="55946" y1="9189" x2="55946" y2="9189"/>
                        <a14:foregroundMark x1="52838" y1="91081" x2="52838" y2="91081"/>
                        <a14:foregroundMark x1="27162" y1="92027" x2="27162" y2="92027"/>
                        <a14:foregroundMark x1="26351" y1="27973" x2="26351" y2="27973"/>
                        <a14:foregroundMark x1="27568" y1="28243" x2="27568" y2="28243"/>
                        <a14:foregroundMark x1="55270" y1="92297" x2="55270" y2="9229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672" y="424927"/>
            <a:ext cx="6008146" cy="600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065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9483B4-9D02-278C-2325-4C6CDE7B8C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6276C2-525D-0999-63FD-0251627745D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2975" b="262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6" name="Picture 2" descr="Cute sea turtle cartoon character">
            <a:extLst>
              <a:ext uri="{FF2B5EF4-FFF2-40B4-BE49-F238E27FC236}">
                <a16:creationId xmlns:a16="http://schemas.microsoft.com/office/drawing/2014/main" id="{81E53140-4FA8-6523-513F-88AD72745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71" b="92582" l="3994" r="96486">
                        <a14:foregroundMark x1="17732" y1="9496" x2="7508" y2="13947"/>
                        <a14:foregroundMark x1="7508" y1="13947" x2="6550" y2="15134"/>
                        <a14:foregroundMark x1="17093" y1="13650" x2="14856" y2="15430"/>
                        <a14:foregroundMark x1="15974" y1="3264" x2="15974" y2="3264"/>
                        <a14:foregroundMark x1="3994" y1="18398" x2="3994" y2="18398"/>
                        <a14:foregroundMark x1="71086" y1="92582" x2="71086" y2="92582"/>
                        <a14:foregroundMark x1="92013" y1="54896" x2="92013" y2="54896"/>
                        <a14:foregroundMark x1="96486" y1="51929" x2="96486" y2="51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19" y="2377940"/>
            <a:ext cx="8019490" cy="431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975F02D-52AA-E1F0-4F45-2634AFEB3C5E}"/>
              </a:ext>
            </a:extLst>
          </p:cNvPr>
          <p:cNvSpPr/>
          <p:nvPr/>
        </p:nvSpPr>
        <p:spPr>
          <a:xfrm>
            <a:off x="6577404" y="162859"/>
            <a:ext cx="5438888" cy="3850243"/>
          </a:xfrm>
          <a:prstGeom prst="ellipse">
            <a:avLst/>
          </a:prstGeom>
          <a:ln/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latin typeface="Candara" panose="020E0502030303020204" pitchFamily="34" charset="0"/>
              </a:rPr>
              <a:t>Los </a:t>
            </a:r>
            <a:r>
              <a:rPr lang="en-US" sz="2400" b="1" u="sng" dirty="0" err="1">
                <a:latin typeface="Candara" panose="020E0502030303020204" pitchFamily="34" charset="0"/>
              </a:rPr>
              <a:t>Animales</a:t>
            </a:r>
            <a:endParaRPr lang="en-US" sz="2400" b="1" u="sng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animals.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</a:t>
            </a:r>
            <a:r>
              <a:rPr lang="en-US" sz="2400" dirty="0" err="1">
                <a:latin typeface="Candara" panose="020E0502030303020204" pitchFamily="34" charset="0"/>
              </a:rPr>
              <a:t>chiquitos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grandotes</a:t>
            </a:r>
            <a:endParaRPr lang="en-US" sz="2400" dirty="0">
              <a:latin typeface="Candara" panose="020E0502030303020204" pitchFamily="34" charset="0"/>
            </a:endParaRP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Los con </a:t>
            </a:r>
            <a:r>
              <a:rPr lang="en-US" sz="2400" dirty="0" err="1">
                <a:latin typeface="Candara" panose="020E0502030303020204" pitchFamily="34" charset="0"/>
              </a:rPr>
              <a:t>plumas</a:t>
            </a:r>
            <a:r>
              <a:rPr lang="en-US" sz="2400" dirty="0">
                <a:latin typeface="Candara" panose="020E0502030303020204" pitchFamily="34" charset="0"/>
              </a:rPr>
              <a:t>,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peludos.</a:t>
            </a:r>
          </a:p>
          <a:p>
            <a:pPr algn="ctr"/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, animals</a:t>
            </a:r>
          </a:p>
          <a:p>
            <a:pPr algn="ctr"/>
            <a:r>
              <a:rPr lang="en-US" sz="2400" dirty="0">
                <a:latin typeface="Candara" panose="020E0502030303020204" pitchFamily="34" charset="0"/>
              </a:rPr>
              <a:t>Me </a:t>
            </a:r>
            <a:r>
              <a:rPr lang="en-US" sz="2400" dirty="0" err="1">
                <a:latin typeface="Candara" panose="020E0502030303020204" pitchFamily="34" charset="0"/>
              </a:rPr>
              <a:t>gustan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los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  <a:r>
              <a:rPr lang="en-US" sz="2400" dirty="0" err="1">
                <a:latin typeface="Candara" panose="020E0502030303020204" pitchFamily="34" charset="0"/>
              </a:rPr>
              <a:t>animales</a:t>
            </a:r>
            <a:r>
              <a:rPr lang="en-US" sz="2400" dirty="0">
                <a:latin typeface="Candara" panose="020E0502030303020204" pitchFamily="34" charset="0"/>
              </a:rPr>
              <a:t>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15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2B1E7-AA11-41AD-60D9-46AAE450CD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55E1C825-8E50-C6FA-A8F4-3C38C5B43D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171F71D-4ACD-4C33-4226-61BE26AD6057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Fish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4F8C6F-B812-ABB0-3427-144B83E1FB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6714" l="10000" r="96892">
                        <a14:foregroundMark x1="68919" y1="6573" x2="68919" y2="6573"/>
                        <a14:foregroundMark x1="70946" y1="3443" x2="70946" y2="3443"/>
                        <a14:foregroundMark x1="92162" y1="33490" x2="92162" y2="33490"/>
                        <a14:foregroundMark x1="94189" y1="30203" x2="94189" y2="30203"/>
                        <a14:foregroundMark x1="97297" y1="31612" x2="97297" y2="31612"/>
                        <a14:foregroundMark x1="53108" y1="92175" x2="53108" y2="92175"/>
                        <a14:foregroundMark x1="46081" y1="96401" x2="46081" y2="96401"/>
                        <a14:foregroundMark x1="55811" y1="96714" x2="55811" y2="96714"/>
                        <a14:foregroundMark x1="25811" y1="73709" x2="25811" y2="73709"/>
                        <a14:foregroundMark x1="22162" y1="77152" x2="22162" y2="77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520" y="3006769"/>
            <a:ext cx="4270114" cy="36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10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F65CDD-6A2A-9A0F-3253-2959D9EED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cene with seaweed and pearl underwater">
            <a:extLst>
              <a:ext uri="{FF2B5EF4-FFF2-40B4-BE49-F238E27FC236}">
                <a16:creationId xmlns:a16="http://schemas.microsoft.com/office/drawing/2014/main" id="{72B80C91-044E-1B81-36DF-DD3EA4FEC3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92"/>
          <a:stretch/>
        </p:blipFill>
        <p:spPr bwMode="auto">
          <a:xfrm>
            <a:off x="-1" y="0"/>
            <a:ext cx="12192001" cy="685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76ABCB0-9BC2-979E-A30D-59AEE73130C5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Fish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Pez (</a:t>
            </a:r>
            <a:r>
              <a:rPr lang="en-US" sz="2800" dirty="0" err="1">
                <a:latin typeface="Candara" panose="020E0502030303020204" pitchFamily="34" charset="0"/>
              </a:rPr>
              <a:t>peces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4D73B9-067F-22B3-ED9C-39FC1FFAB9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43" b="96714" l="10000" r="96892">
                        <a14:foregroundMark x1="68919" y1="6573" x2="68919" y2="6573"/>
                        <a14:foregroundMark x1="70946" y1="3443" x2="70946" y2="3443"/>
                        <a14:foregroundMark x1="92162" y1="33490" x2="92162" y2="33490"/>
                        <a14:foregroundMark x1="94189" y1="30203" x2="94189" y2="30203"/>
                        <a14:foregroundMark x1="97297" y1="31612" x2="97297" y2="31612"/>
                        <a14:foregroundMark x1="53108" y1="92175" x2="53108" y2="92175"/>
                        <a14:foregroundMark x1="46081" y1="96401" x2="46081" y2="96401"/>
                        <a14:foregroundMark x1="55811" y1="96714" x2="55811" y2="96714"/>
                        <a14:foregroundMark x1="25811" y1="73709" x2="25811" y2="73709"/>
                        <a14:foregroundMark x1="22162" y1="77152" x2="22162" y2="77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57520" y="3006769"/>
            <a:ext cx="4270114" cy="368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9467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420BD-E1D3-A825-993C-69D3D2360E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6B28B-A714-4B9B-6B14-D942D1E27F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5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7F9FD5-3AFA-7376-B4DD-7CA602A0499A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Mouse (mice)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84AD92-CDF1-6EA9-60D4-1652AB9B4E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92" b="90000" l="13919" r="47703">
                        <a14:foregroundMark x1="33514" y1="48919" x2="33514" y2="48919"/>
                        <a14:foregroundMark x1="32432" y1="46892" x2="32432" y2="46892"/>
                        <a14:foregroundMark x1="26892" y1="89730" x2="26892" y2="89730"/>
                        <a14:foregroundMark x1="36622" y1="90000" x2="36622" y2="90000"/>
                        <a14:foregroundMark x1="13919" y1="67297" x2="13919" y2="67297"/>
                        <a14:backgroundMark x1="28649" y1="55811" x2="28649" y2="55811"/>
                      </a14:backgroundRemoval>
                    </a14:imgEffect>
                  </a14:imgLayer>
                </a14:imgProps>
              </a:ext>
            </a:extLst>
          </a:blip>
          <a:srcRect l="10836" t="46117" r="48065" b="7138"/>
          <a:stretch/>
        </p:blipFill>
        <p:spPr>
          <a:xfrm>
            <a:off x="121921" y="3024328"/>
            <a:ext cx="2278138" cy="25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7518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7B36EA-2891-2360-BFC1-EC884BC60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4126E06-9D26-56F5-E806-0D071B2289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554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5A0696F-EB1D-3E3E-3C07-093E848ECBBB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Mouse (mice)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Ratón (</a:t>
            </a:r>
            <a:r>
              <a:rPr lang="en-US" sz="2800" dirty="0" err="1">
                <a:latin typeface="Candara" panose="020E0502030303020204" pitchFamily="34" charset="0"/>
              </a:rPr>
              <a:t>ratones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BC87F0-2C1A-F523-5BAE-BB065EEF87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892" b="90000" l="13919" r="47703">
                        <a14:foregroundMark x1="33514" y1="48919" x2="33514" y2="48919"/>
                        <a14:foregroundMark x1="32432" y1="46892" x2="32432" y2="46892"/>
                        <a14:foregroundMark x1="26892" y1="89730" x2="26892" y2="89730"/>
                        <a14:foregroundMark x1="36622" y1="90000" x2="36622" y2="90000"/>
                        <a14:foregroundMark x1="13919" y1="67297" x2="13919" y2="67297"/>
                        <a14:backgroundMark x1="28649" y1="55811" x2="28649" y2="55811"/>
                      </a14:backgroundRemoval>
                    </a14:imgEffect>
                  </a14:imgLayer>
                </a14:imgProps>
              </a:ext>
            </a:extLst>
          </a:blip>
          <a:srcRect l="10836" t="46117" r="48065" b="7138"/>
          <a:stretch/>
        </p:blipFill>
        <p:spPr>
          <a:xfrm>
            <a:off x="121921" y="3024328"/>
            <a:ext cx="2278138" cy="259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7587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257B-D868-D800-2D4C-237809FB1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11314F-6AEF-92C3-AF9E-329BA3BD56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198266-CEC9-C34D-E767-B3816FDB6128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Snake (snakes)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A741C-8495-587B-7AFE-860A35DAD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93827" l="1604" r="96038">
                        <a14:foregroundMark x1="11132" y1="8148" x2="11132" y2="8148"/>
                        <a14:foregroundMark x1="15283" y1="8889" x2="13585" y2="9877"/>
                        <a14:foregroundMark x1="5566" y1="16049" x2="5566" y2="16049"/>
                        <a14:foregroundMark x1="3302" y1="27654" x2="3302" y2="27654"/>
                        <a14:foregroundMark x1="2170" y1="30370" x2="2170" y2="30370"/>
                        <a14:foregroundMark x1="2547" y1="29877" x2="2547" y2="29877"/>
                        <a14:foregroundMark x1="2736" y1="28642" x2="1981" y2="30370"/>
                        <a14:foregroundMark x1="21038" y1="93580" x2="21038" y2="93580"/>
                        <a14:foregroundMark x1="96038" y1="43951" x2="96038" y2="43951"/>
                        <a14:foregroundMark x1="50189" y1="94074" x2="50189" y2="94074"/>
                        <a14:foregroundMark x1="1604" y1="30864" x2="1604" y2="30864"/>
                        <a14:foregroundMark x1="2642" y1="31111" x2="2642" y2="31111"/>
                        <a14:backgroundMark x1="2453" y1="30123" x2="2453" y2="30123"/>
                        <a14:backgroundMark x1="2170" y1="30864" x2="2170" y2="30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8158">
            <a:off x="676275" y="4031644"/>
            <a:ext cx="7696200" cy="29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38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463323-EBC4-D58D-82A5-511D90E6E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864482-69CB-7E47-9BE2-D3365AC794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2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C5E35AC-9E9B-D2BA-10BA-652DBAFAC0C3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Snake (snakes)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 err="1">
                <a:latin typeface="Candara" panose="020E0502030303020204" pitchFamily="34" charset="0"/>
              </a:rPr>
              <a:t>Serpiente</a:t>
            </a:r>
            <a:r>
              <a:rPr lang="en-US" sz="2800" dirty="0">
                <a:latin typeface="Candara" panose="020E0502030303020204" pitchFamily="34" charset="0"/>
              </a:rPr>
              <a:t> (</a:t>
            </a:r>
            <a:r>
              <a:rPr lang="en-US" sz="2800" dirty="0" err="1">
                <a:latin typeface="Candara" panose="020E0502030303020204" pitchFamily="34" charset="0"/>
              </a:rPr>
              <a:t>serpientes</a:t>
            </a:r>
            <a:r>
              <a:rPr lang="en-US" sz="2800" dirty="0">
                <a:latin typeface="Candara" panose="020E0502030303020204" pitchFamily="34" charset="0"/>
              </a:rPr>
              <a:t>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D45DE6-74E8-2349-5A42-35979A9B6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914" b="93827" l="1604" r="96038">
                        <a14:foregroundMark x1="11132" y1="8148" x2="11132" y2="8148"/>
                        <a14:foregroundMark x1="15283" y1="8889" x2="13585" y2="9877"/>
                        <a14:foregroundMark x1="5566" y1="16049" x2="5566" y2="16049"/>
                        <a14:foregroundMark x1="3302" y1="27654" x2="3302" y2="27654"/>
                        <a14:foregroundMark x1="2170" y1="30370" x2="2170" y2="30370"/>
                        <a14:foregroundMark x1="2547" y1="29877" x2="2547" y2="29877"/>
                        <a14:foregroundMark x1="2736" y1="28642" x2="1981" y2="30370"/>
                        <a14:foregroundMark x1="21038" y1="93580" x2="21038" y2="93580"/>
                        <a14:foregroundMark x1="96038" y1="43951" x2="96038" y2="43951"/>
                        <a14:foregroundMark x1="50189" y1="94074" x2="50189" y2="94074"/>
                        <a14:foregroundMark x1="1604" y1="30864" x2="1604" y2="30864"/>
                        <a14:foregroundMark x1="2642" y1="31111" x2="2642" y2="31111"/>
                        <a14:backgroundMark x1="2453" y1="30123" x2="2453" y2="30123"/>
                        <a14:backgroundMark x1="2170" y1="30864" x2="2170" y2="3086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08158">
            <a:off x="676275" y="4031644"/>
            <a:ext cx="7696200" cy="294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6296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8D9A0D-F8BD-3F97-E3C0-B7613ED134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9DF69AF-BBC2-C1DF-7A7D-3D9F422015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9A8B6B4-A3B0-6D34-380D-5C1AB7B45BEB}"/>
              </a:ext>
            </a:extLst>
          </p:cNvPr>
          <p:cNvSpPr/>
          <p:nvPr/>
        </p:nvSpPr>
        <p:spPr>
          <a:xfrm>
            <a:off x="6615952" y="1118796"/>
            <a:ext cx="371138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Parrot (parrots)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3B8020-0D28-F719-1DBC-7CBA121EC8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" b="96986" l="2925" r="94340">
                        <a14:foregroundMark x1="39057" y1="7123" x2="39057" y2="7123"/>
                        <a14:foregroundMark x1="38585" y1="3562" x2="38585" y2="3562"/>
                        <a14:foregroundMark x1="43585" y1="5342" x2="43585" y2="5342"/>
                        <a14:foregroundMark x1="40943" y1="11507" x2="40943" y2="11507"/>
                        <a14:foregroundMark x1="6226" y1="57671" x2="6226" y2="57671"/>
                        <a14:foregroundMark x1="41604" y1="5616" x2="39717" y2="11507"/>
                        <a14:foregroundMark x1="17170" y1="92055" x2="17170" y2="92055"/>
                        <a14:foregroundMark x1="17170" y1="90822" x2="12642" y2="80000"/>
                        <a14:foregroundMark x1="9245" y1="80000" x2="15189" y2="86027"/>
                        <a14:foregroundMark x1="15189" y1="86027" x2="33113" y2="89589"/>
                        <a14:foregroundMark x1="30472" y1="92466" x2="46604" y2="84658"/>
                        <a14:foregroundMark x1="39151" y1="5205" x2="39151" y2="17945"/>
                        <a14:foregroundMark x1="41887" y1="3562" x2="41887" y2="3562"/>
                        <a14:foregroundMark x1="47453" y1="80822" x2="42170" y2="89863"/>
                        <a14:foregroundMark x1="46981" y1="89315" x2="74340" y2="90548"/>
                        <a14:foregroundMark x1="74340" y1="90548" x2="77642" y2="90137"/>
                        <a14:foregroundMark x1="15849" y1="90411" x2="11038" y2="78630"/>
                        <a14:foregroundMark x1="11038" y1="78630" x2="11038" y2="78630"/>
                        <a14:foregroundMark x1="11792" y1="66986" x2="18774" y2="77397"/>
                        <a14:foregroundMark x1="7642" y1="81781" x2="7642" y2="81781"/>
                        <a14:foregroundMark x1="2925" y1="81233" x2="2925" y2="81233"/>
                        <a14:foregroundMark x1="92358" y1="86849" x2="92736" y2="75890"/>
                        <a14:foregroundMark x1="94245" y1="84384" x2="70755" y2="92055"/>
                        <a14:foregroundMark x1="63585" y1="96986" x2="63585" y2="96986"/>
                        <a14:foregroundMark x1="30000" y1="97123" x2="30000" y2="97123"/>
                        <a14:foregroundMark x1="94340" y1="74247" x2="94340" y2="74247"/>
                        <a14:foregroundMark x1="67925" y1="96849" x2="67925" y2="96849"/>
                        <a14:backgroundMark x1="66509" y1="96986" x2="66509" y2="96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9166" y="2697074"/>
            <a:ext cx="470248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1181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7B2A3F-E1E5-C95C-90A5-0A191920AE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E03762-512B-BF5A-D88D-DAC1545AA1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44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08F1489-CE0C-3044-79D1-CB64ED6721F5}"/>
              </a:ext>
            </a:extLst>
          </p:cNvPr>
          <p:cNvSpPr/>
          <p:nvPr/>
        </p:nvSpPr>
        <p:spPr>
          <a:xfrm>
            <a:off x="6615952" y="1118796"/>
            <a:ext cx="3804398" cy="1722652"/>
          </a:xfrm>
          <a:prstGeom prst="roundRect">
            <a:avLst/>
          </a:prstGeom>
          <a:solidFill>
            <a:srgbClr val="EC707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Candara" panose="020E0502030303020204" pitchFamily="34" charset="0"/>
              </a:rPr>
              <a:t>Parrot (parrots)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2800" dirty="0">
                <a:latin typeface="Candara" panose="020E0502030303020204" pitchFamily="34" charset="0"/>
              </a:rPr>
              <a:t>Papagayo (papagayos)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EA7BBE-397E-F54E-131C-46B795214B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62" b="96986" l="2925" r="94340">
                        <a14:foregroundMark x1="39057" y1="7123" x2="39057" y2="7123"/>
                        <a14:foregroundMark x1="38585" y1="3562" x2="38585" y2="3562"/>
                        <a14:foregroundMark x1="43585" y1="5342" x2="43585" y2="5342"/>
                        <a14:foregroundMark x1="40943" y1="11507" x2="40943" y2="11507"/>
                        <a14:foregroundMark x1="6226" y1="57671" x2="6226" y2="57671"/>
                        <a14:foregroundMark x1="41604" y1="5616" x2="39717" y2="11507"/>
                        <a14:foregroundMark x1="17170" y1="92055" x2="17170" y2="92055"/>
                        <a14:foregroundMark x1="17170" y1="90822" x2="12642" y2="80000"/>
                        <a14:foregroundMark x1="9245" y1="80000" x2="15189" y2="86027"/>
                        <a14:foregroundMark x1="15189" y1="86027" x2="33113" y2="89589"/>
                        <a14:foregroundMark x1="30472" y1="92466" x2="46604" y2="84658"/>
                        <a14:foregroundMark x1="39151" y1="5205" x2="39151" y2="17945"/>
                        <a14:foregroundMark x1="41887" y1="3562" x2="41887" y2="3562"/>
                        <a14:foregroundMark x1="47453" y1="80822" x2="42170" y2="89863"/>
                        <a14:foregroundMark x1="46981" y1="89315" x2="74340" y2="90548"/>
                        <a14:foregroundMark x1="74340" y1="90548" x2="77642" y2="90137"/>
                        <a14:foregroundMark x1="15849" y1="90411" x2="11038" y2="78630"/>
                        <a14:foregroundMark x1="11038" y1="78630" x2="11038" y2="78630"/>
                        <a14:foregroundMark x1="11792" y1="66986" x2="18774" y2="77397"/>
                        <a14:foregroundMark x1="7642" y1="81781" x2="7642" y2="81781"/>
                        <a14:foregroundMark x1="2925" y1="81233" x2="2925" y2="81233"/>
                        <a14:foregroundMark x1="92358" y1="86849" x2="92736" y2="75890"/>
                        <a14:foregroundMark x1="94245" y1="84384" x2="70755" y2="92055"/>
                        <a14:foregroundMark x1="63585" y1="96986" x2="63585" y2="96986"/>
                        <a14:foregroundMark x1="30000" y1="97123" x2="30000" y2="97123"/>
                        <a14:foregroundMark x1="94340" y1="74247" x2="94340" y2="74247"/>
                        <a14:foregroundMark x1="67925" y1="96849" x2="67925" y2="96849"/>
                        <a14:backgroundMark x1="66509" y1="96986" x2="66509" y2="9698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69166" y="2697074"/>
            <a:ext cx="470248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6280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68EF22-1435-A408-7FFD-86124FD74E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76154-74D9-8F8A-20C6-C1F774BDC9C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FB48B7EA-1022-743A-5417-ABED05B3AE83}"/>
              </a:ext>
            </a:extLst>
          </p:cNvPr>
          <p:cNvSpPr/>
          <p:nvPr/>
        </p:nvSpPr>
        <p:spPr>
          <a:xfrm>
            <a:off x="2976282" y="1366417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PICTIONARY</a:t>
            </a:r>
          </a:p>
        </p:txBody>
      </p:sp>
    </p:spTree>
    <p:extLst>
      <p:ext uri="{BB962C8B-B14F-4D97-AF65-F5344CB8AC3E}">
        <p14:creationId xmlns:p14="http://schemas.microsoft.com/office/powerpoint/2010/main" val="41794030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1D98CC-3A81-A6D3-8A2C-CAAC67432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BC482B-0775-6D33-B896-F346C6210C2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B4B4C50-57E3-010C-BA2F-F2E9071B3454}"/>
              </a:ext>
            </a:extLst>
          </p:cNvPr>
          <p:cNvSpPr/>
          <p:nvPr/>
        </p:nvSpPr>
        <p:spPr>
          <a:xfrm>
            <a:off x="2143125" y="1366417"/>
            <a:ext cx="7981949" cy="457718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914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725B8-434A-D903-662E-113EA0D658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4DF38C4-D989-241A-9459-00E2429A9E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7411FA-074F-F978-3A1E-B6E6E567DF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1FDB7D6-5C57-16BA-2399-FDEB387B7E16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Animals</a:t>
            </a:r>
          </a:p>
        </p:txBody>
      </p:sp>
    </p:spTree>
    <p:extLst>
      <p:ext uri="{BB962C8B-B14F-4D97-AF65-F5344CB8AC3E}">
        <p14:creationId xmlns:p14="http://schemas.microsoft.com/office/powerpoint/2010/main" val="8077029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B05484-CB9B-A7FA-24A7-EE9A426BF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ropical landscape with sea bay at night. . Vector cartoon illustration of summer seascape with lagoon or harbor, palm trees silhouettes on shore, moon and clouds in dark sky">
            <a:extLst>
              <a:ext uri="{FF2B5EF4-FFF2-40B4-BE49-F238E27FC236}">
                <a16:creationId xmlns:a16="http://schemas.microsoft.com/office/drawing/2014/main" id="{E5DFDBB0-3239-40A7-4009-280E8EEBB1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6" r="12919"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Alternate Process 3">
            <a:extLst>
              <a:ext uri="{FF2B5EF4-FFF2-40B4-BE49-F238E27FC236}">
                <a16:creationId xmlns:a16="http://schemas.microsoft.com/office/drawing/2014/main" id="{484F2185-0E91-FA79-F98A-3AA9716823E7}"/>
              </a:ext>
            </a:extLst>
          </p:cNvPr>
          <p:cNvSpPr/>
          <p:nvPr/>
        </p:nvSpPr>
        <p:spPr>
          <a:xfrm>
            <a:off x="3334871" y="1839558"/>
            <a:ext cx="5271247" cy="3582296"/>
          </a:xfrm>
          <a:prstGeom prst="flowChartAlternateProces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US" sz="2800" b="1" u="sng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b="1" u="sng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Noches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</a:t>
            </a:r>
          </a:p>
          <a:p>
            <a:pPr marL="0" indent="0" algn="ctr">
              <a:buNone/>
            </a:pP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Buenas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noches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¿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Cómo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estás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?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gracias, 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Muy bien, gracias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r>
              <a:rPr lang="en-US" sz="2800" dirty="0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, Ya me </a:t>
            </a:r>
            <a:r>
              <a:rPr lang="en-US" sz="2800" dirty="0" err="1">
                <a:solidFill>
                  <a:schemeClr val="bg1"/>
                </a:solidFill>
                <a:latin typeface="Candara" panose="020E0502030303020204" pitchFamily="34" charset="0"/>
                <a:cs typeface="Cavolini" panose="03000502040302020204" pitchFamily="66" charset="0"/>
              </a:rPr>
              <a:t>voy</a:t>
            </a:r>
            <a:endParaRPr lang="en-US" sz="2800" dirty="0">
              <a:solidFill>
                <a:schemeClr val="bg1"/>
              </a:solidFill>
              <a:latin typeface="Candara" panose="020E0502030303020204" pitchFamily="34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6748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88D2A55B-93B9-CA1F-3917-15041320B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292" y="317812"/>
            <a:ext cx="6187814" cy="2206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32327-8E03-9D55-39D7-5D836EEAAB35}"/>
              </a:ext>
            </a:extLst>
          </p:cNvPr>
          <p:cNvSpPr txBox="1"/>
          <p:nvPr/>
        </p:nvSpPr>
        <p:spPr>
          <a:xfrm>
            <a:off x="3171906" y="3596951"/>
            <a:ext cx="582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latin typeface="Century Gothic" panose="020B0502020202020204" pitchFamily="34" charset="0"/>
              </a:rPr>
              <a:t>Thank you!</a:t>
            </a:r>
          </a:p>
          <a:p>
            <a:pPr algn="ctr"/>
            <a:endParaRPr lang="en-US" sz="4000" b="1" dirty="0">
              <a:latin typeface="Century Gothic" panose="020B0502020202020204" pitchFamily="34" charset="0"/>
            </a:endParaRPr>
          </a:p>
          <a:p>
            <a:pPr algn="ctr"/>
            <a:r>
              <a:rPr lang="en-US" sz="4000" b="1" dirty="0">
                <a:latin typeface="Century Gothic" panose="020B0502020202020204" pitchFamily="34" charset="0"/>
              </a:rPr>
              <a:t>¡Gracias!</a:t>
            </a:r>
            <a:endParaRPr lang="en-US" sz="2800" b="1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878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184EFC-307E-A481-E3C0-2818295EB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56B8C0A-CE8C-98B0-8D1D-D215F0E26E6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992361-6A6F-C805-689B-CC09C729F1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5A18376-94EA-92F6-152F-F10F42F6B6DC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Animals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 err="1">
                <a:latin typeface="Candara" panose="020E0502030303020204" pitchFamily="34" charset="0"/>
              </a:rPr>
              <a:t>Animales</a:t>
            </a:r>
            <a:endParaRPr lang="en-US" sz="54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4BD79C-59A8-C3B7-3E4F-B8B05D4EE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9131F07-11CB-4FA7-01B8-CA28426828F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028BE6-A57E-D73E-DCE4-FDECEEDB1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4A0226A-362C-A467-4FFF-16A9D66E8779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What’s its name?</a:t>
            </a:r>
          </a:p>
        </p:txBody>
      </p:sp>
    </p:spTree>
    <p:extLst>
      <p:ext uri="{BB962C8B-B14F-4D97-AF65-F5344CB8AC3E}">
        <p14:creationId xmlns:p14="http://schemas.microsoft.com/office/powerpoint/2010/main" val="4286305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5CE4BB-16EE-E557-F17E-482730ADA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06A6754-464E-C826-20B7-06A2B29B34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350F33-4D03-9FFB-8274-26FF67E224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06E95B2-B504-A00E-D625-3BAC8FBC9BF3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What’s its name?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¿</a:t>
            </a:r>
            <a:r>
              <a:rPr lang="en-US" sz="5400" dirty="0" err="1">
                <a:latin typeface="Candara" panose="020E0502030303020204" pitchFamily="34" charset="0"/>
              </a:rPr>
              <a:t>Cómo</a:t>
            </a:r>
            <a:r>
              <a:rPr lang="en-US" sz="5400" dirty="0">
                <a:latin typeface="Candara" panose="020E0502030303020204" pitchFamily="34" charset="0"/>
              </a:rPr>
              <a:t> se llama?</a:t>
            </a:r>
          </a:p>
        </p:txBody>
      </p:sp>
    </p:spTree>
    <p:extLst>
      <p:ext uri="{BB962C8B-B14F-4D97-AF65-F5344CB8AC3E}">
        <p14:creationId xmlns:p14="http://schemas.microsoft.com/office/powerpoint/2010/main" val="3064166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283EE6C-1C46-AE7E-AAC9-2F77811C27F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A904CE-EB1D-D4E1-BC35-E2EC4D3BDD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D9E9736-E079-6763-E475-17471DC0DD4A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Its name is..</a:t>
            </a:r>
          </a:p>
        </p:txBody>
      </p:sp>
    </p:spTree>
    <p:extLst>
      <p:ext uri="{BB962C8B-B14F-4D97-AF65-F5344CB8AC3E}">
        <p14:creationId xmlns:p14="http://schemas.microsoft.com/office/powerpoint/2010/main" val="2952237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6C8F38-2BAB-7655-05E4-685C396FF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2929CCC-5FA8-EB5E-0427-9F0C02134FE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755" b="1769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FEAC2B-D426-C7B6-2DD3-FB704B8972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10" b="95023" l="8056" r="93056">
                        <a14:foregroundMark x1="29167" y1="95475" x2="29167" y2="95475"/>
                        <a14:foregroundMark x1="48333" y1="94570" x2="48333" y2="94570"/>
                        <a14:foregroundMark x1="93056" y1="17345" x2="93056" y2="17345"/>
                        <a14:foregroundMark x1="93056" y1="23680" x2="93056" y2="23680"/>
                        <a14:foregroundMark x1="31667" y1="6033" x2="31667" y2="6033"/>
                        <a14:foregroundMark x1="8333" y1="15234" x2="8333" y2="15234"/>
                        <a14:foregroundMark x1="42222" y1="1810" x2="42222" y2="181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7994" y="2409713"/>
            <a:ext cx="2267959" cy="4176824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01CE492-B1EF-B84E-A78D-AAD8400427D3}"/>
              </a:ext>
            </a:extLst>
          </p:cNvPr>
          <p:cNvSpPr/>
          <p:nvPr/>
        </p:nvSpPr>
        <p:spPr>
          <a:xfrm>
            <a:off x="3636085" y="1356892"/>
            <a:ext cx="6239436" cy="3141233"/>
          </a:xfrm>
          <a:prstGeom prst="roundRect">
            <a:avLst/>
          </a:prstGeom>
          <a:solidFill>
            <a:srgbClr val="DDB77F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atin typeface="Candara" panose="020E0502030303020204" pitchFamily="34" charset="0"/>
              </a:rPr>
              <a:t>Its name is..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=</a:t>
            </a:r>
          </a:p>
          <a:p>
            <a:pPr algn="ctr"/>
            <a:r>
              <a:rPr lang="en-US" sz="5400" dirty="0">
                <a:latin typeface="Candara" panose="020E0502030303020204" pitchFamily="34" charset="0"/>
              </a:rPr>
              <a:t>Se llama..</a:t>
            </a:r>
          </a:p>
        </p:txBody>
      </p:sp>
    </p:spTree>
    <p:extLst>
      <p:ext uri="{BB962C8B-B14F-4D97-AF65-F5344CB8AC3E}">
        <p14:creationId xmlns:p14="http://schemas.microsoft.com/office/powerpoint/2010/main" val="1627462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282</Words>
  <Application>Microsoft Office PowerPoint</Application>
  <PresentationFormat>Widescreen</PresentationFormat>
  <Paragraphs>97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Aptos</vt:lpstr>
      <vt:lpstr>Aptos Display</vt:lpstr>
      <vt:lpstr>Arial</vt:lpstr>
      <vt:lpstr>Candara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Citlali Villafuerte</dc:creator>
  <cp:lastModifiedBy>Citlali Villafuerte</cp:lastModifiedBy>
  <cp:revision>3</cp:revision>
  <dcterms:created xsi:type="dcterms:W3CDTF">2025-01-12T23:51:05Z</dcterms:created>
  <dcterms:modified xsi:type="dcterms:W3CDTF">2025-01-13T07:02:00Z</dcterms:modified>
</cp:coreProperties>
</file>