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1" r:id="rId3"/>
    <p:sldId id="262" r:id="rId4"/>
    <p:sldId id="257" r:id="rId5"/>
    <p:sldId id="264" r:id="rId6"/>
    <p:sldId id="265" r:id="rId7"/>
    <p:sldId id="258" r:id="rId8"/>
    <p:sldId id="263" r:id="rId9"/>
    <p:sldId id="267" r:id="rId10"/>
    <p:sldId id="288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59" r:id="rId42"/>
    <p:sldId id="26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6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174DC-0313-43DA-9DFD-A7FA7B02F765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E35C0-0BB7-4F58-A6C8-2C5B328EC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5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b="0" i="0" dirty="0">
                <a:solidFill>
                  <a:srgbClr val="653692"/>
                </a:solidFill>
                <a:effectLst/>
                <a:latin typeface="Open Sans" panose="020B0606030504020204" pitchFamily="34" charset="0"/>
              </a:rPr>
              <a:t>About </a:t>
            </a:r>
            <a:r>
              <a:rPr lang="en-US" b="0" i="0" dirty="0" err="1">
                <a:solidFill>
                  <a:srgbClr val="653692"/>
                </a:solidFill>
                <a:effectLst/>
                <a:latin typeface="Open Sans" panose="020B0606030504020204" pitchFamily="34" charset="0"/>
              </a:rPr>
              <a:t>Xolo</a:t>
            </a:r>
            <a:r>
              <a:rPr lang="en-US" b="0" i="0" dirty="0">
                <a:solidFill>
                  <a:srgbClr val="653692"/>
                </a:solidFill>
                <a:effectLst/>
                <a:latin typeface="Open Sans" panose="020B0606030504020204" pitchFamily="34" charset="0"/>
              </a:rPr>
              <a:t> Ceramics/</a:t>
            </a:r>
            <a:r>
              <a:rPr lang="en-US" b="0" i="0" dirty="0" err="1">
                <a:solidFill>
                  <a:srgbClr val="653692"/>
                </a:solidFill>
                <a:effectLst/>
                <a:latin typeface="Open Sans" panose="020B0606030504020204" pitchFamily="34" charset="0"/>
              </a:rPr>
              <a:t>Alebrijes</a:t>
            </a:r>
            <a:endParaRPr lang="en-US" b="0" i="0" dirty="0">
              <a:solidFill>
                <a:srgbClr val="653692"/>
              </a:solidFill>
              <a:effectLst/>
              <a:latin typeface="Open Sans" panose="020B0606030504020204" pitchFamily="34" charset="0"/>
            </a:endParaRPr>
          </a:p>
          <a:p>
            <a:pPr algn="l" fontAlgn="base"/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In indigenous Mexican culture,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Xolo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dogs are believed to protect the living and guide the souls of the dead through the underworld.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Alebrijes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on the other hand are a popular folk art depicting fantastic colorful creatures. Paper-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mache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, wood, and ceramic figures of both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Alebrijes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Xolo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dogs are often used to decorate an ofrenda during Día de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los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Muertos</a:t>
            </a:r>
          </a:p>
          <a:p>
            <a:pPr algn="l" fontAlgn="base"/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The first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alebrijes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were created by indigenous artist Pedro Linares. Linares often said that in 1943, he fell very ill. While he was in bed unconscious, he dreamt of a strange place resembling a forest. There, he saw trees, rocks, and clouds that suddenly transformed into strange unknown animals. He saw “a donkey with butterfly wings, a rooster with bull horns, and a lion with an eagle head”, and all of them were shouting one word “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Alebrijes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!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Alebrijes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!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Alebrijes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!” Before this happened, he was already a cartonero (papier-mâché) artisan. Upon recovery, he began recreating these creatures that he had seen in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cartonería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, the making of three-dimensional sculptures with different types of papers, strips of papers and </a:t>
            </a:r>
            <a:r>
              <a:rPr lang="en-US" b="0" i="0" dirty="0" err="1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engrudo</a:t>
            </a:r>
            <a:r>
              <a:rPr lang="en-US" b="0" i="0" dirty="0">
                <a:solidFill>
                  <a:srgbClr val="050505"/>
                </a:solidFill>
                <a:effectLst/>
                <a:latin typeface="Open Sans" panose="020B0606030504020204" pitchFamily="34" charset="0"/>
              </a:rPr>
              <a:t> (glue made out of wheat flour and water).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8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33E0E-DDB8-199B-CE3E-926F60EA8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69F4C-322D-2469-82FD-E25F9BAD8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106BE-27BE-6F18-F166-E0CA7732D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827DF-4B1C-5C72-AAFD-7B1BA08BB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F884-830C-5CD2-A0E9-F7FE390D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B21FF7-A394-50D5-CD3E-367C3B861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E2EE45-DB8F-D898-D5C6-53CDB0244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39FC8-0C73-5F57-F0D1-F62A2A217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0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593EF-AC48-D3A7-255B-7FA85749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A30C76-F354-3534-DD4B-B56B06D9A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2370B-6CCA-C956-4209-17B1AF585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972B0-C18D-9F7B-8E63-5D4B5F6B4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1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C0BAC-B026-88B1-FB7A-DFA96BF3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EC16D-088F-7315-E9D5-542E2149F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2A83E-2328-A987-564E-AF3E2F266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000DD-D350-E9E8-0385-B9A19DA0C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CCDA4-A05D-B169-2635-57883EC4B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F8560B-0207-0ED8-228D-98BCD2351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D75E96-3816-65A6-E90E-95227DF7A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5494F-0B02-A72C-0553-77C570F5E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1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D2D7-0D69-89F9-7989-EA819030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42961-28E1-356B-5F3F-9E46361C4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71F18-7402-C771-5017-1C92F3BC4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EC378-4FE6-7FBC-1A41-132102574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12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2252-4AA8-FFA1-AC87-2669B1D8E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B0FCFB-1CBA-EF8A-0711-C68DAA0CA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E8F7C-CACF-4105-FD50-A69993A38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8D9C5-AC8E-6B5A-18BC-CB5465080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59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57920-B418-6717-BEF0-4D4EFD597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A0410-716A-E4CE-EAB1-C5E874CB7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DBA49-FBEF-FEB2-AE41-DE060CA7C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32DFE-B234-B89D-5EB6-5DD9A1CE0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63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CEC44-019A-3263-623C-A537EF8DC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8A254-9DC2-8E7D-884D-AD972D448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DC1771-732F-4748-CE87-20AC6F6D7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https://spinthewheel.cc/pictures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D478F-809D-1533-AE81-4EF7526A3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E35C0-0BB7-4F58-A6C8-2C5B328ECB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01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609B0-5257-892F-27A8-C7AD74B38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B2EE7-551D-2E2D-23E4-28FE0287C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28A6-B905-4C5D-1002-11C0F5E9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C84E-DA5F-8EFF-AE76-C2D24A31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4A355-580E-68E9-EF38-12C0A8E7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8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F276-EDF4-CDFC-AF1A-4CE96749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16C4E-DC80-E3CE-87F5-FFA171011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EF5C-AA62-6F2D-5535-DE932C1D4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64D4E-3F16-3F03-43A9-66622245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F1C6F-1CC9-3E51-3BB1-0B3AF874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D03E4-4BDE-5100-B59D-BA50331B6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AAFC4-68F2-CB08-FFF0-05BEF7164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5D9DC-2FEB-B1C6-5A69-BF4CF05DA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CFACB-8108-23C1-DBDE-A2381C4B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17690-B611-EE3C-FC6B-360AD651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0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6D1E-8106-D639-4F49-39B758D0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1C514-08A8-8CBF-25DF-4E8C23A17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8FB2-126C-E1F2-EAAC-BAD51FA29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EC945-FEB2-6FCE-FBDD-CF626D80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5CE70-1BD5-09CA-356A-31F0FE54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9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C72F-9581-082B-EADD-DCE143B1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A792A-557D-27F6-4123-12B54D849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83871-9420-0F9F-41FC-6CDF832D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FEB8-FE53-CF28-E5D6-572F3390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E80B1-C5AD-AB05-D540-C30762D4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9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34DF2-0808-23D3-58B2-A02B9E94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9ED32-0169-648F-CF8A-85A060177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B5CCC-6618-8E9D-68E3-766922F1D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9D93-0C5E-E96B-70EE-FB7E970D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93ADF-593D-70A7-0606-FDAE5AE6A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52EFE-3CD0-3919-1346-7E5C76CF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4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0DBA-0BC8-E9E8-9192-01ABB3AC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60AEE-DB1F-EDAC-522B-13A9D12F7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8E4DA-F79E-454E-FD19-7011FE17A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11F62-6762-60DB-5487-3E97628BC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CDF119-B4D2-2B89-0F35-241A2DCB5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F36D8-769E-636B-45D6-1890EB63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A72C1-F160-9200-3908-1B2D1DD3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E27FE-51CF-16C8-DAF1-0BF8EEDD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1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3D89-80A3-155F-D786-036337A9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B4EE2-EE9E-DF2A-BB7A-E7CAE5F8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1D165-F326-0C98-FBDE-8E31B717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A26A1-83E8-7425-46F9-56BB9B4E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36F5E4-47EC-EEC4-C91B-E7F2AF5B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B8FD5-C68F-0B51-8514-7791848A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08F3-CF27-720F-3339-C62A4ABC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9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E56B-9015-3F82-400C-F68AF8B78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46FF-56BC-91B6-BFAB-E1CF56C2A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AC4DD-C68E-EAB2-7E00-1E3122611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72FAC-DAE4-1DBA-EEAE-1EE91798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0D8F0-901A-8D9A-1964-986E8873C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52674-34B3-66D1-5CDB-92F229AC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2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5FB2-3559-3AAE-7F17-978B51C7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6AB99B-7FC0-F9D2-A59C-95B3C1A99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5BCE6-0B50-8EED-4F59-56A2FB6B2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F7FC-C76F-B09F-54EB-C478A8609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6401B-406B-DE41-EBD2-88DEA8F9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C6B93-4804-CDE6-8F20-F7385178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3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A7B86-32BB-D813-9234-E03FEF7F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87C25-C875-49D8-095D-64878ED83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85E6-607A-74EA-0A84-8CCD52864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32E9A1-8E13-42DA-8728-347E794F80D6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FCD39-E488-B76E-85D8-6460C3A02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8BCC9-C1B1-C29C-38C3-7332DFF0C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3A4C3-19F2-4CD0-97C1-DDA22711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7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3D11FCC-8BE4-48B4-5870-F6E1AAAF8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826B6-8D89-A224-965E-51F2143182EF}"/>
              </a:ext>
            </a:extLst>
          </p:cNvPr>
          <p:cNvSpPr txBox="1"/>
          <p:nvPr/>
        </p:nvSpPr>
        <p:spPr>
          <a:xfrm>
            <a:off x="2589089" y="3596951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2626008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CD89-672E-5256-098F-8231B4E03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90188-9C5B-ECB0-9ADB-606DF00C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891499-F458-0711-4454-20C8A356F6B2}"/>
              </a:ext>
            </a:extLst>
          </p:cNvPr>
          <p:cNvSpPr/>
          <p:nvPr/>
        </p:nvSpPr>
        <p:spPr>
          <a:xfrm>
            <a:off x="4803148" y="1116260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Veterinarian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 err="1">
                <a:latin typeface="Candara" panose="020E0502030303020204" pitchFamily="34" charset="0"/>
              </a:rPr>
              <a:t>Veterinario</a:t>
            </a:r>
            <a:r>
              <a:rPr lang="en-US" sz="5400" dirty="0">
                <a:latin typeface="Candara" panose="020E0502030303020204" pitchFamily="34" charset="0"/>
              </a:rPr>
              <a:t>(a)</a:t>
            </a:r>
          </a:p>
        </p:txBody>
      </p:sp>
      <p:pic>
        <p:nvPicPr>
          <p:cNvPr id="2" name="Picture 2" descr="Veterinarian with many kind of animals">
            <a:extLst>
              <a:ext uri="{FF2B5EF4-FFF2-40B4-BE49-F238E27FC236}">
                <a16:creationId xmlns:a16="http://schemas.microsoft.com/office/drawing/2014/main" id="{D3D8FCBA-6EC8-176B-DECE-F6C8E6D7B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22" y="2492612"/>
            <a:ext cx="4881896" cy="44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2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C009A-27FF-EA76-2D0F-A58FA3DEFF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Cute lion cartoon character">
            <a:extLst>
              <a:ext uri="{FF2B5EF4-FFF2-40B4-BE49-F238E27FC236}">
                <a16:creationId xmlns:a16="http://schemas.microsoft.com/office/drawing/2014/main" id="{379C123E-3212-7BB2-CF99-6E673E2A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5367" l="3256" r="94419">
                        <a14:foregroundMark x1="33721" y1="6070" x2="33721" y2="6070"/>
                        <a14:foregroundMark x1="9070" y1="26518" x2="9070" y2="26518"/>
                        <a14:foregroundMark x1="32093" y1="27636" x2="31395" y2="32268"/>
                        <a14:foregroundMark x1="30698" y1="26358" x2="26279" y2="27955"/>
                        <a14:foregroundMark x1="56047" y1="23962" x2="49767" y2="27796"/>
                        <a14:foregroundMark x1="56279" y1="24760" x2="17442" y2="32109"/>
                        <a14:foregroundMark x1="17442" y1="32109" x2="17442" y2="32109"/>
                        <a14:foregroundMark x1="47674" y1="29233" x2="49767" y2="29553"/>
                        <a14:foregroundMark x1="3488" y1="24121" x2="3488" y2="24121"/>
                        <a14:foregroundMark x1="94419" y1="29393" x2="94419" y2="29393"/>
                        <a14:foregroundMark x1="74884" y1="93450" x2="74884" y2="93450"/>
                        <a14:foregroundMark x1="85116" y1="92812" x2="85116" y2="92812"/>
                        <a14:foregroundMark x1="70000" y1="91214" x2="70000" y2="91214"/>
                        <a14:foregroundMark x1="68837" y1="90415" x2="68837" y2="88978"/>
                        <a14:foregroundMark x1="58140" y1="95048" x2="40465" y2="95367"/>
                        <a14:foregroundMark x1="39767" y1="93770" x2="39767" y2="93770"/>
                        <a14:foregroundMark x1="37209" y1="88179" x2="37209" y2="88179"/>
                        <a14:foregroundMark x1="23256" y1="93930" x2="11860" y2="93131"/>
                        <a14:foregroundMark x1="8140" y1="90895" x2="8140" y2="90895"/>
                        <a14:backgroundMark x1="26512" y1="52556" x2="26512" y2="5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/>
        </p:blipFill>
        <p:spPr bwMode="auto">
          <a:xfrm>
            <a:off x="2014788" y="2165685"/>
            <a:ext cx="3411518" cy="46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A7257D-1B8F-FDBC-CB70-DAA7D0C4E361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4151847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D7B1-99DF-20C7-6E42-2433DE7CC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5631E-4E6C-D640-1DEA-9442EB1A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Cute lion cartoon character">
            <a:extLst>
              <a:ext uri="{FF2B5EF4-FFF2-40B4-BE49-F238E27FC236}">
                <a16:creationId xmlns:a16="http://schemas.microsoft.com/office/drawing/2014/main" id="{23F3716C-832A-CA18-BF5B-701968F13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5367" l="3256" r="94419">
                        <a14:foregroundMark x1="33721" y1="6070" x2="33721" y2="6070"/>
                        <a14:foregroundMark x1="9070" y1="26518" x2="9070" y2="26518"/>
                        <a14:foregroundMark x1="32093" y1="27636" x2="31395" y2="32268"/>
                        <a14:foregroundMark x1="30698" y1="26358" x2="26279" y2="27955"/>
                        <a14:foregroundMark x1="56047" y1="23962" x2="49767" y2="27796"/>
                        <a14:foregroundMark x1="56279" y1="24760" x2="17442" y2="32109"/>
                        <a14:foregroundMark x1="17442" y1="32109" x2="17442" y2="32109"/>
                        <a14:foregroundMark x1="47674" y1="29233" x2="49767" y2="29553"/>
                        <a14:foregroundMark x1="3488" y1="24121" x2="3488" y2="24121"/>
                        <a14:foregroundMark x1="94419" y1="29393" x2="94419" y2="29393"/>
                        <a14:foregroundMark x1="74884" y1="93450" x2="74884" y2="93450"/>
                        <a14:foregroundMark x1="85116" y1="92812" x2="85116" y2="92812"/>
                        <a14:foregroundMark x1="70000" y1="91214" x2="70000" y2="91214"/>
                        <a14:foregroundMark x1="68837" y1="90415" x2="68837" y2="88978"/>
                        <a14:foregroundMark x1="58140" y1="95048" x2="40465" y2="95367"/>
                        <a14:foregroundMark x1="39767" y1="93770" x2="39767" y2="93770"/>
                        <a14:foregroundMark x1="37209" y1="88179" x2="37209" y2="88179"/>
                        <a14:foregroundMark x1="23256" y1="93930" x2="11860" y2="93131"/>
                        <a14:foregroundMark x1="8140" y1="90895" x2="8140" y2="90895"/>
                        <a14:backgroundMark x1="26512" y1="52556" x2="26512" y2="5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/>
        </p:blipFill>
        <p:spPr bwMode="auto">
          <a:xfrm>
            <a:off x="2014788" y="2165685"/>
            <a:ext cx="3411518" cy="46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31D4B1-F16D-6200-D87F-D6D34C6B5691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Tail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Cola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63140AA-79C0-7CCA-3862-4FE250F0AA80}"/>
              </a:ext>
            </a:extLst>
          </p:cNvPr>
          <p:cNvSpPr/>
          <p:nvPr/>
        </p:nvSpPr>
        <p:spPr>
          <a:xfrm rot="10380645">
            <a:off x="5708985" y="3801971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00B5FF-515B-4F97-C1D8-1C0DB6E8AE99}"/>
              </a:ext>
            </a:extLst>
          </p:cNvPr>
          <p:cNvSpPr/>
          <p:nvPr/>
        </p:nvSpPr>
        <p:spPr>
          <a:xfrm>
            <a:off x="4716379" y="3031958"/>
            <a:ext cx="830179" cy="26710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56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BB3D-4C7E-7214-C46E-A319013F5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4AFEE-8865-0683-9A2B-414F56E9D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859967-98D8-9A2C-9117-53A2D4B2C5DF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Feet (paws)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BC738-CCEE-3A32-C134-87B5CF678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2182" l="3302" r="94434">
                        <a14:foregroundMark x1="7358" y1="26727" x2="9528" y2="45636"/>
                        <a14:foregroundMark x1="15283" y1="27273" x2="15943" y2="29636"/>
                        <a14:foregroundMark x1="8774" y1="18909" x2="8774" y2="18909"/>
                        <a14:foregroundMark x1="24528" y1="9273" x2="30283" y2="6909"/>
                        <a14:foregroundMark x1="20283" y1="42364" x2="20283" y2="42364"/>
                        <a14:foregroundMark x1="14057" y1="48182" x2="14057" y2="48182"/>
                        <a14:foregroundMark x1="11698" y1="45636" x2="9528" y2="50727"/>
                        <a14:foregroundMark x1="3302" y1="45455" x2="3302" y2="45455"/>
                        <a14:foregroundMark x1="10000" y1="52727" x2="10000" y2="52727"/>
                        <a14:foregroundMark x1="9717" y1="55818" x2="9717" y2="55818"/>
                        <a14:foregroundMark x1="94528" y1="29636" x2="94528" y2="29636"/>
                        <a14:foregroundMark x1="79906" y1="90182" x2="79906" y2="90182"/>
                        <a14:foregroundMark x1="78302" y1="86909" x2="76887" y2="83273"/>
                        <a14:foregroundMark x1="77170" y1="92182" x2="77170" y2="92182"/>
                        <a14:foregroundMark x1="18962" y1="68000" x2="19057" y2="69818"/>
                      </a14:backgroundRemoval>
                    </a14:imgEffect>
                  </a14:imgLayer>
                </a14:imgProps>
              </a:ext>
            </a:extLst>
          </a:blip>
          <a:srcRect r="19661" b="6829"/>
          <a:stretch/>
        </p:blipFill>
        <p:spPr>
          <a:xfrm flipH="1">
            <a:off x="0" y="2777853"/>
            <a:ext cx="6780584" cy="40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3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67C6-C5C1-9B0A-F394-6A219D68C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70F26-B09E-7387-8079-ED267AED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F22EC0-0503-F9D5-FAD6-FEB1CDED4599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Feet (paws)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latin typeface="Candara" panose="020E0502030303020204" pitchFamily="34" charset="0"/>
              </a:rPr>
              <a:t>Patas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12FCF-B379-97DF-8C57-6ED80FC9D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2182" l="3302" r="94434">
                        <a14:foregroundMark x1="7358" y1="26727" x2="9528" y2="45636"/>
                        <a14:foregroundMark x1="15283" y1="27273" x2="15943" y2="29636"/>
                        <a14:foregroundMark x1="8774" y1="18909" x2="8774" y2="18909"/>
                        <a14:foregroundMark x1="24528" y1="9273" x2="30283" y2="6909"/>
                        <a14:foregroundMark x1="20283" y1="42364" x2="20283" y2="42364"/>
                        <a14:foregroundMark x1="14057" y1="48182" x2="14057" y2="48182"/>
                        <a14:foregroundMark x1="11698" y1="45636" x2="9528" y2="50727"/>
                        <a14:foregroundMark x1="3302" y1="45455" x2="3302" y2="45455"/>
                        <a14:foregroundMark x1="10000" y1="52727" x2="10000" y2="52727"/>
                        <a14:foregroundMark x1="9717" y1="55818" x2="9717" y2="55818"/>
                        <a14:foregroundMark x1="94528" y1="29636" x2="94528" y2="29636"/>
                        <a14:foregroundMark x1="79906" y1="90182" x2="79906" y2="90182"/>
                        <a14:foregroundMark x1="78302" y1="86909" x2="76887" y2="83273"/>
                        <a14:foregroundMark x1="77170" y1="92182" x2="77170" y2="92182"/>
                        <a14:foregroundMark x1="18962" y1="68000" x2="19057" y2="69818"/>
                      </a14:backgroundRemoval>
                    </a14:imgEffect>
                  </a14:imgLayer>
                </a14:imgProps>
              </a:ext>
            </a:extLst>
          </a:blip>
          <a:srcRect r="19661" b="6829"/>
          <a:stretch/>
        </p:blipFill>
        <p:spPr>
          <a:xfrm flipH="1">
            <a:off x="0" y="2777853"/>
            <a:ext cx="6780584" cy="40801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41DC64-736F-EA08-C523-7AA50BC9C195}"/>
              </a:ext>
            </a:extLst>
          </p:cNvPr>
          <p:cNvSpPr/>
          <p:nvPr/>
        </p:nvSpPr>
        <p:spPr>
          <a:xfrm>
            <a:off x="4487779" y="5209672"/>
            <a:ext cx="1467853" cy="1227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F69745-6565-CC71-FBC3-0022AC47FFA5}"/>
              </a:ext>
            </a:extLst>
          </p:cNvPr>
          <p:cNvSpPr/>
          <p:nvPr/>
        </p:nvSpPr>
        <p:spPr>
          <a:xfrm>
            <a:off x="-132348" y="5807250"/>
            <a:ext cx="1070811" cy="1227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F252368-1C14-8D1B-45ED-519BF290BB21}"/>
              </a:ext>
            </a:extLst>
          </p:cNvPr>
          <p:cNvSpPr/>
          <p:nvPr/>
        </p:nvSpPr>
        <p:spPr>
          <a:xfrm rot="10380645">
            <a:off x="6308740" y="5509009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6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D70F3-2DDF-1D9B-9294-2F057AE86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E86C2-B6AC-9E5E-66C6-0FCBC95E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F73D75-C134-0659-E33E-EC336FD67156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CA180-51B5-63AB-B754-1C90C4D86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8" b="97473" l="2500" r="97500">
                        <a14:foregroundMark x1="25278" y1="2888" x2="25278" y2="2888"/>
                        <a14:foregroundMark x1="23333" y1="7401" x2="23333" y2="7401"/>
                        <a14:foregroundMark x1="20000" y1="4152" x2="20000" y2="4152"/>
                        <a14:foregroundMark x1="21944" y1="6498" x2="18056" y2="11191"/>
                        <a14:foregroundMark x1="9722" y1="10108" x2="9722" y2="10108"/>
                        <a14:foregroundMark x1="2500" y1="12816" x2="2500" y2="12816"/>
                        <a14:foregroundMark x1="16389" y1="7401" x2="16389" y2="7401"/>
                        <a14:foregroundMark x1="91389" y1="50181" x2="91389" y2="50181"/>
                        <a14:foregroundMark x1="96667" y1="51083" x2="96667" y2="51083"/>
                        <a14:foregroundMark x1="54444" y1="97473" x2="54444" y2="97473"/>
                        <a14:foregroundMark x1="97500" y1="59206" x2="97500" y2="59206"/>
                        <a14:foregroundMark x1="12222" y1="7401" x2="12222" y2="7401"/>
                        <a14:foregroundMark x1="17500" y1="5776" x2="17500" y2="5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026" y="2489873"/>
            <a:ext cx="2777290" cy="42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9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F440C-E7B8-0B91-7AFF-E5F909369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7D519-DA82-FAEA-F459-DFB2C7BC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53B26A-0FF8-FB84-83EA-F30F4CC08FF2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Beak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Pico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4558A-05D0-A8D7-E3AD-B6A877F60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8" b="97473" l="2500" r="97500">
                        <a14:foregroundMark x1="25278" y1="2888" x2="25278" y2="2888"/>
                        <a14:foregroundMark x1="23333" y1="7401" x2="23333" y2="7401"/>
                        <a14:foregroundMark x1="20000" y1="4152" x2="20000" y2="4152"/>
                        <a14:foregroundMark x1="21944" y1="6498" x2="18056" y2="11191"/>
                        <a14:foregroundMark x1="9722" y1="10108" x2="9722" y2="10108"/>
                        <a14:foregroundMark x1="2500" y1="12816" x2="2500" y2="12816"/>
                        <a14:foregroundMark x1="16389" y1="7401" x2="16389" y2="7401"/>
                        <a14:foregroundMark x1="91389" y1="50181" x2="91389" y2="50181"/>
                        <a14:foregroundMark x1="96667" y1="51083" x2="96667" y2="51083"/>
                        <a14:foregroundMark x1="54444" y1="97473" x2="54444" y2="97473"/>
                        <a14:foregroundMark x1="97500" y1="59206" x2="97500" y2="59206"/>
                        <a14:foregroundMark x1="12222" y1="7401" x2="12222" y2="7401"/>
                        <a14:foregroundMark x1="17500" y1="5776" x2="17500" y2="57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026" y="2489873"/>
            <a:ext cx="2777290" cy="427394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199B6C-DDC3-C4E9-BECE-28BB75E7A4AF}"/>
              </a:ext>
            </a:extLst>
          </p:cNvPr>
          <p:cNvSpPr/>
          <p:nvPr/>
        </p:nvSpPr>
        <p:spPr>
          <a:xfrm>
            <a:off x="2863515" y="2669568"/>
            <a:ext cx="902369" cy="651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3BC7F15-B785-48E7-FEA3-9C49C2E955E9}"/>
              </a:ext>
            </a:extLst>
          </p:cNvPr>
          <p:cNvSpPr/>
          <p:nvPr/>
        </p:nvSpPr>
        <p:spPr>
          <a:xfrm rot="845687">
            <a:off x="1066799" y="2501104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3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007B-6C1D-AD93-5820-63F20898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3F3C26-1076-55F8-7908-A8447F0E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6D99EE-7A61-3BC2-A5CD-BA3E385EE09A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C8EE9A-C0A4-658A-0F8C-85818FFFB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49" b="89865" l="15811" r="47838">
                        <a14:foregroundMark x1="22703" y1="87838" x2="22703" y2="87838"/>
                        <a14:foregroundMark x1="21757" y1="89865" x2="21757" y2="89865"/>
                        <a14:foregroundMark x1="44054" y1="63649" x2="44054" y2="63649"/>
                        <a14:foregroundMark x1="37973" y1="62838" x2="37973" y2="62838"/>
                        <a14:foregroundMark x1="28514" y1="53649" x2="28514" y2="53649"/>
                      </a14:backgroundRemoval>
                    </a14:imgEffect>
                  </a14:imgLayer>
                </a14:imgProps>
              </a:ext>
            </a:extLst>
          </a:blip>
          <a:srcRect l="11813" t="50000" r="48011" b="8772"/>
          <a:stretch/>
        </p:blipFill>
        <p:spPr>
          <a:xfrm flipH="1">
            <a:off x="1876927" y="2935705"/>
            <a:ext cx="2296575" cy="23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46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FB18-2EE6-E46C-3536-B4A912893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FC333-9D81-76DF-F440-9BE418C215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1A2088-98DD-7D5F-7D73-3E602166C20C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Wings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Alas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73109-99BE-8550-CD6E-82485571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49" b="89865" l="15811" r="47838">
                        <a14:foregroundMark x1="22703" y1="87838" x2="22703" y2="87838"/>
                        <a14:foregroundMark x1="21757" y1="89865" x2="21757" y2="89865"/>
                        <a14:foregroundMark x1="44054" y1="63649" x2="44054" y2="63649"/>
                        <a14:foregroundMark x1="37973" y1="62838" x2="37973" y2="62838"/>
                        <a14:foregroundMark x1="28514" y1="53649" x2="28514" y2="53649"/>
                      </a14:backgroundRemoval>
                    </a14:imgEffect>
                  </a14:imgLayer>
                </a14:imgProps>
              </a:ext>
            </a:extLst>
          </a:blip>
          <a:srcRect l="11813" t="50000" r="48011" b="8772"/>
          <a:stretch/>
        </p:blipFill>
        <p:spPr>
          <a:xfrm flipH="1">
            <a:off x="1876927" y="2935705"/>
            <a:ext cx="2296575" cy="23567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62F4F81-A9E7-2B6C-4BE1-26F1F1691F4D}"/>
              </a:ext>
            </a:extLst>
          </p:cNvPr>
          <p:cNvSpPr/>
          <p:nvPr/>
        </p:nvSpPr>
        <p:spPr>
          <a:xfrm>
            <a:off x="2695073" y="2935705"/>
            <a:ext cx="1478429" cy="1323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C602922-DE30-37B5-9BD2-D51467F8FD8D}"/>
              </a:ext>
            </a:extLst>
          </p:cNvPr>
          <p:cNvSpPr/>
          <p:nvPr/>
        </p:nvSpPr>
        <p:spPr>
          <a:xfrm rot="10380645">
            <a:off x="4459471" y="3030505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58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72F3B-08CF-F18F-DB52-31BF267F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49CC3-B5EB-9B15-6C28-6029CC0AF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8F939E-DCE5-A548-513E-A4635593A3DE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Legs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45132-1CC0-65FB-0F3F-21A3EA620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6" b="96954" l="5000" r="95556">
                        <a14:foregroundMark x1="87778" y1="9139" x2="87778" y2="9139"/>
                        <a14:foregroundMark x1="91389" y1="4238" x2="91389" y2="4238"/>
                        <a14:foregroundMark x1="93889" y1="38543" x2="93889" y2="38543"/>
                        <a14:foregroundMark x1="95833" y1="41192" x2="95833" y2="41192"/>
                        <a14:foregroundMark x1="32778" y1="93907" x2="32778" y2="93907"/>
                        <a14:foregroundMark x1="25833" y1="96954" x2="25833" y2="96954"/>
                        <a14:foregroundMark x1="5000" y1="55629" x2="5000" y2="55629"/>
                        <a14:foregroundMark x1="87778" y1="37881" x2="87778" y2="37881"/>
                        <a14:backgroundMark x1="87778" y1="37748" x2="87778" y2="37748"/>
                        <a14:backgroundMark x1="90833" y1="38411" x2="90833" y2="38411"/>
                        <a14:backgroundMark x1="86944" y1="38543" x2="86944" y2="38543"/>
                        <a14:backgroundMark x1="63333" y1="85563" x2="63333" y2="85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854" y="-96252"/>
            <a:ext cx="3270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79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579F4C91-148E-3D2A-C5C1-6C0DAF47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89" y="321733"/>
            <a:ext cx="3005537" cy="2236177"/>
          </a:xfrm>
          <a:prstGeom prst="rect">
            <a:avLst/>
          </a:prstGeom>
        </p:spPr>
      </p:pic>
      <p:sp>
        <p:nvSpPr>
          <p:cNvPr id="2060" name="Rectangle 2059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idMainImg" descr="Fish">
            <a:extLst>
              <a:ext uri="{FF2B5EF4-FFF2-40B4-BE49-F238E27FC236}">
                <a16:creationId xmlns:a16="http://schemas.microsoft.com/office/drawing/2014/main" id="{5E1C6200-05AD-4B91-BA94-019E1B3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228" y="313080"/>
            <a:ext cx="2262279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9" descr="Mexican Alebrijes - Peacock">
            <a:extLst>
              <a:ext uri="{FF2B5EF4-FFF2-40B4-BE49-F238E27FC236}">
                <a16:creationId xmlns:a16="http://schemas.microsoft.com/office/drawing/2014/main" id="{1AA58071-E129-DE02-DF57-0A31716D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06" y="3379941"/>
            <a:ext cx="2414016" cy="263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en cat sculpture with colorful patterns&#10;&#10;Description automatically generated">
            <a:extLst>
              <a:ext uri="{FF2B5EF4-FFF2-40B4-BE49-F238E27FC236}">
                <a16:creationId xmlns:a16="http://schemas.microsoft.com/office/drawing/2014/main" id="{2307C854-3C31-3443-9D1E-F884598C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389" y="3222905"/>
            <a:ext cx="3671254" cy="2952339"/>
          </a:xfrm>
          <a:prstGeom prst="rect">
            <a:avLst/>
          </a:prstGeom>
        </p:spPr>
      </p:pic>
      <p:sp>
        <p:nvSpPr>
          <p:cNvPr id="2066" name="Rectangle 2065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16" descr="http://stores.mexicantextileandcraft.com/catalog/Alebrije_JABALI_ROJO_AMARILLO_MAIN_thumb.JPG">
            <a:extLst>
              <a:ext uri="{FF2B5EF4-FFF2-40B4-BE49-F238E27FC236}">
                <a16:creationId xmlns:a16="http://schemas.microsoft.com/office/drawing/2014/main" id="{EF24824B-3AF7-096E-9BFC-3FBDCC45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3268" y="350519"/>
            <a:ext cx="3567362" cy="325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Rectangle 2067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lorful animal figurine on a table&#10;&#10;Description automatically generated">
            <a:extLst>
              <a:ext uri="{FF2B5EF4-FFF2-40B4-BE49-F238E27FC236}">
                <a16:creationId xmlns:a16="http://schemas.microsoft.com/office/drawing/2014/main" id="{899B5269-63BA-1754-7921-7184B8B3B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563" y="4172622"/>
            <a:ext cx="2970249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2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768C3-68D8-36BA-4E25-1DBAA764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31562-9AA7-6DB9-F734-126626870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2D1BAF-A45D-D80E-F84C-973E6CF99DEF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Legs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latin typeface="Candara" panose="020E0502030303020204" pitchFamily="34" charset="0"/>
              </a:rPr>
              <a:t>Piernas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75C94-779D-9924-FB26-F05DE6E2A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6" b="96954" l="5000" r="95556">
                        <a14:foregroundMark x1="87778" y1="9139" x2="87778" y2="9139"/>
                        <a14:foregroundMark x1="91389" y1="4238" x2="91389" y2="4238"/>
                        <a14:foregroundMark x1="93889" y1="38543" x2="93889" y2="38543"/>
                        <a14:foregroundMark x1="95833" y1="41192" x2="95833" y2="41192"/>
                        <a14:foregroundMark x1="32778" y1="93907" x2="32778" y2="93907"/>
                        <a14:foregroundMark x1="25833" y1="96954" x2="25833" y2="96954"/>
                        <a14:foregroundMark x1="5000" y1="55629" x2="5000" y2="55629"/>
                        <a14:foregroundMark x1="87778" y1="37881" x2="87778" y2="37881"/>
                        <a14:backgroundMark x1="87778" y1="37748" x2="87778" y2="37748"/>
                        <a14:backgroundMark x1="90833" y1="38411" x2="90833" y2="38411"/>
                        <a14:backgroundMark x1="86944" y1="38543" x2="86944" y2="38543"/>
                        <a14:backgroundMark x1="63333" y1="85563" x2="63333" y2="85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854" y="-96252"/>
            <a:ext cx="327004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BAEF1D2-5816-7A37-8BC2-DE91A4BF4F83}"/>
              </a:ext>
            </a:extLst>
          </p:cNvPr>
          <p:cNvSpPr/>
          <p:nvPr/>
        </p:nvSpPr>
        <p:spPr>
          <a:xfrm>
            <a:off x="2695073" y="4319339"/>
            <a:ext cx="2346159" cy="18769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9E2B8A5-5ABA-8629-D18C-F65BB1229C0D}"/>
              </a:ext>
            </a:extLst>
          </p:cNvPr>
          <p:cNvSpPr/>
          <p:nvPr/>
        </p:nvSpPr>
        <p:spPr>
          <a:xfrm rot="10380645">
            <a:off x="5409159" y="4613388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0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CF8D7-5AC5-FE97-A423-EE6538EE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C9230-9506-7DB7-673B-8FCC948A78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AD8787-18F4-CBB8-5CA3-A814FA391093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Body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65C7F-E069-6B0F-FB3F-14577FD0C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" b="55817" l="2703" r="45000">
                        <a14:foregroundMark x1="8919" y1="5817" x2="3378" y2="20499"/>
                        <a14:foregroundMark x1="4459" y1="5540" x2="4459" y2="5540"/>
                        <a14:foregroundMark x1="4054" y1="3463" x2="4054" y2="3463"/>
                        <a14:foregroundMark x1="2703" y1="9418" x2="2703" y2="9418"/>
                        <a14:foregroundMark x1="13378" y1="13573" x2="13378" y2="13573"/>
                        <a14:foregroundMark x1="31216" y1="54432" x2="31216" y2="54432"/>
                        <a14:foregroundMark x1="42162" y1="55817" x2="42162" y2="55817"/>
                      </a14:backgroundRemoval>
                    </a14:imgEffect>
                  </a14:imgLayer>
                </a14:imgProps>
              </a:ext>
            </a:extLst>
          </a:blip>
          <a:srcRect t="-1" r="50000" b="46994"/>
          <a:stretch/>
        </p:blipFill>
        <p:spPr>
          <a:xfrm>
            <a:off x="2569481" y="2454443"/>
            <a:ext cx="4257314" cy="44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96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0D521-B221-B30C-7BE5-CE5D2F40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D742D-33F6-CBC4-C4B9-84AA261A1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5EB59A-5B66-1B77-5AEE-AF7BEE73DA51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Body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Cuerpo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BE72A-5753-85ED-41C4-CF7AD8164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3" b="55817" l="2703" r="45000">
                        <a14:foregroundMark x1="8919" y1="5817" x2="3378" y2="20499"/>
                        <a14:foregroundMark x1="4459" y1="5540" x2="4459" y2="5540"/>
                        <a14:foregroundMark x1="4054" y1="3463" x2="4054" y2="3463"/>
                        <a14:foregroundMark x1="2703" y1="9418" x2="2703" y2="9418"/>
                        <a14:foregroundMark x1="13378" y1="13573" x2="13378" y2="13573"/>
                        <a14:foregroundMark x1="31216" y1="54432" x2="31216" y2="54432"/>
                        <a14:foregroundMark x1="42162" y1="55817" x2="42162" y2="55817"/>
                      </a14:backgroundRemoval>
                    </a14:imgEffect>
                  </a14:imgLayer>
                </a14:imgProps>
              </a:ext>
            </a:extLst>
          </a:blip>
          <a:srcRect t="-1" r="50000" b="46994"/>
          <a:stretch/>
        </p:blipFill>
        <p:spPr>
          <a:xfrm>
            <a:off x="2569481" y="2454443"/>
            <a:ext cx="4257314" cy="440355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AEA44B-4884-7474-C0AB-A93F76435508}"/>
              </a:ext>
            </a:extLst>
          </p:cNvPr>
          <p:cNvSpPr/>
          <p:nvPr/>
        </p:nvSpPr>
        <p:spPr>
          <a:xfrm>
            <a:off x="2695073" y="3669638"/>
            <a:ext cx="3164306" cy="2827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F8BC7CF-D147-A136-710B-B4CC2383B5BE}"/>
              </a:ext>
            </a:extLst>
          </p:cNvPr>
          <p:cNvSpPr/>
          <p:nvPr/>
        </p:nvSpPr>
        <p:spPr>
          <a:xfrm rot="10380645">
            <a:off x="6344889" y="4286138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9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536D1-BE78-A5CD-972D-5B6F02FF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05A7C-739B-90E0-19EB-47EA3014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66293F-86DD-89A8-1490-DA947F3B5FDB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Fur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DA4EA-98E2-1564-E40E-A25BE093B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4375" l="4444" r="93056">
                        <a14:foregroundMark x1="51111" y1="7292" x2="51111" y2="7292"/>
                        <a14:foregroundMark x1="52222" y1="3750" x2="52222" y2="3750"/>
                        <a14:foregroundMark x1="93056" y1="62292" x2="93056" y2="62292"/>
                        <a14:foregroundMark x1="73056" y1="90833" x2="73056" y2="90833"/>
                        <a14:foregroundMark x1="53056" y1="92708" x2="53056" y2="92708"/>
                        <a14:foregroundMark x1="27500" y1="94583" x2="27500" y2="94583"/>
                        <a14:foregroundMark x1="12778" y1="80625" x2="12778" y2="80625"/>
                        <a14:foregroundMark x1="4444" y1="77917" x2="4444" y2="77917"/>
                      </a14:backgroundRemoval>
                    </a14:imgEffect>
                  </a14:imgLayer>
                </a14:imgProps>
              </a:ext>
            </a:extLst>
          </a:blip>
          <a:srcRect b="15815"/>
          <a:stretch/>
        </p:blipFill>
        <p:spPr>
          <a:xfrm>
            <a:off x="735932" y="2538663"/>
            <a:ext cx="3848100" cy="4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B2D3F-56DC-1B93-2E07-3386AA385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BB3FF-463C-1D14-88E7-EFE77271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C333CE-7AED-1082-1245-894FB84BD6E3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Fur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latin typeface="Candara" panose="020E0502030303020204" pitchFamily="34" charset="0"/>
              </a:rPr>
              <a:t>Pelo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8E68A-1AFA-5966-EAE2-C1BA911B2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4375" l="4444" r="93056">
                        <a14:foregroundMark x1="51111" y1="7292" x2="51111" y2="7292"/>
                        <a14:foregroundMark x1="52222" y1="3750" x2="52222" y2="3750"/>
                        <a14:foregroundMark x1="93056" y1="62292" x2="93056" y2="62292"/>
                        <a14:foregroundMark x1="73056" y1="90833" x2="73056" y2="90833"/>
                        <a14:foregroundMark x1="53056" y1="92708" x2="53056" y2="92708"/>
                        <a14:foregroundMark x1="27500" y1="94583" x2="27500" y2="94583"/>
                        <a14:foregroundMark x1="12778" y1="80625" x2="12778" y2="80625"/>
                        <a14:foregroundMark x1="4444" y1="77917" x2="4444" y2="77917"/>
                      </a14:backgroundRemoval>
                    </a14:imgEffect>
                  </a14:imgLayer>
                </a14:imgProps>
              </a:ext>
            </a:extLst>
          </a:blip>
          <a:srcRect b="15815"/>
          <a:stretch/>
        </p:blipFill>
        <p:spPr>
          <a:xfrm>
            <a:off x="735932" y="2538663"/>
            <a:ext cx="3848100" cy="43193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E39857-9B38-7DCF-57FC-131E8EBB9C92}"/>
              </a:ext>
            </a:extLst>
          </p:cNvPr>
          <p:cNvSpPr/>
          <p:nvPr/>
        </p:nvSpPr>
        <p:spPr>
          <a:xfrm>
            <a:off x="3019926" y="3874164"/>
            <a:ext cx="1263317" cy="1564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148E382-6E65-5122-4BA6-03E3F5A088BE}"/>
              </a:ext>
            </a:extLst>
          </p:cNvPr>
          <p:cNvSpPr/>
          <p:nvPr/>
        </p:nvSpPr>
        <p:spPr>
          <a:xfrm rot="10380645">
            <a:off x="4596298" y="4257724"/>
            <a:ext cx="1624264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92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5C61-D7B7-56F7-9DE0-285FEC4B7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BE5C13-E1CF-3A83-CEF0-0177704D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3DF8D0-077F-8783-ED77-BC70097737EA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Feathers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125EB-4CEF-204E-A58B-EF906A26F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46081" l="5135" r="46622">
                        <a14:foregroundMark x1="45946" y1="46081" x2="45946" y2="46081"/>
                        <a14:foregroundMark x1="22027" y1="23919" x2="22027" y2="23919"/>
                        <a14:foregroundMark x1="22973" y1="25270" x2="22973" y2="25270"/>
                        <a14:foregroundMark x1="20946" y1="25000" x2="20946" y2="25000"/>
                        <a14:foregroundMark x1="12973" y1="39459" x2="12973" y2="39459"/>
                        <a14:foregroundMark x1="12838" y1="39730" x2="12838" y2="39730"/>
                        <a14:foregroundMark x1="13108" y1="39595" x2="13108" y2="39595"/>
                        <a14:backgroundMark x1="38919" y1="11351" x2="38919" y2="11351"/>
                        <a14:backgroundMark x1="39865" y1="13243" x2="39865" y2="13243"/>
                        <a14:backgroundMark x1="40946" y1="14595" x2="40946" y2="14595"/>
                        <a14:backgroundMark x1="11216" y1="39324" x2="11216" y2="39324"/>
                        <a14:backgroundMark x1="13108" y1="39730" x2="13108" y2="39730"/>
                        <a14:backgroundMark x1="14189" y1="41486" x2="14189" y2="41486"/>
                        <a14:backgroundMark x1="43784" y1="45135" x2="43784" y2="45135"/>
                        <a14:backgroundMark x1="44730" y1="44054" x2="44730" y2="44054"/>
                      </a14:backgroundRemoval>
                    </a14:imgEffect>
                  </a14:imgLayer>
                </a14:imgProps>
              </a:ext>
            </a:extLst>
          </a:blip>
          <a:srcRect r="48187" b="50000"/>
          <a:stretch/>
        </p:blipFill>
        <p:spPr>
          <a:xfrm>
            <a:off x="1211179" y="505325"/>
            <a:ext cx="5285874" cy="51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28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52CE8-6CB7-19C9-3553-3100AD2BC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2A4B7-3DA6-9F8E-1D08-330C81F6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D52AD5-27FA-4A32-E973-A99A50E1EF3C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Feathers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Plumas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78322-B41B-994C-68E2-74344861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46081" l="5135" r="46622">
                        <a14:foregroundMark x1="45946" y1="46081" x2="45946" y2="46081"/>
                        <a14:foregroundMark x1="22027" y1="23919" x2="22027" y2="23919"/>
                        <a14:foregroundMark x1="22973" y1="25270" x2="22973" y2="25270"/>
                        <a14:foregroundMark x1="20946" y1="25000" x2="20946" y2="25000"/>
                        <a14:foregroundMark x1="12973" y1="39459" x2="12973" y2="39459"/>
                        <a14:foregroundMark x1="12838" y1="39730" x2="12838" y2="39730"/>
                        <a14:foregroundMark x1="13108" y1="39595" x2="13108" y2="39595"/>
                        <a14:backgroundMark x1="38919" y1="11351" x2="38919" y2="11351"/>
                        <a14:backgroundMark x1="39865" y1="13243" x2="39865" y2="13243"/>
                        <a14:backgroundMark x1="40946" y1="14595" x2="40946" y2="14595"/>
                        <a14:backgroundMark x1="11216" y1="39324" x2="11216" y2="39324"/>
                        <a14:backgroundMark x1="13108" y1="39730" x2="13108" y2="39730"/>
                        <a14:backgroundMark x1="14189" y1="41486" x2="14189" y2="41486"/>
                        <a14:backgroundMark x1="43784" y1="45135" x2="43784" y2="45135"/>
                        <a14:backgroundMark x1="44730" y1="44054" x2="44730" y2="44054"/>
                      </a14:backgroundRemoval>
                    </a14:imgEffect>
                  </a14:imgLayer>
                </a14:imgProps>
              </a:ext>
            </a:extLst>
          </a:blip>
          <a:srcRect r="48187" b="50000"/>
          <a:stretch/>
        </p:blipFill>
        <p:spPr>
          <a:xfrm>
            <a:off x="1211179" y="505325"/>
            <a:ext cx="5285874" cy="510092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175604-984A-C6CA-9787-D2268A9631F5}"/>
              </a:ext>
            </a:extLst>
          </p:cNvPr>
          <p:cNvSpPr/>
          <p:nvPr/>
        </p:nvSpPr>
        <p:spPr>
          <a:xfrm rot="19132329">
            <a:off x="4653970" y="3730701"/>
            <a:ext cx="1215566" cy="1945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C93B21-86E2-289D-9165-8330BE009819}"/>
              </a:ext>
            </a:extLst>
          </p:cNvPr>
          <p:cNvSpPr/>
          <p:nvPr/>
        </p:nvSpPr>
        <p:spPr>
          <a:xfrm rot="19132329">
            <a:off x="4806370" y="1163962"/>
            <a:ext cx="1215566" cy="1945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4FC23DB-6F6E-C0D9-BBDA-55CE97881B69}"/>
              </a:ext>
            </a:extLst>
          </p:cNvPr>
          <p:cNvSpPr/>
          <p:nvPr/>
        </p:nvSpPr>
        <p:spPr>
          <a:xfrm rot="13294464">
            <a:off x="6077006" y="3119197"/>
            <a:ext cx="943167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6DBABB9-2274-5328-75F6-B39EB4D98E53}"/>
              </a:ext>
            </a:extLst>
          </p:cNvPr>
          <p:cNvSpPr/>
          <p:nvPr/>
        </p:nvSpPr>
        <p:spPr>
          <a:xfrm rot="7827707">
            <a:off x="6109141" y="3714122"/>
            <a:ext cx="943167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5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F5ED2-455E-AEEF-B8A9-0E062C6AE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D2900-AD55-FFFD-2056-68EBF1BE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0C76D2-19FC-F653-6D2C-3512BB6A48B2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Nose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A5C18-8FF5-217D-E8D0-15694BCE2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1" b="97552" l="6667" r="95556">
                        <a14:foregroundMark x1="24444" y1="8217" x2="24444" y2="8217"/>
                        <a14:foregroundMark x1="25278" y1="4021" x2="25278" y2="4021"/>
                        <a14:foregroundMark x1="6667" y1="13112" x2="6667" y2="13112"/>
                        <a14:foregroundMark x1="8056" y1="17483" x2="8056" y2="17483"/>
                        <a14:foregroundMark x1="91111" y1="79895" x2="91111" y2="79895"/>
                        <a14:foregroundMark x1="94722" y1="71853" x2="94722" y2="71853"/>
                        <a14:foregroundMark x1="88611" y1="94231" x2="88611" y2="94231"/>
                        <a14:foregroundMark x1="95833" y1="78671" x2="95833" y2="78671"/>
                        <a14:foregroundMark x1="77778" y1="95280" x2="77778" y2="95280"/>
                        <a14:foregroundMark x1="86667" y1="96853" x2="86667" y2="96853"/>
                        <a14:foregroundMark x1="53056" y1="97552" x2="53056" y2="97552"/>
                      </a14:backgroundRemoval>
                    </a14:imgEffect>
                  </a14:imgLayer>
                </a14:imgProps>
              </a:ext>
            </a:extLst>
          </a:blip>
          <a:srcRect b="9554"/>
          <a:stretch/>
        </p:blipFill>
        <p:spPr>
          <a:xfrm flipH="1">
            <a:off x="2024032" y="1359569"/>
            <a:ext cx="3826093" cy="5498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97DFF2-EB01-7E5F-BA5E-DE598F634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19" b="95326" l="1604" r="99245">
                        <a14:foregroundMark x1="11981" y1="95609" x2="11981" y2="95609"/>
                        <a14:foregroundMark x1="8585" y1="93343" x2="5566" y2="91218"/>
                        <a14:foregroundMark x1="1698" y1="92210" x2="6887" y2="94051"/>
                        <a14:foregroundMark x1="12170" y1="93909" x2="23302" y2="95326"/>
                        <a14:foregroundMark x1="20189" y1="93768" x2="40943" y2="94618"/>
                        <a14:foregroundMark x1="82830" y1="95609" x2="94245" y2="93343"/>
                        <a14:foregroundMark x1="94245" y1="93343" x2="94245" y2="93201"/>
                        <a14:foregroundMark x1="97170" y1="93059" x2="99245" y2="93201"/>
                      </a14:backgroundRemoval>
                    </a14:imgEffect>
                  </a14:imgLayer>
                </a14:imgProps>
              </a:ext>
            </a:extLst>
          </a:blip>
          <a:srcRect t="84307" b="3988"/>
          <a:stretch/>
        </p:blipFill>
        <p:spPr>
          <a:xfrm>
            <a:off x="0" y="5907505"/>
            <a:ext cx="12192000" cy="9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7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363F2-0982-9275-5F76-5660A44D8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F0EAF0-6196-3736-2E26-EC186D16D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4F5A63-8398-4E4F-361F-ADF1459AF4E2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Nose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 err="1">
                <a:latin typeface="Candara" panose="020E0502030303020204" pitchFamily="34" charset="0"/>
              </a:rPr>
              <a:t>Nariz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58816-A378-D5D0-1F68-FE160EB8E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1" b="97552" l="6667" r="95556">
                        <a14:foregroundMark x1="24444" y1="8217" x2="24444" y2="8217"/>
                        <a14:foregroundMark x1="25278" y1="4021" x2="25278" y2="4021"/>
                        <a14:foregroundMark x1="6667" y1="13112" x2="6667" y2="13112"/>
                        <a14:foregroundMark x1="8056" y1="17483" x2="8056" y2="17483"/>
                        <a14:foregroundMark x1="91111" y1="79895" x2="91111" y2="79895"/>
                        <a14:foregroundMark x1="94722" y1="71853" x2="94722" y2="71853"/>
                        <a14:foregroundMark x1="88611" y1="94231" x2="88611" y2="94231"/>
                        <a14:foregroundMark x1="95833" y1="78671" x2="95833" y2="78671"/>
                        <a14:foregroundMark x1="77778" y1="95280" x2="77778" y2="95280"/>
                        <a14:foregroundMark x1="86667" y1="96853" x2="86667" y2="96853"/>
                        <a14:foregroundMark x1="53056" y1="97552" x2="53056" y2="97552"/>
                      </a14:backgroundRemoval>
                    </a14:imgEffect>
                  </a14:imgLayer>
                </a14:imgProps>
              </a:ext>
            </a:extLst>
          </a:blip>
          <a:srcRect b="9554"/>
          <a:stretch/>
        </p:blipFill>
        <p:spPr>
          <a:xfrm flipH="1">
            <a:off x="2024032" y="1359569"/>
            <a:ext cx="3826093" cy="54984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8DBCA2-D5D0-A43C-F780-0135F3AFB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819" b="95326" l="1604" r="99245">
                        <a14:foregroundMark x1="11981" y1="95609" x2="11981" y2="95609"/>
                        <a14:foregroundMark x1="8585" y1="93343" x2="5566" y2="91218"/>
                        <a14:foregroundMark x1="1698" y1="92210" x2="6887" y2="94051"/>
                        <a14:foregroundMark x1="12170" y1="93909" x2="23302" y2="95326"/>
                        <a14:foregroundMark x1="20189" y1="93768" x2="40943" y2="94618"/>
                        <a14:foregroundMark x1="82830" y1="95609" x2="94245" y2="93343"/>
                        <a14:foregroundMark x1="94245" y1="93343" x2="94245" y2="93201"/>
                        <a14:foregroundMark x1="97170" y1="93059" x2="99245" y2="93201"/>
                      </a14:backgroundRemoval>
                    </a14:imgEffect>
                  </a14:imgLayer>
                </a14:imgProps>
              </a:ext>
            </a:extLst>
          </a:blip>
          <a:srcRect t="84307" b="3988"/>
          <a:stretch/>
        </p:blipFill>
        <p:spPr>
          <a:xfrm>
            <a:off x="0" y="5907505"/>
            <a:ext cx="12192000" cy="9504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A24FC7B-CE29-83F6-A044-27AFDE7620B5}"/>
              </a:ext>
            </a:extLst>
          </p:cNvPr>
          <p:cNvSpPr/>
          <p:nvPr/>
        </p:nvSpPr>
        <p:spPr>
          <a:xfrm>
            <a:off x="5455811" y="1985211"/>
            <a:ext cx="394314" cy="372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C2C3FD3-9AD8-F1D6-C496-7C8243BE6CD3}"/>
              </a:ext>
            </a:extLst>
          </p:cNvPr>
          <p:cNvSpPr/>
          <p:nvPr/>
        </p:nvSpPr>
        <p:spPr>
          <a:xfrm rot="7827707">
            <a:off x="5690647" y="1378419"/>
            <a:ext cx="943167" cy="3007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2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DFD21-4D63-8AD5-9C4A-80305A43D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E30FC8-22C8-CE8E-1153-BE9C42FB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F0BA5-E36B-EF68-F312-9C1635D2DC36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Mouth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0D046-278A-D6E3-E33E-56EBADCC0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77" b="94872" l="6132" r="95189">
                        <a14:foregroundMark x1="27830" y1="54386" x2="27830" y2="54386"/>
                        <a14:foregroundMark x1="26132" y1="58300" x2="31132" y2="63698"/>
                        <a14:foregroundMark x1="7642" y1="66127" x2="7642" y2="66127"/>
                        <a14:foregroundMark x1="7358" y1="71930" x2="7358" y2="71930"/>
                        <a14:foregroundMark x1="13208" y1="75034" x2="13208" y2="75034"/>
                        <a14:foregroundMark x1="7830" y1="72470" x2="7830" y2="72470"/>
                        <a14:foregroundMark x1="13491" y1="75034" x2="13491" y2="75034"/>
                        <a14:foregroundMark x1="15472" y1="75843" x2="15472" y2="75843"/>
                        <a14:foregroundMark x1="12925" y1="78138" x2="12925" y2="78138"/>
                        <a14:foregroundMark x1="9717" y1="81107" x2="9717" y2="81107"/>
                        <a14:foregroundMark x1="91981" y1="73549" x2="91981" y2="73549"/>
                        <a14:foregroundMark x1="95377" y1="77193" x2="95377" y2="77193"/>
                        <a14:foregroundMark x1="77170" y1="94602" x2="77170" y2="94602"/>
                        <a14:foregroundMark x1="65000" y1="53846" x2="65000" y2="53846"/>
                        <a14:foregroundMark x1="49717" y1="53576" x2="49717" y2="53576"/>
                        <a14:foregroundMark x1="27358" y1="51822" x2="27358" y2="51822"/>
                        <a14:foregroundMark x1="46132" y1="52227" x2="46132" y2="52227"/>
                        <a14:foregroundMark x1="46226" y1="51282" x2="46226" y2="51282"/>
                        <a14:foregroundMark x1="12264" y1="77868" x2="12264" y2="77868"/>
                        <a14:foregroundMark x1="10189" y1="80702" x2="10189" y2="80702"/>
                        <a14:foregroundMark x1="28208" y1="51012" x2="28208" y2="51012"/>
                        <a14:foregroundMark x1="6132" y1="69501" x2="6132" y2="69501"/>
                        <a14:foregroundMark x1="8019" y1="72065" x2="8019" y2="72065"/>
                        <a14:foregroundMark x1="12547" y1="77058" x2="12547" y2="77058"/>
                      </a14:backgroundRemoval>
                    </a14:imgEffect>
                  </a14:imgLayer>
                </a14:imgProps>
              </a:ext>
            </a:extLst>
          </a:blip>
          <a:srcRect t="50000" b="15439"/>
          <a:stretch/>
        </p:blipFill>
        <p:spPr>
          <a:xfrm>
            <a:off x="916511" y="4487780"/>
            <a:ext cx="9810364" cy="23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5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lizard&#10;&#10;Description automatically generated">
            <a:extLst>
              <a:ext uri="{FF2B5EF4-FFF2-40B4-BE49-F238E27FC236}">
                <a16:creationId xmlns:a16="http://schemas.microsoft.com/office/drawing/2014/main" id="{9A77B24F-0A02-72F8-019F-EF6F6B6E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94" t="2138"/>
          <a:stretch/>
        </p:blipFill>
        <p:spPr>
          <a:xfrm>
            <a:off x="484632" y="1203363"/>
            <a:ext cx="4169663" cy="5139332"/>
          </a:xfrm>
          <a:prstGeom prst="rect">
            <a:avLst/>
          </a:prstGeom>
        </p:spPr>
      </p:pic>
      <p:pic>
        <p:nvPicPr>
          <p:cNvPr id="7" name="Picture 6" descr="A list of baby names&#10;&#10;Description automatically generated">
            <a:extLst>
              <a:ext uri="{FF2B5EF4-FFF2-40B4-BE49-F238E27FC236}">
                <a16:creationId xmlns:a16="http://schemas.microsoft.com/office/drawing/2014/main" id="{DF4B2916-2C0A-C5FC-846F-91966769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8" t="4266" r="3987"/>
          <a:stretch/>
        </p:blipFill>
        <p:spPr>
          <a:xfrm>
            <a:off x="4976029" y="1985092"/>
            <a:ext cx="6731338" cy="3231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7880A5-B47C-D4D6-5479-376950A29AAA}"/>
              </a:ext>
            </a:extLst>
          </p:cNvPr>
          <p:cNvSpPr/>
          <p:nvPr/>
        </p:nvSpPr>
        <p:spPr>
          <a:xfrm>
            <a:off x="1711105" y="199176"/>
            <a:ext cx="9134946" cy="94156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ndara" panose="020E0502030303020204" pitchFamily="34" charset="0"/>
              </a:rPr>
              <a:t>Make your own </a:t>
            </a:r>
            <a:r>
              <a:rPr lang="en-US" sz="4000" dirty="0" err="1">
                <a:latin typeface="Candara" panose="020E0502030303020204" pitchFamily="34" charset="0"/>
              </a:rPr>
              <a:t>alebrije</a:t>
            </a:r>
            <a:r>
              <a:rPr lang="en-US" sz="4000" dirty="0">
                <a:latin typeface="Candara" panose="020E05020303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963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1E3A4-A843-7F3C-ADA6-9090D6C70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018A25-C94A-621E-5181-00B100DB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7" b="3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8E575-7F12-82B0-505E-86277B7107CD}"/>
              </a:ext>
            </a:extLst>
          </p:cNvPr>
          <p:cNvSpPr/>
          <p:nvPr/>
        </p:nvSpPr>
        <p:spPr>
          <a:xfrm>
            <a:off x="7014411" y="950496"/>
            <a:ext cx="3712464" cy="1719072"/>
          </a:xfrm>
          <a:prstGeom prst="roundRect">
            <a:avLst/>
          </a:prstGeom>
          <a:solidFill>
            <a:srgbClr val="A36F6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Mouth 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Boca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72CD9-07AF-6209-1D84-5BDF3D176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77" b="94872" l="6132" r="95189">
                        <a14:foregroundMark x1="27830" y1="54386" x2="27830" y2="54386"/>
                        <a14:foregroundMark x1="26132" y1="58300" x2="31132" y2="63698"/>
                        <a14:foregroundMark x1="7642" y1="66127" x2="7642" y2="66127"/>
                        <a14:foregroundMark x1="7358" y1="71930" x2="7358" y2="71930"/>
                        <a14:foregroundMark x1="13208" y1="75034" x2="13208" y2="75034"/>
                        <a14:foregroundMark x1="7830" y1="72470" x2="7830" y2="72470"/>
                        <a14:foregroundMark x1="13491" y1="75034" x2="13491" y2="75034"/>
                        <a14:foregroundMark x1="15472" y1="75843" x2="15472" y2="75843"/>
                        <a14:foregroundMark x1="12925" y1="78138" x2="12925" y2="78138"/>
                        <a14:foregroundMark x1="9717" y1="81107" x2="9717" y2="81107"/>
                        <a14:foregroundMark x1="91981" y1="73549" x2="91981" y2="73549"/>
                        <a14:foregroundMark x1="95377" y1="77193" x2="95377" y2="77193"/>
                        <a14:foregroundMark x1="77170" y1="94602" x2="77170" y2="94602"/>
                        <a14:foregroundMark x1="65000" y1="53846" x2="65000" y2="53846"/>
                        <a14:foregroundMark x1="49717" y1="53576" x2="49717" y2="53576"/>
                        <a14:foregroundMark x1="27358" y1="51822" x2="27358" y2="51822"/>
                        <a14:foregroundMark x1="46132" y1="52227" x2="46132" y2="52227"/>
                        <a14:foregroundMark x1="46226" y1="51282" x2="46226" y2="51282"/>
                        <a14:foregroundMark x1="12264" y1="77868" x2="12264" y2="77868"/>
                        <a14:foregroundMark x1="10189" y1="80702" x2="10189" y2="80702"/>
                        <a14:foregroundMark x1="28208" y1="51012" x2="28208" y2="51012"/>
                        <a14:foregroundMark x1="6132" y1="69501" x2="6132" y2="69501"/>
                        <a14:foregroundMark x1="8019" y1="72065" x2="8019" y2="72065"/>
                        <a14:foregroundMark x1="12547" y1="77058" x2="12547" y2="77058"/>
                      </a14:backgroundRemoval>
                    </a14:imgEffect>
                  </a14:imgLayer>
                </a14:imgProps>
              </a:ext>
            </a:extLst>
          </a:blip>
          <a:srcRect t="50000" b="15439"/>
          <a:stretch/>
        </p:blipFill>
        <p:spPr>
          <a:xfrm>
            <a:off x="916511" y="4487780"/>
            <a:ext cx="9810364" cy="23702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0D9BB8-A8BE-FA3D-051F-8EAA584BC011}"/>
              </a:ext>
            </a:extLst>
          </p:cNvPr>
          <p:cNvSpPr/>
          <p:nvPr/>
        </p:nvSpPr>
        <p:spPr>
          <a:xfrm rot="16200000">
            <a:off x="1477465" y="4621864"/>
            <a:ext cx="2088412" cy="2703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6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D6571-96F2-378E-3ABB-147109C67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DCB80-DB6F-5CF4-7112-5716D7082B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114D70-11F4-6C5F-7C33-5DD89DEA7C38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GUESS THE IMAGE</a:t>
            </a:r>
          </a:p>
        </p:txBody>
      </p:sp>
    </p:spTree>
    <p:extLst>
      <p:ext uri="{BB962C8B-B14F-4D97-AF65-F5344CB8AC3E}">
        <p14:creationId xmlns:p14="http://schemas.microsoft.com/office/powerpoint/2010/main" val="1555232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E9E45-A1A8-B332-0CA1-B18B525B3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499D1-5455-9EE8-A8CA-E5A2DB1DB7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398850-FB53-5376-56B1-3FD926E8FCC8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4" name="Picture 3" descr="A cartoon of a flamingo&#10;&#10;Description automatically generated">
            <a:extLst>
              <a:ext uri="{FF2B5EF4-FFF2-40B4-BE49-F238E27FC236}">
                <a16:creationId xmlns:a16="http://schemas.microsoft.com/office/drawing/2014/main" id="{6F6EEF0A-1644-E787-5D08-F7F5EF95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72" y="2472999"/>
            <a:ext cx="1736856" cy="19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62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F47FB-405D-5D4D-0C78-860571A0A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F1111-56E6-BE59-25AE-A1E4348D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1F0698-2995-B500-3EA5-14F6D3EA93A1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5" name="Picture 4" descr="A cartoon of a cheetah&#10;&#10;Description automatically generated">
            <a:extLst>
              <a:ext uri="{FF2B5EF4-FFF2-40B4-BE49-F238E27FC236}">
                <a16:creationId xmlns:a16="http://schemas.microsoft.com/office/drawing/2014/main" id="{89C999C7-EB7A-5C39-F3CF-430F0E3CD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66" y="2000050"/>
            <a:ext cx="3172268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E7C83-946E-012E-99D6-579C47E3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5815A-DF9F-A846-FFB3-47C33975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58F213-8908-3B91-E778-E3D3D342125D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4" name="Picture 3" descr="A colorful feather on a white background&#10;&#10;Description automatically generated">
            <a:extLst>
              <a:ext uri="{FF2B5EF4-FFF2-40B4-BE49-F238E27FC236}">
                <a16:creationId xmlns:a16="http://schemas.microsoft.com/office/drawing/2014/main" id="{5212D68B-EE90-66FF-5FFF-C5A9079DC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0820">
            <a:off x="5630501" y="2205789"/>
            <a:ext cx="930999" cy="244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5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E43AE-5551-033A-1E08-09CD0E86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5DD22-82F2-0B31-EA54-5CECE179F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2793BB-4B4B-D77F-6795-99CE9CC97C75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5" name="Picture 4" descr="A close up of a brown furry animal&#10;&#10;Description automatically generated">
            <a:extLst>
              <a:ext uri="{FF2B5EF4-FFF2-40B4-BE49-F238E27FC236}">
                <a16:creationId xmlns:a16="http://schemas.microsoft.com/office/drawing/2014/main" id="{9D1ED598-54E5-79BD-03B4-664EE3E0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04" y="2328709"/>
            <a:ext cx="1371791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8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B7BE6-D302-9483-8467-ADAE5C5C2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C2DE6-6184-2255-B073-8667F1B270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9166BA-82EC-FD42-E14E-E6E9F560F182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4" name="Picture 3" descr="A cartoon of a monkey climbing a tree&#10;&#10;Description automatically generated">
            <a:extLst>
              <a:ext uri="{FF2B5EF4-FFF2-40B4-BE49-F238E27FC236}">
                <a16:creationId xmlns:a16="http://schemas.microsoft.com/office/drawing/2014/main" id="{4BBAE1C8-895C-DBFD-925E-4697CD0CF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50" y="2497936"/>
            <a:ext cx="1892827" cy="20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3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18B43-8E04-FFD9-AE20-F80BC96AD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2D6C0-B05E-75D3-B952-6FA811B846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D7A103-DCAB-DFA0-5DEB-50737D2AE2B0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5" name="Picture 4" descr="A cartoon of a crocodile&#10;&#10;Description automatically generated">
            <a:extLst>
              <a:ext uri="{FF2B5EF4-FFF2-40B4-BE49-F238E27FC236}">
                <a16:creationId xmlns:a16="http://schemas.microsoft.com/office/drawing/2014/main" id="{9874E43A-F7D9-9B48-09DE-6D5B10AAB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40" y="2519235"/>
            <a:ext cx="2829320" cy="18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5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8632E-8959-BC87-3703-6F95C1B20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EFB06-E588-E9B5-53A4-C05D6AC4C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20C5DB-8477-AED4-F51E-8986F8322DB6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4" name="Picture 3" descr="A cartoon of a yellow animal&#10;&#10;Description automatically generated">
            <a:extLst>
              <a:ext uri="{FF2B5EF4-FFF2-40B4-BE49-F238E27FC236}">
                <a16:creationId xmlns:a16="http://schemas.microsoft.com/office/drawing/2014/main" id="{DA6787D0-7B7D-B9CC-698D-BB460CFCC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50" y="2888079"/>
            <a:ext cx="2056899" cy="15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43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0AE57-7F62-D20A-0CEB-9A8B5842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63B62-7998-6133-812A-49984B65B0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9E008-3AA5-D0F5-341C-A6DF2D4E679A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5" name="Picture 4" descr="Cartoon of a tiger leg&#10;&#10;Description automatically generated">
            <a:extLst>
              <a:ext uri="{FF2B5EF4-FFF2-40B4-BE49-F238E27FC236}">
                <a16:creationId xmlns:a16="http://schemas.microsoft.com/office/drawing/2014/main" id="{C6685501-A305-6BA3-BF81-779F1B21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14" y="2478404"/>
            <a:ext cx="2521212" cy="25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3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584A3-4B06-9CE7-0AF6-03AD45D58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9BD97-9CC5-1FCE-34B8-0E61F225D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2" b="97077" l="4889" r="95667">
                        <a14:foregroundMark x1="28667" y1="8462" x2="28667" y2="8462"/>
                        <a14:foregroundMark x1="24889" y1="4462" x2="24889" y2="4462"/>
                        <a14:foregroundMark x1="38556" y1="36308" x2="38556" y2="36308"/>
                        <a14:foregroundMark x1="47667" y1="22615" x2="47667" y2="22615"/>
                        <a14:foregroundMark x1="47444" y1="22462" x2="46667" y2="27692"/>
                        <a14:foregroundMark x1="43889" y1="13231" x2="43889" y2="13231"/>
                        <a14:foregroundMark x1="44444" y1="12462" x2="44444" y2="12462"/>
                        <a14:foregroundMark x1="47222" y1="12154" x2="47222" y2="12154"/>
                        <a14:foregroundMark x1="44778" y1="12308" x2="46778" y2="12308"/>
                        <a14:foregroundMark x1="49111" y1="12769" x2="50222" y2="12615"/>
                        <a14:foregroundMark x1="46000" y1="17231" x2="46000" y2="17231"/>
                        <a14:foregroundMark x1="52000" y1="25538" x2="52000" y2="25538"/>
                        <a14:foregroundMark x1="47222" y1="31231" x2="47667" y2="33538"/>
                        <a14:foregroundMark x1="50889" y1="25538" x2="50889" y2="25538"/>
                        <a14:foregroundMark x1="47222" y1="18615" x2="47222" y2="18615"/>
                        <a14:foregroundMark x1="36556" y1="32923" x2="36556" y2="32923"/>
                        <a14:foregroundMark x1="38000" y1="33385" x2="38667" y2="38000"/>
                        <a14:foregroundMark x1="8111" y1="35231" x2="10222" y2="46615"/>
                        <a14:foregroundMark x1="4889" y1="40615" x2="4889" y2="40615"/>
                        <a14:foregroundMark x1="24556" y1="81077" x2="24556" y2="81077"/>
                        <a14:foregroundMark x1="26778" y1="89692" x2="26778" y2="89692"/>
                        <a14:foregroundMark x1="34556" y1="89846" x2="34556" y2="89846"/>
                        <a14:foregroundMark x1="40111" y1="93692" x2="40111" y2="93692"/>
                        <a14:foregroundMark x1="40111" y1="91385" x2="40111" y2="91385"/>
                        <a14:foregroundMark x1="46111" y1="91846" x2="46111" y2="91846"/>
                        <a14:foregroundMark x1="46667" y1="91231" x2="46667" y2="91231"/>
                        <a14:foregroundMark x1="57000" y1="95692" x2="57000" y2="95692"/>
                        <a14:foregroundMark x1="54000" y1="97077" x2="54000" y2="97077"/>
                        <a14:foregroundMark x1="49667" y1="93385" x2="49667" y2="93385"/>
                        <a14:foregroundMark x1="49222" y1="92923" x2="49222" y2="92923"/>
                        <a14:foregroundMark x1="50333" y1="93538" x2="50333" y2="93538"/>
                        <a14:foregroundMark x1="86111" y1="66308" x2="86111" y2="66308"/>
                        <a14:foregroundMark x1="88667" y1="57692" x2="89889" y2="70000"/>
                        <a14:foregroundMark x1="92222" y1="58462" x2="94333" y2="62154"/>
                        <a14:foregroundMark x1="94556" y1="54923" x2="94556" y2="55231"/>
                        <a14:foregroundMark x1="50667" y1="18154" x2="50667" y2="18154"/>
                        <a14:foregroundMark x1="51889" y1="17385" x2="51889" y2="17385"/>
                        <a14:foregroundMark x1="44111" y1="12462" x2="44111" y2="12462"/>
                        <a14:foregroundMark x1="47000" y1="11538" x2="47000" y2="11538"/>
                        <a14:foregroundMark x1="93778" y1="78615" x2="93778" y2="78615"/>
                        <a14:foregroundMark x1="64444" y1="89692" x2="64444" y2="89692"/>
                        <a14:foregroundMark x1="65778" y1="92462" x2="65778" y2="92462"/>
                        <a14:foregroundMark x1="68778" y1="90154" x2="68778" y2="90154"/>
                        <a14:foregroundMark x1="95667" y1="70000" x2="95667" y2="70000"/>
                        <a14:foregroundMark x1="70111" y1="90615" x2="70111" y2="90615"/>
                        <a14:foregroundMark x1="68889" y1="92615" x2="68889" y2="92615"/>
                        <a14:foregroundMark x1="68222" y1="91846" x2="68222" y2="91846"/>
                        <a14:backgroundMark x1="27667" y1="46308" x2="27667" y2="46308"/>
                        <a14:backgroundMark x1="29778" y1="45385" x2="29778" y2="45385"/>
                        <a14:backgroundMark x1="25778" y1="67385" x2="25778" y2="67385"/>
                        <a14:backgroundMark x1="19333" y1="74769" x2="19333" y2="74769"/>
                        <a14:backgroundMark x1="26667" y1="76923" x2="26667" y2="76923"/>
                        <a14:backgroundMark x1="21111" y1="75846" x2="21111" y2="75846"/>
                        <a14:backgroundMark x1="21222" y1="77231" x2="21222" y2="77231"/>
                        <a14:backgroundMark x1="54667" y1="83385" x2="54667" y2="83385"/>
                        <a14:backgroundMark x1="51333" y1="84154" x2="51333" y2="84154"/>
                        <a14:backgroundMark x1="73778" y1="81077" x2="73778" y2="81077"/>
                        <a14:backgroundMark x1="73111" y1="81846" x2="73111" y2="81846"/>
                        <a14:backgroundMark x1="74222" y1="79538" x2="74222" y2="79538"/>
                        <a14:backgroundMark x1="80667" y1="82769" x2="80667" y2="82769"/>
                        <a14:backgroundMark x1="80667" y1="74615" x2="80667" y2="74615"/>
                        <a14:backgroundMark x1="83111" y1="72154" x2="83111" y2="72154"/>
                        <a14:backgroundMark x1="73111" y1="79692" x2="73111" y2="79692"/>
                        <a14:backgroundMark x1="65778" y1="90923" x2="65778" y2="90923"/>
                        <a14:backgroundMark x1="69444" y1="91077" x2="69444" y2="91077"/>
                        <a14:backgroundMark x1="69444" y1="91538" x2="69444" y2="91538"/>
                        <a14:backgroundMark x1="84444" y1="63538" x2="84444" y2="63538"/>
                        <a14:backgroundMark x1="92889" y1="64000" x2="92889" y2="64000"/>
                        <a14:backgroundMark x1="92667" y1="64308" x2="92667" y2="64308"/>
                        <a14:backgroundMark x1="95333" y1="68615" x2="95333" y2="68615"/>
                        <a14:backgroundMark x1="92778" y1="68923" x2="92778" y2="68923"/>
                        <a14:backgroundMark x1="22889" y1="87692" x2="22889" y2="87692"/>
                      </a14:backgroundRemoval>
                    </a14:imgEffect>
                  </a14:imgLayer>
                </a14:imgProps>
              </a:ext>
            </a:extLst>
          </a:blip>
          <a:srcRect t="9647"/>
          <a:stretch/>
        </p:blipFill>
        <p:spPr>
          <a:xfrm>
            <a:off x="493014" y="-169288"/>
            <a:ext cx="11028426" cy="7196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17879-2D34-A088-F780-38147FA5ADFF}"/>
              </a:ext>
            </a:extLst>
          </p:cNvPr>
          <p:cNvSpPr txBox="1"/>
          <p:nvPr/>
        </p:nvSpPr>
        <p:spPr>
          <a:xfrm>
            <a:off x="4241169" y="2194560"/>
            <a:ext cx="387958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.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</a:t>
            </a:r>
            <a:r>
              <a:rPr lang="en-US" sz="2400" dirty="0" err="1">
                <a:latin typeface="Candara" panose="020E0502030303020204" pitchFamily="34" charset="0"/>
              </a:rPr>
              <a:t>chiquitos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grandotes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con </a:t>
            </a:r>
            <a:r>
              <a:rPr lang="en-US" sz="2400" dirty="0" err="1">
                <a:latin typeface="Candara" panose="020E0502030303020204" pitchFamily="34" charset="0"/>
              </a:rPr>
              <a:t>plumas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16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33C33-9C0C-96C6-2020-7E27A68F3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4AE54-9056-5FCB-B774-1A1AF431D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6E8394-AAA0-5EB7-C22A-1B09C8DE4C9C}"/>
              </a:ext>
            </a:extLst>
          </p:cNvPr>
          <p:cNvSpPr/>
          <p:nvPr/>
        </p:nvSpPr>
        <p:spPr>
          <a:xfrm>
            <a:off x="2976282" y="1858383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Candara" panose="020E0502030303020204" pitchFamily="34" charset="0"/>
            </a:endParaRPr>
          </a:p>
        </p:txBody>
      </p:sp>
      <p:pic>
        <p:nvPicPr>
          <p:cNvPr id="4" name="Picture 3" descr="A cartoon of a plant&#10;&#10;Description automatically generated">
            <a:extLst>
              <a:ext uri="{FF2B5EF4-FFF2-40B4-BE49-F238E27FC236}">
                <a16:creationId xmlns:a16="http://schemas.microsoft.com/office/drawing/2014/main" id="{933008A6-A212-7995-BB4C-F696FBF5D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26" y="1348303"/>
            <a:ext cx="704948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8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5C4F-DD3C-30C4-A86E-DDB8A7483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fferent nature horizontal scenes">
            <a:extLst>
              <a:ext uri="{FF2B5EF4-FFF2-40B4-BE49-F238E27FC236}">
                <a16:creationId xmlns:a16="http://schemas.microsoft.com/office/drawing/2014/main" id="{4CC1C147-0CC2-FEC3-1D5D-F9FBA2C14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3520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C82C5253-C209-A9DF-6FBE-D0F9B36D036C}"/>
              </a:ext>
            </a:extLst>
          </p:cNvPr>
          <p:cNvSpPr/>
          <p:nvPr/>
        </p:nvSpPr>
        <p:spPr>
          <a:xfrm>
            <a:off x="3334871" y="1839558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3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7F53A-C500-EF60-C753-F66310BAF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9AB582F2-37CD-B2EA-5C36-B50780DC0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919099-1382-305A-17BA-DDD3D4272C9E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910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1E088-D662-89DF-7194-7415D19D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CBDC5-4CC5-07B8-E0D0-41756FD69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4E0BE8-6236-772A-041A-0890EA40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CFF8B3-425D-37F3-FA37-08ABAB909F40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Does it have..?</a:t>
            </a:r>
          </a:p>
        </p:txBody>
      </p:sp>
    </p:spTree>
    <p:extLst>
      <p:ext uri="{BB962C8B-B14F-4D97-AF65-F5344CB8AC3E}">
        <p14:creationId xmlns:p14="http://schemas.microsoft.com/office/powerpoint/2010/main" val="3463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CDF40-FCC8-4587-F26C-5C0A944F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4D0119-DE7F-D216-2EAD-879749F4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67E615-BF75-1A27-FC4E-B05E94B6D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34DB05-D8BC-C25E-58C4-AF916E7A29FF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Does it have..?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¿Tiene..?</a:t>
            </a:r>
          </a:p>
        </p:txBody>
      </p:sp>
    </p:spTree>
    <p:extLst>
      <p:ext uri="{BB962C8B-B14F-4D97-AF65-F5344CB8AC3E}">
        <p14:creationId xmlns:p14="http://schemas.microsoft.com/office/powerpoint/2010/main" val="58345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D99D6-750B-C78C-7335-C507BDB8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69168-BBA1-759C-2BA9-E529FD3E9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12360-3253-1900-6CAF-5B11C72BBC3E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It has..</a:t>
            </a:r>
          </a:p>
        </p:txBody>
      </p:sp>
    </p:spTree>
    <p:extLst>
      <p:ext uri="{BB962C8B-B14F-4D97-AF65-F5344CB8AC3E}">
        <p14:creationId xmlns:p14="http://schemas.microsoft.com/office/powerpoint/2010/main" val="184191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C752F-03B7-5151-1CB2-2155D802A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63D92-6544-06E1-7FFF-6A594FA4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78949-D271-064B-4DA3-01BF6B72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5023" l="8056" r="93056">
                        <a14:foregroundMark x1="29167" y1="95475" x2="29167" y2="95475"/>
                        <a14:foregroundMark x1="48333" y1="94570" x2="48333" y2="94570"/>
                        <a14:foregroundMark x1="93056" y1="17345" x2="93056" y2="17345"/>
                        <a14:foregroundMark x1="93056" y1="23680" x2="93056" y2="23680"/>
                        <a14:foregroundMark x1="31667" y1="6033" x2="31667" y2="6033"/>
                        <a14:foregroundMark x1="8333" y1="15234" x2="8333" y2="15234"/>
                        <a14:foregroundMark x1="42222" y1="1810" x2="42222" y2="1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994" y="2409713"/>
            <a:ext cx="2267959" cy="417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708739-0620-066C-15D2-D6A11C23A167}"/>
              </a:ext>
            </a:extLst>
          </p:cNvPr>
          <p:cNvSpPr/>
          <p:nvPr/>
        </p:nvSpPr>
        <p:spPr>
          <a:xfrm>
            <a:off x="3636085" y="1356892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It has..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5400" dirty="0">
                <a:latin typeface="Candara" panose="020E0502030303020204" pitchFamily="34" charset="0"/>
              </a:rPr>
              <a:t>Tiene…</a:t>
            </a:r>
          </a:p>
        </p:txBody>
      </p:sp>
    </p:spTree>
    <p:extLst>
      <p:ext uri="{BB962C8B-B14F-4D97-AF65-F5344CB8AC3E}">
        <p14:creationId xmlns:p14="http://schemas.microsoft.com/office/powerpoint/2010/main" val="379303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D29B-E6EF-AE00-2B2A-54C7DB1E4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EC287C-438E-9821-7E67-C8E9FACF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5" b="1769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B6925F-2422-2F65-0423-448155F9CD6C}"/>
              </a:ext>
            </a:extLst>
          </p:cNvPr>
          <p:cNvSpPr/>
          <p:nvPr/>
        </p:nvSpPr>
        <p:spPr>
          <a:xfrm>
            <a:off x="4803148" y="1116260"/>
            <a:ext cx="6239436" cy="3141233"/>
          </a:xfrm>
          <a:prstGeom prst="roundRect">
            <a:avLst/>
          </a:prstGeom>
          <a:solidFill>
            <a:srgbClr val="DDB7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ndara" panose="020E0502030303020204" pitchFamily="34" charset="0"/>
              </a:rPr>
              <a:t>Veterinarian</a:t>
            </a:r>
          </a:p>
        </p:txBody>
      </p:sp>
      <p:pic>
        <p:nvPicPr>
          <p:cNvPr id="2" name="Picture 2" descr="Veterinarian with many kind of animals">
            <a:extLst>
              <a:ext uri="{FF2B5EF4-FFF2-40B4-BE49-F238E27FC236}">
                <a16:creationId xmlns:a16="http://schemas.microsoft.com/office/drawing/2014/main" id="{133AB3C3-92D1-5376-8C44-27EB3081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22" y="2492612"/>
            <a:ext cx="4881896" cy="44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86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463</Words>
  <Application>Microsoft Office PowerPoint</Application>
  <PresentationFormat>Widescreen</PresentationFormat>
  <Paragraphs>101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Aptos</vt:lpstr>
      <vt:lpstr>Aptos Display</vt:lpstr>
      <vt:lpstr>Arial</vt:lpstr>
      <vt:lpstr>Candara</vt:lpstr>
      <vt:lpstr>Century Gothic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7</cp:revision>
  <dcterms:created xsi:type="dcterms:W3CDTF">2025-01-13T03:01:16Z</dcterms:created>
  <dcterms:modified xsi:type="dcterms:W3CDTF">2025-01-29T22:56:54Z</dcterms:modified>
</cp:coreProperties>
</file>