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262" r:id="rId4"/>
    <p:sldId id="257" r:id="rId5"/>
    <p:sldId id="264" r:id="rId6"/>
    <p:sldId id="265" r:id="rId7"/>
    <p:sldId id="258" r:id="rId8"/>
    <p:sldId id="263" r:id="rId9"/>
    <p:sldId id="268" r:id="rId10"/>
    <p:sldId id="26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5" r:id="rId26"/>
    <p:sldId id="298" r:id="rId27"/>
    <p:sldId id="297" r:id="rId28"/>
    <p:sldId id="296" r:id="rId29"/>
    <p:sldId id="292" r:id="rId30"/>
    <p:sldId id="294" r:id="rId31"/>
    <p:sldId id="291" r:id="rId32"/>
    <p:sldId id="293" r:id="rId33"/>
    <p:sldId id="259" r:id="rId34"/>
    <p:sldId id="26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174DC-0313-43DA-9DFD-A7FA7B02F76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E35C0-0BB7-4F58-A6C8-2C5B328EC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653692"/>
                </a:solidFill>
                <a:effectLst/>
                <a:latin typeface="Open Sans" panose="020B0606030504020204" pitchFamily="34" charset="0"/>
              </a:rPr>
              <a:t>About </a:t>
            </a:r>
            <a:r>
              <a:rPr lang="en-US" b="0" i="0" dirty="0" err="1">
                <a:solidFill>
                  <a:srgbClr val="653692"/>
                </a:solidFill>
                <a:effectLst/>
                <a:latin typeface="Open Sans" panose="020B0606030504020204" pitchFamily="34" charset="0"/>
              </a:rPr>
              <a:t>Xolo</a:t>
            </a:r>
            <a:r>
              <a:rPr lang="en-US" b="0" i="0" dirty="0">
                <a:solidFill>
                  <a:srgbClr val="653692"/>
                </a:solidFill>
                <a:effectLst/>
                <a:latin typeface="Open Sans" panose="020B0606030504020204" pitchFamily="34" charset="0"/>
              </a:rPr>
              <a:t> Ceramics/</a:t>
            </a:r>
            <a:r>
              <a:rPr lang="en-US" b="0" i="0" dirty="0" err="1">
                <a:solidFill>
                  <a:srgbClr val="653692"/>
                </a:solidFill>
                <a:effectLst/>
                <a:latin typeface="Open Sans" panose="020B0606030504020204" pitchFamily="34" charset="0"/>
              </a:rPr>
              <a:t>Alebrijes</a:t>
            </a:r>
            <a:endParaRPr lang="en-US" b="0" i="0" dirty="0">
              <a:solidFill>
                <a:srgbClr val="653692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In indigenous Mexican culture,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Xolo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 dogs are believed to protect the living and guide the souls of the dead through the underworld.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Alebrijes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 on the other hand are a popular folk art depicting fantastic colorful creatures. Paper-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mache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, wood, and ceramic figures of both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Alebrijes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Xolo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 dogs are often used to decorate an ofrenda during Día de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los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 Muertos</a:t>
            </a:r>
          </a:p>
          <a:p>
            <a:pPr algn="l" fontAlgn="base"/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The first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alebrijes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 were created by indigenous artist Pedro Linares. Linares often said that in 1943, he fell very ill. While he was in bed unconscious, he dreamt of a strange place resembling a forest. There, he saw trees, rocks, and clouds that suddenly transformed into strange unknown animals. He saw “a donkey with butterfly wings, a rooster with bull horns, and a lion with an eagle head”, and all of them were shouting one word “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Alebrijes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!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Alebrijes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!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Alebrijes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!” Before this happened, he was already a cartonero (papier-mâché) artisan. Upon recovery, he began recreating these creatures that he had seen in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cartonería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, the making of three-dimensional sculptures with different types of papers, strips of papers and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engrudo</a:t>
            </a:r>
            <a:r>
              <a:rPr lang="en-US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</a:rPr>
              <a:t> (glue made out of wheat flour and water).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8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1E003-E151-EE2F-6AAD-4CD47E1D9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1A854-E97E-8746-3CFC-6ABA5543D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3FE52-1A76-F650-862D-CECF23241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56AD8-10AD-2CF9-775B-95FE3A818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0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E14C2-82C3-1F6E-2942-368DCB9B1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BC45F-7F9A-CB32-0D5B-D8795F319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71A72-24BC-1D97-6C4B-FA18A0095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D3196-93B8-F5D6-6C0D-2467E6A3A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95B63-5780-3776-60FC-B59AA2FF6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73524-CCBA-6C76-A04C-646F6A492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40AFB-8369-372F-DE9B-C2F0B2EBE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061D5-B43F-E865-9E8F-05E4F01BE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8309D-64DA-8CE1-8FF9-5E6563A9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8FB106-BDCE-3778-9252-4A3490A13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BAD13-CA27-87E0-1C97-DC28E20F4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B6E0A-3E7D-4E32-8076-311865DD2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D8F72-3254-8498-13AC-EA71C4165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FC8516-F22B-C93C-6F77-87F9F5765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87E06E-3DB6-1BA0-B7F0-9AD88BCE5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93C15-874F-9F3F-5BBD-D36E6ECA5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E748E-5C03-3599-A563-4727348BB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0C671-0384-5A7A-7D76-D6E2B04B9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448F9-8F81-084E-AED4-7141E6CB2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6197C-85ED-0F25-AF29-3AA7573A5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9B638-C9E4-DBA9-491A-8D8CD00C3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7AA218-6766-FF96-8251-AD796DB35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03851-5A82-30F1-A8D3-57D2F0A0F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12B05-254B-A2D3-E3F5-0150727B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4268F-7668-431F-F235-7296C767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A04CC-D2EB-461E-9041-E69783F78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B2098-1F4C-022D-0ECA-16703C7F0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3274D-6D82-F645-B54A-753CC1B0B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5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090CF-6B66-2422-31B5-450800218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1971D-512C-D4DB-B362-8921D387E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29A5B-6B30-56B1-53C6-0E88D826C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https://spinthewheel.cc/pictures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406F5-92BA-E5F5-E02B-4BBECEEF4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E35C0-0BB7-4F58-A6C8-2C5B328ECB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09B0-5257-892F-27A8-C7AD74B38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B2EE7-551D-2E2D-23E4-28FE0287C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28A6-B905-4C5D-1002-11C0F5E9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EC84E-DA5F-8EFF-AE76-C2D24A31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4A355-580E-68E9-EF38-12C0A8E7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8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F276-EDF4-CDFC-AF1A-4CE96749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16C4E-DC80-E3CE-87F5-FFA171011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5EF5C-AA62-6F2D-5535-DE932C1D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4D4E-3F16-3F03-43A9-66622245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F1C6F-1CC9-3E51-3BB1-0B3AF874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D03E4-4BDE-5100-B59D-BA50331B6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AAFC4-68F2-CB08-FFF0-05BEF7164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5D9DC-2FEB-B1C6-5A69-BF4CF05D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CFACB-8108-23C1-DBDE-A2381C4B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17690-B611-EE3C-FC6B-360AD651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6D1E-8106-D639-4F49-39B758D0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1C514-08A8-8CBF-25DF-4E8C23A1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08FB2-126C-E1F2-EAAC-BAD51FA2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EC945-FEB2-6FCE-FBDD-CF626D80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5CE70-1BD5-09CA-356A-31F0FE54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C72F-9581-082B-EADD-DCE143B1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A792A-557D-27F6-4123-12B54D849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83871-9420-0F9F-41FC-6CDF832D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FEB8-FE53-CF28-E5D6-572F3390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E80B1-C5AD-AB05-D540-C30762D4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4DF2-0808-23D3-58B2-A02B9E94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ED32-0169-648F-CF8A-85A060177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B5CCC-6618-8E9D-68E3-766922F1D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89D93-0C5E-E96B-70EE-FB7E970D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93ADF-593D-70A7-0606-FDAE5AE6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2EFE-3CD0-3919-1346-7E5C76CF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4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0DBA-0BC8-E9E8-9192-01ABB3AC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60AEE-DB1F-EDAC-522B-13A9D12F7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8E4DA-F79E-454E-FD19-7011FE17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11F62-6762-60DB-5487-3E97628BC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DF119-B4D2-2B89-0F35-241A2DCB5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F36D8-769E-636B-45D6-1890EB6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A72C1-F160-9200-3908-1B2D1DD3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E27FE-51CF-16C8-DAF1-0BF8EEDD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3D89-80A3-155F-D786-036337A9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B4EE2-EE9E-DF2A-BB7A-E7CAE5F8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1D165-F326-0C98-FBDE-8E31B717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A26A1-83E8-7425-46F9-56BB9B4E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6F5E4-47EC-EEC4-C91B-E7F2AF5B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B8FD5-C68F-0B51-8514-7791848A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908F3-CF27-720F-3339-C62A4ABC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E56B-9015-3F82-400C-F68AF8B7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D46FF-56BC-91B6-BFAB-E1CF56C2A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AC4DD-C68E-EAB2-7E00-1E3122611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72FAC-DAE4-1DBA-EEAE-1EE91798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0D8F0-901A-8D9A-1964-986E8873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52674-34B3-66D1-5CDB-92F229AC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5FB2-3559-3AAE-7F17-978B51C7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AB99B-7FC0-F9D2-A59C-95B3C1A99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5BCE6-0B50-8EED-4F59-56A2FB6B2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EF7FC-C76F-B09F-54EB-C478A860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6401B-406B-DE41-EBD2-88DEA8F9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C6B93-4804-CDE6-8F20-F7385178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A7B86-32BB-D813-9234-E03FEF7F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87C25-C875-49D8-095D-64878ED83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C85E6-607A-74EA-0A84-8CCD52864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32E9A1-8E13-42DA-8728-347E794F80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FCD39-E488-B76E-85D8-6460C3A02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BCC9-C1B1-C29C-38C3-7332DFF0C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03A4C3-19F2-4CD0-97C1-DDA227113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13D11FCC-8BE4-48B4-5870-F6E1AAAF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826B6-8D89-A224-965E-51F2143182EF}"/>
              </a:ext>
            </a:extLst>
          </p:cNvPr>
          <p:cNvSpPr txBox="1"/>
          <p:nvPr/>
        </p:nvSpPr>
        <p:spPr>
          <a:xfrm>
            <a:off x="2589089" y="3596951"/>
            <a:ext cx="701382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con </a:t>
            </a:r>
            <a:r>
              <a:rPr lang="en-US" sz="4000" b="1" dirty="0" err="1">
                <a:latin typeface="Century Gothic" panose="020B0502020202020204" pitchFamily="34" charset="0"/>
              </a:rPr>
              <a:t>los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</a:rPr>
              <a:t>animales</a:t>
            </a:r>
            <a:r>
              <a:rPr lang="en-US" sz="4000" b="1" dirty="0"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with the animals!</a:t>
            </a:r>
          </a:p>
        </p:txBody>
      </p:sp>
    </p:spTree>
    <p:extLst>
      <p:ext uri="{BB962C8B-B14F-4D97-AF65-F5344CB8AC3E}">
        <p14:creationId xmlns:p14="http://schemas.microsoft.com/office/powerpoint/2010/main" val="262600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2D7B1-99DF-20C7-6E42-2433DE7C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5631E-4E6C-D640-1DEA-9442EB1A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ute lion cartoon character">
            <a:extLst>
              <a:ext uri="{FF2B5EF4-FFF2-40B4-BE49-F238E27FC236}">
                <a16:creationId xmlns:a16="http://schemas.microsoft.com/office/drawing/2014/main" id="{23F3716C-832A-CA18-BF5B-701968F13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1" b="95367" l="3256" r="94419">
                        <a14:foregroundMark x1="33721" y1="6070" x2="33721" y2="6070"/>
                        <a14:foregroundMark x1="9070" y1="26518" x2="9070" y2="26518"/>
                        <a14:foregroundMark x1="32093" y1="27636" x2="31395" y2="32268"/>
                        <a14:foregroundMark x1="30698" y1="26358" x2="26279" y2="27955"/>
                        <a14:foregroundMark x1="56047" y1="23962" x2="49767" y2="27796"/>
                        <a14:foregroundMark x1="56279" y1="24760" x2="17442" y2="32109"/>
                        <a14:foregroundMark x1="17442" y1="32109" x2="17442" y2="32109"/>
                        <a14:foregroundMark x1="47674" y1="29233" x2="49767" y2="29553"/>
                        <a14:foregroundMark x1="3488" y1="24121" x2="3488" y2="24121"/>
                        <a14:foregroundMark x1="94419" y1="29393" x2="94419" y2="29393"/>
                        <a14:foregroundMark x1="74884" y1="93450" x2="74884" y2="93450"/>
                        <a14:foregroundMark x1="85116" y1="92812" x2="85116" y2="92812"/>
                        <a14:foregroundMark x1="70000" y1="91214" x2="70000" y2="91214"/>
                        <a14:foregroundMark x1="68837" y1="90415" x2="68837" y2="88978"/>
                        <a14:foregroundMark x1="58140" y1="95048" x2="40465" y2="95367"/>
                        <a14:foregroundMark x1="39767" y1="93770" x2="39767" y2="93770"/>
                        <a14:foregroundMark x1="37209" y1="88179" x2="37209" y2="88179"/>
                        <a14:foregroundMark x1="23256" y1="93930" x2="11860" y2="93131"/>
                        <a14:foregroundMark x1="8140" y1="90895" x2="8140" y2="90895"/>
                        <a14:backgroundMark x1="26512" y1="52556" x2="26512" y2="52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21"/>
          <a:stretch/>
        </p:blipFill>
        <p:spPr bwMode="auto">
          <a:xfrm>
            <a:off x="2014788" y="2165685"/>
            <a:ext cx="3411518" cy="46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31D4B1-F16D-6200-D87F-D6D34C6B5691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Tail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Cola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63140AA-79C0-7CCA-3862-4FE250F0AA80}"/>
              </a:ext>
            </a:extLst>
          </p:cNvPr>
          <p:cNvSpPr/>
          <p:nvPr/>
        </p:nvSpPr>
        <p:spPr>
          <a:xfrm rot="10380645">
            <a:off x="5708985" y="3801971"/>
            <a:ext cx="1624264" cy="3007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00B5FF-515B-4F97-C1D8-1C0DB6E8AE99}"/>
              </a:ext>
            </a:extLst>
          </p:cNvPr>
          <p:cNvSpPr/>
          <p:nvPr/>
        </p:nvSpPr>
        <p:spPr>
          <a:xfrm>
            <a:off x="4716379" y="3031958"/>
            <a:ext cx="830179" cy="2671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5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72F3B-08CF-F18F-DB52-31BF267F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49CC3-B5EB-9B15-6C28-6029CC0A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8F939E-DCE5-A548-513E-A4635593A3DE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Legs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45132-1CC0-65FB-0F3F-21A3EA620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6954" l="5000" r="95556">
                        <a14:foregroundMark x1="87778" y1="9139" x2="87778" y2="9139"/>
                        <a14:foregroundMark x1="91389" y1="4238" x2="91389" y2="4238"/>
                        <a14:foregroundMark x1="93889" y1="38543" x2="93889" y2="38543"/>
                        <a14:foregroundMark x1="95833" y1="41192" x2="95833" y2="41192"/>
                        <a14:foregroundMark x1="32778" y1="93907" x2="32778" y2="93907"/>
                        <a14:foregroundMark x1="25833" y1="96954" x2="25833" y2="96954"/>
                        <a14:foregroundMark x1="5000" y1="55629" x2="5000" y2="55629"/>
                        <a14:foregroundMark x1="87778" y1="37881" x2="87778" y2="37881"/>
                        <a14:backgroundMark x1="87778" y1="37748" x2="87778" y2="37748"/>
                        <a14:backgroundMark x1="90833" y1="38411" x2="90833" y2="38411"/>
                        <a14:backgroundMark x1="86944" y1="38543" x2="86944" y2="38543"/>
                        <a14:backgroundMark x1="63333" y1="85563" x2="63333" y2="85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6854" y="-96252"/>
            <a:ext cx="3270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7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768C3-68D8-36BA-4E25-1DBAA7648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31562-9AA7-6DB9-F734-126626870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2D1BAF-A45D-D80E-F84C-973E6CF99DEF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Legs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 err="1">
                <a:latin typeface="Candara" panose="020E0502030303020204" pitchFamily="34" charset="0"/>
              </a:rPr>
              <a:t>Piernas</a:t>
            </a:r>
            <a:endParaRPr lang="en-US" sz="2800" dirty="0"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75C94-779D-9924-FB26-F05DE6E2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6954" l="5000" r="95556">
                        <a14:foregroundMark x1="87778" y1="9139" x2="87778" y2="9139"/>
                        <a14:foregroundMark x1="91389" y1="4238" x2="91389" y2="4238"/>
                        <a14:foregroundMark x1="93889" y1="38543" x2="93889" y2="38543"/>
                        <a14:foregroundMark x1="95833" y1="41192" x2="95833" y2="41192"/>
                        <a14:foregroundMark x1="32778" y1="93907" x2="32778" y2="93907"/>
                        <a14:foregroundMark x1="25833" y1="96954" x2="25833" y2="96954"/>
                        <a14:foregroundMark x1="5000" y1="55629" x2="5000" y2="55629"/>
                        <a14:foregroundMark x1="87778" y1="37881" x2="87778" y2="37881"/>
                        <a14:backgroundMark x1="87778" y1="37748" x2="87778" y2="37748"/>
                        <a14:backgroundMark x1="90833" y1="38411" x2="90833" y2="38411"/>
                        <a14:backgroundMark x1="86944" y1="38543" x2="86944" y2="38543"/>
                        <a14:backgroundMark x1="63333" y1="85563" x2="63333" y2="85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6854" y="-96252"/>
            <a:ext cx="327004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BAEF1D2-5816-7A37-8BC2-DE91A4BF4F83}"/>
              </a:ext>
            </a:extLst>
          </p:cNvPr>
          <p:cNvSpPr/>
          <p:nvPr/>
        </p:nvSpPr>
        <p:spPr>
          <a:xfrm>
            <a:off x="2695073" y="4319339"/>
            <a:ext cx="2346159" cy="1876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9E2B8A5-5ABA-8629-D18C-F65BB1229C0D}"/>
              </a:ext>
            </a:extLst>
          </p:cNvPr>
          <p:cNvSpPr/>
          <p:nvPr/>
        </p:nvSpPr>
        <p:spPr>
          <a:xfrm rot="10380645">
            <a:off x="5409159" y="4613388"/>
            <a:ext cx="1624264" cy="3007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CF8D7-5AC5-FE97-A423-EE6538EED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9C9230-9506-7DB7-673B-8FCC948A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AD8787-18F4-CBB8-5CA3-A814FA391093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Body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65C7F-E069-6B0F-FB3F-14577FD0C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3" b="55817" l="2703" r="45000">
                        <a14:foregroundMark x1="8919" y1="5817" x2="3378" y2="20499"/>
                        <a14:foregroundMark x1="4459" y1="5540" x2="4459" y2="5540"/>
                        <a14:foregroundMark x1="4054" y1="3463" x2="4054" y2="3463"/>
                        <a14:foregroundMark x1="2703" y1="9418" x2="2703" y2="9418"/>
                        <a14:foregroundMark x1="13378" y1="13573" x2="13378" y2="13573"/>
                        <a14:foregroundMark x1="31216" y1="54432" x2="31216" y2="54432"/>
                        <a14:foregroundMark x1="42162" y1="55817" x2="42162" y2="55817"/>
                      </a14:backgroundRemoval>
                    </a14:imgEffect>
                  </a14:imgLayer>
                </a14:imgProps>
              </a:ext>
            </a:extLst>
          </a:blip>
          <a:srcRect t="-1" r="50000" b="46994"/>
          <a:stretch/>
        </p:blipFill>
        <p:spPr>
          <a:xfrm>
            <a:off x="2569481" y="2454443"/>
            <a:ext cx="4257314" cy="44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0D521-B221-B30C-7BE5-CE5D2F408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D742D-33F6-CBC4-C4B9-84AA261A1A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5EB59A-5B66-1B77-5AEE-AF7BEE73DA51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Body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Cuerpo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2BE72A-5753-85ED-41C4-CF7AD8164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3" b="55817" l="2703" r="45000">
                        <a14:foregroundMark x1="8919" y1="5817" x2="3378" y2="20499"/>
                        <a14:foregroundMark x1="4459" y1="5540" x2="4459" y2="5540"/>
                        <a14:foregroundMark x1="4054" y1="3463" x2="4054" y2="3463"/>
                        <a14:foregroundMark x1="2703" y1="9418" x2="2703" y2="9418"/>
                        <a14:foregroundMark x1="13378" y1="13573" x2="13378" y2="13573"/>
                        <a14:foregroundMark x1="31216" y1="54432" x2="31216" y2="54432"/>
                        <a14:foregroundMark x1="42162" y1="55817" x2="42162" y2="55817"/>
                      </a14:backgroundRemoval>
                    </a14:imgEffect>
                  </a14:imgLayer>
                </a14:imgProps>
              </a:ext>
            </a:extLst>
          </a:blip>
          <a:srcRect t="-1" r="50000" b="46994"/>
          <a:stretch/>
        </p:blipFill>
        <p:spPr>
          <a:xfrm>
            <a:off x="2569481" y="2454443"/>
            <a:ext cx="4257314" cy="44035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6AEA44B-4884-7474-C0AB-A93F76435508}"/>
              </a:ext>
            </a:extLst>
          </p:cNvPr>
          <p:cNvSpPr/>
          <p:nvPr/>
        </p:nvSpPr>
        <p:spPr>
          <a:xfrm>
            <a:off x="2695073" y="3669638"/>
            <a:ext cx="3164306" cy="2827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F8BC7CF-D147-A136-710B-B4CC2383B5BE}"/>
              </a:ext>
            </a:extLst>
          </p:cNvPr>
          <p:cNvSpPr/>
          <p:nvPr/>
        </p:nvSpPr>
        <p:spPr>
          <a:xfrm rot="10380645">
            <a:off x="6344889" y="4286138"/>
            <a:ext cx="1624264" cy="3007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9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536D1-BE78-A5CD-972D-5B6F02FF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E05A7C-739B-90E0-19EB-47EA3014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6293F-86DD-89A8-1490-DA947F3B5FDB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Fur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DA4EA-98E2-1564-E40E-A25BE093B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4375" l="4444" r="93056">
                        <a14:foregroundMark x1="51111" y1="7292" x2="51111" y2="7292"/>
                        <a14:foregroundMark x1="52222" y1="3750" x2="52222" y2="3750"/>
                        <a14:foregroundMark x1="93056" y1="62292" x2="93056" y2="62292"/>
                        <a14:foregroundMark x1="73056" y1="90833" x2="73056" y2="90833"/>
                        <a14:foregroundMark x1="53056" y1="92708" x2="53056" y2="92708"/>
                        <a14:foregroundMark x1="27500" y1="94583" x2="27500" y2="94583"/>
                        <a14:foregroundMark x1="12778" y1="80625" x2="12778" y2="80625"/>
                        <a14:foregroundMark x1="4444" y1="77917" x2="4444" y2="77917"/>
                      </a14:backgroundRemoval>
                    </a14:imgEffect>
                  </a14:imgLayer>
                </a14:imgProps>
              </a:ext>
            </a:extLst>
          </a:blip>
          <a:srcRect b="15815"/>
          <a:stretch/>
        </p:blipFill>
        <p:spPr>
          <a:xfrm>
            <a:off x="735932" y="2538663"/>
            <a:ext cx="3848100" cy="4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0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B2D3F-56DC-1B93-2E07-3386AA385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ABB3FF-463C-1D14-88E7-EFE772719A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C333CE-7AED-1082-1245-894FB84BD6E3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Fur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 err="1">
                <a:latin typeface="Candara" panose="020E0502030303020204" pitchFamily="34" charset="0"/>
              </a:rPr>
              <a:t>Pelo</a:t>
            </a:r>
            <a:endParaRPr lang="en-US" sz="2800" dirty="0"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8E68A-1AFA-5966-EAE2-C1BA911B2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4375" l="4444" r="93056">
                        <a14:foregroundMark x1="51111" y1="7292" x2="51111" y2="7292"/>
                        <a14:foregroundMark x1="52222" y1="3750" x2="52222" y2="3750"/>
                        <a14:foregroundMark x1="93056" y1="62292" x2="93056" y2="62292"/>
                        <a14:foregroundMark x1="73056" y1="90833" x2="73056" y2="90833"/>
                        <a14:foregroundMark x1="53056" y1="92708" x2="53056" y2="92708"/>
                        <a14:foregroundMark x1="27500" y1="94583" x2="27500" y2="94583"/>
                        <a14:foregroundMark x1="12778" y1="80625" x2="12778" y2="80625"/>
                        <a14:foregroundMark x1="4444" y1="77917" x2="4444" y2="77917"/>
                      </a14:backgroundRemoval>
                    </a14:imgEffect>
                  </a14:imgLayer>
                </a14:imgProps>
              </a:ext>
            </a:extLst>
          </a:blip>
          <a:srcRect b="15815"/>
          <a:stretch/>
        </p:blipFill>
        <p:spPr>
          <a:xfrm>
            <a:off x="735932" y="2538663"/>
            <a:ext cx="3848100" cy="43193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CE39857-9B38-7DCF-57FC-131E8EBB9C92}"/>
              </a:ext>
            </a:extLst>
          </p:cNvPr>
          <p:cNvSpPr/>
          <p:nvPr/>
        </p:nvSpPr>
        <p:spPr>
          <a:xfrm>
            <a:off x="3019926" y="3874164"/>
            <a:ext cx="1263317" cy="156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148E382-6E65-5122-4BA6-03E3F5A088BE}"/>
              </a:ext>
            </a:extLst>
          </p:cNvPr>
          <p:cNvSpPr/>
          <p:nvPr/>
        </p:nvSpPr>
        <p:spPr>
          <a:xfrm rot="10380645">
            <a:off x="4596298" y="4257724"/>
            <a:ext cx="1624264" cy="3007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92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05C61-D7B7-56F7-9DE0-285FEC4B7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BE5C13-E1CF-3A83-CEF0-0177704DBD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3DF8D0-077F-8783-ED77-BC70097737EA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Feathers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5125EB-4CEF-204E-A58B-EF906A26F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46081" l="5135" r="46622">
                        <a14:foregroundMark x1="45946" y1="46081" x2="45946" y2="46081"/>
                        <a14:foregroundMark x1="22027" y1="23919" x2="22027" y2="23919"/>
                        <a14:foregroundMark x1="22973" y1="25270" x2="22973" y2="25270"/>
                        <a14:foregroundMark x1="20946" y1="25000" x2="20946" y2="25000"/>
                        <a14:foregroundMark x1="12973" y1="39459" x2="12973" y2="39459"/>
                        <a14:foregroundMark x1="12838" y1="39730" x2="12838" y2="39730"/>
                        <a14:foregroundMark x1="13108" y1="39595" x2="13108" y2="39595"/>
                        <a14:backgroundMark x1="38919" y1="11351" x2="38919" y2="11351"/>
                        <a14:backgroundMark x1="39865" y1="13243" x2="39865" y2="13243"/>
                        <a14:backgroundMark x1="40946" y1="14595" x2="40946" y2="14595"/>
                        <a14:backgroundMark x1="11216" y1="39324" x2="11216" y2="39324"/>
                        <a14:backgroundMark x1="13108" y1="39730" x2="13108" y2="39730"/>
                        <a14:backgroundMark x1="14189" y1="41486" x2="14189" y2="41486"/>
                        <a14:backgroundMark x1="43784" y1="45135" x2="43784" y2="45135"/>
                        <a14:backgroundMark x1="44730" y1="44054" x2="44730" y2="44054"/>
                      </a14:backgroundRemoval>
                    </a14:imgEffect>
                  </a14:imgLayer>
                </a14:imgProps>
              </a:ext>
            </a:extLst>
          </a:blip>
          <a:srcRect r="48187" b="50000"/>
          <a:stretch/>
        </p:blipFill>
        <p:spPr>
          <a:xfrm>
            <a:off x="1211179" y="505325"/>
            <a:ext cx="5285874" cy="51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2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2CE8-6CB7-19C9-3553-3100AD2BC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2A4B7-3DA6-9F8E-1D08-330C81F6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D52AD5-27FA-4A32-E973-A99A50E1EF3C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Feathers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Plumas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678322-B41B-994C-68E2-743448612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46081" l="5135" r="46622">
                        <a14:foregroundMark x1="45946" y1="46081" x2="45946" y2="46081"/>
                        <a14:foregroundMark x1="22027" y1="23919" x2="22027" y2="23919"/>
                        <a14:foregroundMark x1="22973" y1="25270" x2="22973" y2="25270"/>
                        <a14:foregroundMark x1="20946" y1="25000" x2="20946" y2="25000"/>
                        <a14:foregroundMark x1="12973" y1="39459" x2="12973" y2="39459"/>
                        <a14:foregroundMark x1="12838" y1="39730" x2="12838" y2="39730"/>
                        <a14:foregroundMark x1="13108" y1="39595" x2="13108" y2="39595"/>
                        <a14:backgroundMark x1="38919" y1="11351" x2="38919" y2="11351"/>
                        <a14:backgroundMark x1="39865" y1="13243" x2="39865" y2="13243"/>
                        <a14:backgroundMark x1="40946" y1="14595" x2="40946" y2="14595"/>
                        <a14:backgroundMark x1="11216" y1="39324" x2="11216" y2="39324"/>
                        <a14:backgroundMark x1="13108" y1="39730" x2="13108" y2="39730"/>
                        <a14:backgroundMark x1="14189" y1="41486" x2="14189" y2="41486"/>
                        <a14:backgroundMark x1="43784" y1="45135" x2="43784" y2="45135"/>
                        <a14:backgroundMark x1="44730" y1="44054" x2="44730" y2="44054"/>
                      </a14:backgroundRemoval>
                    </a14:imgEffect>
                  </a14:imgLayer>
                </a14:imgProps>
              </a:ext>
            </a:extLst>
          </a:blip>
          <a:srcRect r="48187" b="50000"/>
          <a:stretch/>
        </p:blipFill>
        <p:spPr>
          <a:xfrm>
            <a:off x="1211179" y="505325"/>
            <a:ext cx="5285874" cy="51009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175604-984A-C6CA-9787-D2268A9631F5}"/>
              </a:ext>
            </a:extLst>
          </p:cNvPr>
          <p:cNvSpPr/>
          <p:nvPr/>
        </p:nvSpPr>
        <p:spPr>
          <a:xfrm rot="19132329">
            <a:off x="4653970" y="3730701"/>
            <a:ext cx="1215566" cy="1945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C93B21-86E2-289D-9165-8330BE009819}"/>
              </a:ext>
            </a:extLst>
          </p:cNvPr>
          <p:cNvSpPr/>
          <p:nvPr/>
        </p:nvSpPr>
        <p:spPr>
          <a:xfrm rot="19132329">
            <a:off x="4806370" y="1163962"/>
            <a:ext cx="1215566" cy="1945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4FC23DB-6F6E-C0D9-BBDA-55CE97881B69}"/>
              </a:ext>
            </a:extLst>
          </p:cNvPr>
          <p:cNvSpPr/>
          <p:nvPr/>
        </p:nvSpPr>
        <p:spPr>
          <a:xfrm rot="13294464">
            <a:off x="6077006" y="3119197"/>
            <a:ext cx="943167" cy="3007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DBABB9-2274-5328-75F6-B39EB4D98E53}"/>
              </a:ext>
            </a:extLst>
          </p:cNvPr>
          <p:cNvSpPr/>
          <p:nvPr/>
        </p:nvSpPr>
        <p:spPr>
          <a:xfrm rot="7827707">
            <a:off x="6109141" y="3714122"/>
            <a:ext cx="943167" cy="3007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5ED2-455E-AEEF-B8A9-0E062C6AE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D2900-AD55-FFFD-2056-68EBF1BE66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0C76D2-19FC-F653-6D2C-3512BB6A48B2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Nose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A5C18-8FF5-217D-E8D0-15694BCE2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1" b="97552" l="6667" r="95556">
                        <a14:foregroundMark x1="24444" y1="8217" x2="24444" y2="8217"/>
                        <a14:foregroundMark x1="25278" y1="4021" x2="25278" y2="4021"/>
                        <a14:foregroundMark x1="6667" y1="13112" x2="6667" y2="13112"/>
                        <a14:foregroundMark x1="8056" y1="17483" x2="8056" y2="17483"/>
                        <a14:foregroundMark x1="91111" y1="79895" x2="91111" y2="79895"/>
                        <a14:foregroundMark x1="94722" y1="71853" x2="94722" y2="71853"/>
                        <a14:foregroundMark x1="88611" y1="94231" x2="88611" y2="94231"/>
                        <a14:foregroundMark x1="95833" y1="78671" x2="95833" y2="78671"/>
                        <a14:foregroundMark x1="77778" y1="95280" x2="77778" y2="95280"/>
                        <a14:foregroundMark x1="86667" y1="96853" x2="86667" y2="96853"/>
                        <a14:foregroundMark x1="53056" y1="97552" x2="53056" y2="97552"/>
                      </a14:backgroundRemoval>
                    </a14:imgEffect>
                  </a14:imgLayer>
                </a14:imgProps>
              </a:ext>
            </a:extLst>
          </a:blip>
          <a:srcRect b="9554"/>
          <a:stretch/>
        </p:blipFill>
        <p:spPr>
          <a:xfrm flipH="1">
            <a:off x="2024032" y="1359569"/>
            <a:ext cx="3826093" cy="5498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7DFF2-EB01-7E5F-BA5E-DE598F634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819" b="95326" l="1604" r="99245">
                        <a14:foregroundMark x1="11981" y1="95609" x2="11981" y2="95609"/>
                        <a14:foregroundMark x1="8585" y1="93343" x2="5566" y2="91218"/>
                        <a14:foregroundMark x1="1698" y1="92210" x2="6887" y2="94051"/>
                        <a14:foregroundMark x1="12170" y1="93909" x2="23302" y2="95326"/>
                        <a14:foregroundMark x1="20189" y1="93768" x2="40943" y2="94618"/>
                        <a14:foregroundMark x1="82830" y1="95609" x2="94245" y2="93343"/>
                        <a14:foregroundMark x1="94245" y1="93343" x2="94245" y2="93201"/>
                        <a14:foregroundMark x1="97170" y1="93059" x2="99245" y2="93201"/>
                      </a14:backgroundRemoval>
                    </a14:imgEffect>
                  </a14:imgLayer>
                </a14:imgProps>
              </a:ext>
            </a:extLst>
          </a:blip>
          <a:srcRect t="84307" b="3988"/>
          <a:stretch/>
        </p:blipFill>
        <p:spPr>
          <a:xfrm>
            <a:off x="0" y="5907505"/>
            <a:ext cx="12192000" cy="9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579F4C91-148E-3D2A-C5C1-6C0DAF47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89" y="321733"/>
            <a:ext cx="3005537" cy="2236177"/>
          </a:xfrm>
          <a:prstGeom prst="rect">
            <a:avLst/>
          </a:prstGeom>
        </p:spPr>
      </p:pic>
      <p:sp>
        <p:nvSpPr>
          <p:cNvPr id="2060" name="Rectangle 2059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idMainImg" descr="Fish">
            <a:extLst>
              <a:ext uri="{FF2B5EF4-FFF2-40B4-BE49-F238E27FC236}">
                <a16:creationId xmlns:a16="http://schemas.microsoft.com/office/drawing/2014/main" id="{5E1C6200-05AD-4B91-BA94-019E1B3E8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228" y="313080"/>
            <a:ext cx="2262279" cy="22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9" descr="Mexican Alebrijes - Peacock">
            <a:extLst>
              <a:ext uri="{FF2B5EF4-FFF2-40B4-BE49-F238E27FC236}">
                <a16:creationId xmlns:a16="http://schemas.microsoft.com/office/drawing/2014/main" id="{1AA58071-E129-DE02-DF57-0A31716D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906" y="3379941"/>
            <a:ext cx="2414016" cy="26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cat sculpture with colorful patterns&#10;&#10;Description automatically generated">
            <a:extLst>
              <a:ext uri="{FF2B5EF4-FFF2-40B4-BE49-F238E27FC236}">
                <a16:creationId xmlns:a16="http://schemas.microsoft.com/office/drawing/2014/main" id="{2307C854-3C31-3443-9D1E-F884598C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389" y="3222905"/>
            <a:ext cx="3671254" cy="2952339"/>
          </a:xfrm>
          <a:prstGeom prst="rect">
            <a:avLst/>
          </a:prstGeom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16" descr="http://stores.mexicantextileandcraft.com/catalog/Alebrije_JABALI_ROJO_AMARILLO_MAIN_thumb.JPG">
            <a:extLst>
              <a:ext uri="{FF2B5EF4-FFF2-40B4-BE49-F238E27FC236}">
                <a16:creationId xmlns:a16="http://schemas.microsoft.com/office/drawing/2014/main" id="{EF24824B-3AF7-096E-9BFC-3FBDCC45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268" y="350519"/>
            <a:ext cx="3567362" cy="32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Rectangle 2067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animal figurine on a table&#10;&#10;Description automatically generated">
            <a:extLst>
              <a:ext uri="{FF2B5EF4-FFF2-40B4-BE49-F238E27FC236}">
                <a16:creationId xmlns:a16="http://schemas.microsoft.com/office/drawing/2014/main" id="{899B5269-63BA-1754-7921-7184B8B3B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1563" y="4172622"/>
            <a:ext cx="2970249" cy="2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3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363F2-0982-9275-5F76-5660A44D8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F0EAF0-6196-3736-2E26-EC186D16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4F5A63-8398-4E4F-361F-ADF1459AF4E2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Nose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 err="1">
                <a:latin typeface="Candara" panose="020E0502030303020204" pitchFamily="34" charset="0"/>
              </a:rPr>
              <a:t>Nariz</a:t>
            </a:r>
            <a:endParaRPr lang="en-US" sz="2800" dirty="0"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58816-A378-D5D0-1F68-FE160EB8E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1" b="97552" l="6667" r="95556">
                        <a14:foregroundMark x1="24444" y1="8217" x2="24444" y2="8217"/>
                        <a14:foregroundMark x1="25278" y1="4021" x2="25278" y2="4021"/>
                        <a14:foregroundMark x1="6667" y1="13112" x2="6667" y2="13112"/>
                        <a14:foregroundMark x1="8056" y1="17483" x2="8056" y2="17483"/>
                        <a14:foregroundMark x1="91111" y1="79895" x2="91111" y2="79895"/>
                        <a14:foregroundMark x1="94722" y1="71853" x2="94722" y2="71853"/>
                        <a14:foregroundMark x1="88611" y1="94231" x2="88611" y2="94231"/>
                        <a14:foregroundMark x1="95833" y1="78671" x2="95833" y2="78671"/>
                        <a14:foregroundMark x1="77778" y1="95280" x2="77778" y2="95280"/>
                        <a14:foregroundMark x1="86667" y1="96853" x2="86667" y2="96853"/>
                        <a14:foregroundMark x1="53056" y1="97552" x2="53056" y2="97552"/>
                      </a14:backgroundRemoval>
                    </a14:imgEffect>
                  </a14:imgLayer>
                </a14:imgProps>
              </a:ext>
            </a:extLst>
          </a:blip>
          <a:srcRect b="9554"/>
          <a:stretch/>
        </p:blipFill>
        <p:spPr>
          <a:xfrm flipH="1">
            <a:off x="2024032" y="1359569"/>
            <a:ext cx="3826093" cy="5498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DBCA2-D5D0-A43C-F780-0135F3AFB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819" b="95326" l="1604" r="99245">
                        <a14:foregroundMark x1="11981" y1="95609" x2="11981" y2="95609"/>
                        <a14:foregroundMark x1="8585" y1="93343" x2="5566" y2="91218"/>
                        <a14:foregroundMark x1="1698" y1="92210" x2="6887" y2="94051"/>
                        <a14:foregroundMark x1="12170" y1="93909" x2="23302" y2="95326"/>
                        <a14:foregroundMark x1="20189" y1="93768" x2="40943" y2="94618"/>
                        <a14:foregroundMark x1="82830" y1="95609" x2="94245" y2="93343"/>
                        <a14:foregroundMark x1="94245" y1="93343" x2="94245" y2="93201"/>
                        <a14:foregroundMark x1="97170" y1="93059" x2="99245" y2="93201"/>
                      </a14:backgroundRemoval>
                    </a14:imgEffect>
                  </a14:imgLayer>
                </a14:imgProps>
              </a:ext>
            </a:extLst>
          </a:blip>
          <a:srcRect t="84307" b="3988"/>
          <a:stretch/>
        </p:blipFill>
        <p:spPr>
          <a:xfrm>
            <a:off x="0" y="5907505"/>
            <a:ext cx="12192000" cy="95049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A24FC7B-CE29-83F6-A044-27AFDE7620B5}"/>
              </a:ext>
            </a:extLst>
          </p:cNvPr>
          <p:cNvSpPr/>
          <p:nvPr/>
        </p:nvSpPr>
        <p:spPr>
          <a:xfrm>
            <a:off x="5455811" y="1985211"/>
            <a:ext cx="394314" cy="3729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2C3FD3-9AD8-F1D6-C496-7C8243BE6CD3}"/>
              </a:ext>
            </a:extLst>
          </p:cNvPr>
          <p:cNvSpPr/>
          <p:nvPr/>
        </p:nvSpPr>
        <p:spPr>
          <a:xfrm rot="7827707">
            <a:off x="5690647" y="1378419"/>
            <a:ext cx="943167" cy="3007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6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DFD21-4D63-8AD5-9C4A-80305A43D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30FC8-22C8-CE8E-1153-BE9C42FB8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6F0BA5-E36B-EF68-F312-9C1635D2DC36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Mouth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F0D046-278A-D6E3-E33E-56EBADCC0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77" b="94872" l="6132" r="95189">
                        <a14:foregroundMark x1="27830" y1="54386" x2="27830" y2="54386"/>
                        <a14:foregroundMark x1="26132" y1="58300" x2="31132" y2="63698"/>
                        <a14:foregroundMark x1="7642" y1="66127" x2="7642" y2="66127"/>
                        <a14:foregroundMark x1="7358" y1="71930" x2="7358" y2="71930"/>
                        <a14:foregroundMark x1="13208" y1="75034" x2="13208" y2="75034"/>
                        <a14:foregroundMark x1="7830" y1="72470" x2="7830" y2="72470"/>
                        <a14:foregroundMark x1="13491" y1="75034" x2="13491" y2="75034"/>
                        <a14:foregroundMark x1="15472" y1="75843" x2="15472" y2="75843"/>
                        <a14:foregroundMark x1="12925" y1="78138" x2="12925" y2="78138"/>
                        <a14:foregroundMark x1="9717" y1="81107" x2="9717" y2="81107"/>
                        <a14:foregroundMark x1="91981" y1="73549" x2="91981" y2="73549"/>
                        <a14:foregroundMark x1="95377" y1="77193" x2="95377" y2="77193"/>
                        <a14:foregroundMark x1="77170" y1="94602" x2="77170" y2="94602"/>
                        <a14:foregroundMark x1="65000" y1="53846" x2="65000" y2="53846"/>
                        <a14:foregroundMark x1="49717" y1="53576" x2="49717" y2="53576"/>
                        <a14:foregroundMark x1="27358" y1="51822" x2="27358" y2="51822"/>
                        <a14:foregroundMark x1="46132" y1="52227" x2="46132" y2="52227"/>
                        <a14:foregroundMark x1="46226" y1="51282" x2="46226" y2="51282"/>
                        <a14:foregroundMark x1="12264" y1="77868" x2="12264" y2="77868"/>
                        <a14:foregroundMark x1="10189" y1="80702" x2="10189" y2="80702"/>
                        <a14:foregroundMark x1="28208" y1="51012" x2="28208" y2="51012"/>
                        <a14:foregroundMark x1="6132" y1="69501" x2="6132" y2="69501"/>
                        <a14:foregroundMark x1="8019" y1="72065" x2="8019" y2="72065"/>
                        <a14:foregroundMark x1="12547" y1="77058" x2="12547" y2="77058"/>
                      </a14:backgroundRemoval>
                    </a14:imgEffect>
                  </a14:imgLayer>
                </a14:imgProps>
              </a:ext>
            </a:extLst>
          </a:blip>
          <a:srcRect t="50000" b="15439"/>
          <a:stretch/>
        </p:blipFill>
        <p:spPr>
          <a:xfrm>
            <a:off x="916511" y="4487780"/>
            <a:ext cx="9810364" cy="23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58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E3A4-A843-7F3C-ADA6-9090D6C70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018A25-C94A-621E-5181-00B100DB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78E575-7F12-82B0-505E-86277B7107CD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Mouth 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Boca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F72CD9-07AF-6209-1D84-5BDF3D176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77" b="94872" l="6132" r="95189">
                        <a14:foregroundMark x1="27830" y1="54386" x2="27830" y2="54386"/>
                        <a14:foregroundMark x1="26132" y1="58300" x2="31132" y2="63698"/>
                        <a14:foregroundMark x1="7642" y1="66127" x2="7642" y2="66127"/>
                        <a14:foregroundMark x1="7358" y1="71930" x2="7358" y2="71930"/>
                        <a14:foregroundMark x1="13208" y1="75034" x2="13208" y2="75034"/>
                        <a14:foregroundMark x1="7830" y1="72470" x2="7830" y2="72470"/>
                        <a14:foregroundMark x1="13491" y1="75034" x2="13491" y2="75034"/>
                        <a14:foregroundMark x1="15472" y1="75843" x2="15472" y2="75843"/>
                        <a14:foregroundMark x1="12925" y1="78138" x2="12925" y2="78138"/>
                        <a14:foregroundMark x1="9717" y1="81107" x2="9717" y2="81107"/>
                        <a14:foregroundMark x1="91981" y1="73549" x2="91981" y2="73549"/>
                        <a14:foregroundMark x1="95377" y1="77193" x2="95377" y2="77193"/>
                        <a14:foregroundMark x1="77170" y1="94602" x2="77170" y2="94602"/>
                        <a14:foregroundMark x1="65000" y1="53846" x2="65000" y2="53846"/>
                        <a14:foregroundMark x1="49717" y1="53576" x2="49717" y2="53576"/>
                        <a14:foregroundMark x1="27358" y1="51822" x2="27358" y2="51822"/>
                        <a14:foregroundMark x1="46132" y1="52227" x2="46132" y2="52227"/>
                        <a14:foregroundMark x1="46226" y1="51282" x2="46226" y2="51282"/>
                        <a14:foregroundMark x1="12264" y1="77868" x2="12264" y2="77868"/>
                        <a14:foregroundMark x1="10189" y1="80702" x2="10189" y2="80702"/>
                        <a14:foregroundMark x1="28208" y1="51012" x2="28208" y2="51012"/>
                        <a14:foregroundMark x1="6132" y1="69501" x2="6132" y2="69501"/>
                        <a14:foregroundMark x1="8019" y1="72065" x2="8019" y2="72065"/>
                        <a14:foregroundMark x1="12547" y1="77058" x2="12547" y2="77058"/>
                      </a14:backgroundRemoval>
                    </a14:imgEffect>
                  </a14:imgLayer>
                </a14:imgProps>
              </a:ext>
            </a:extLst>
          </a:blip>
          <a:srcRect t="50000" b="15439"/>
          <a:stretch/>
        </p:blipFill>
        <p:spPr>
          <a:xfrm>
            <a:off x="916511" y="4487780"/>
            <a:ext cx="9810364" cy="23702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0D9BB8-A8BE-FA3D-051F-8EAA584BC011}"/>
              </a:ext>
            </a:extLst>
          </p:cNvPr>
          <p:cNvSpPr/>
          <p:nvPr/>
        </p:nvSpPr>
        <p:spPr>
          <a:xfrm rot="16200000">
            <a:off x="1477465" y="4621864"/>
            <a:ext cx="2088412" cy="2703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6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D6571-96F2-378E-3ABB-147109C67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DCB80-DB6F-5CF4-7112-5716D7082B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114D70-11F4-6C5F-7C33-5DD89DEA7C38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GUESS THE IMAGE</a:t>
            </a:r>
          </a:p>
        </p:txBody>
      </p:sp>
    </p:spTree>
    <p:extLst>
      <p:ext uri="{BB962C8B-B14F-4D97-AF65-F5344CB8AC3E}">
        <p14:creationId xmlns:p14="http://schemas.microsoft.com/office/powerpoint/2010/main" val="155523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667E5-EE39-63DB-D048-378AC50C8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39291-561B-E723-4493-496421D184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3A00B-180C-A303-433E-437849FBDBC2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2" name="Picture 1" descr="A cartoon of a flamingo&#10;&#10;Description automatically generated">
            <a:extLst>
              <a:ext uri="{FF2B5EF4-FFF2-40B4-BE49-F238E27FC236}">
                <a16:creationId xmlns:a16="http://schemas.microsoft.com/office/drawing/2014/main" id="{02E2A3D7-F6BE-9F64-42B1-17B6BA7A7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72" y="2472999"/>
            <a:ext cx="1736856" cy="19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18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772E2-20B7-6E84-F080-2E190D35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229A1-6F51-DB31-1012-AC02CD41C8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88DBB8-1543-46FD-E5C1-30A63016A7B8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2" name="Picture 1" descr="A cartoon of a cheetah&#10;&#10;Description automatically generated">
            <a:extLst>
              <a:ext uri="{FF2B5EF4-FFF2-40B4-BE49-F238E27FC236}">
                <a16:creationId xmlns:a16="http://schemas.microsoft.com/office/drawing/2014/main" id="{5BC94AAD-4FCB-286A-F85E-C0AA134BC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66" y="2000050"/>
            <a:ext cx="3172268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9CC48-094F-096C-839B-22EDCAC9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6D402-F8BF-1AD6-05AC-541F9A40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A29178-3308-621C-D3F9-28735F3168D6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2" name="Picture 1" descr="A colorful feather on a white background&#10;&#10;Description automatically generated">
            <a:extLst>
              <a:ext uri="{FF2B5EF4-FFF2-40B4-BE49-F238E27FC236}">
                <a16:creationId xmlns:a16="http://schemas.microsoft.com/office/drawing/2014/main" id="{E352860A-AD2A-26A8-B93D-8C20A6DCF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0820">
            <a:off x="5630501" y="2205789"/>
            <a:ext cx="930999" cy="24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18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916CF-D448-9ECD-7BC3-A22C57B14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814BA-7716-6F2D-1408-C85B8C76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31E4AE-16A1-C165-334D-70B4760C540A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2" name="Picture 1" descr="A close up of a brown furry animal&#10;&#10;Description automatically generated">
            <a:extLst>
              <a:ext uri="{FF2B5EF4-FFF2-40B4-BE49-F238E27FC236}">
                <a16:creationId xmlns:a16="http://schemas.microsoft.com/office/drawing/2014/main" id="{B46A1342-362D-B785-C16F-AF6D0194D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04" y="2328709"/>
            <a:ext cx="1371791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9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69E82-81FD-61E0-8A08-D16741E4C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58EDF-0A2C-5F85-767F-B89501BE54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B386EA-B3AA-303F-366C-E2ADE549EFA3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2" name="Picture 1" descr="A cartoon of a monkey climbing a tree&#10;&#10;Description automatically generated">
            <a:extLst>
              <a:ext uri="{FF2B5EF4-FFF2-40B4-BE49-F238E27FC236}">
                <a16:creationId xmlns:a16="http://schemas.microsoft.com/office/drawing/2014/main" id="{6BD785E4-E737-3AB8-4044-79094CD03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50" y="2497936"/>
            <a:ext cx="1892827" cy="20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6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73F3E-7DD5-69B8-C24D-018EB6E7E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1894D-E30D-F894-C8BB-04F9D26CD3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B1409-C27A-48DF-336D-829FF2BDD83F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2" name="Picture 1" descr="A cartoon of a crocodile&#10;&#10;Description automatically generated">
            <a:extLst>
              <a:ext uri="{FF2B5EF4-FFF2-40B4-BE49-F238E27FC236}">
                <a16:creationId xmlns:a16="http://schemas.microsoft.com/office/drawing/2014/main" id="{7346223B-A0E0-AD4C-A0D2-BB512AF68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40" y="2519235"/>
            <a:ext cx="2829320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lizard&#10;&#10;Description automatically generated">
            <a:extLst>
              <a:ext uri="{FF2B5EF4-FFF2-40B4-BE49-F238E27FC236}">
                <a16:creationId xmlns:a16="http://schemas.microsoft.com/office/drawing/2014/main" id="{9A77B24F-0A02-72F8-019F-EF6F6B6E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94" t="2138"/>
          <a:stretch/>
        </p:blipFill>
        <p:spPr>
          <a:xfrm>
            <a:off x="484632" y="1203363"/>
            <a:ext cx="4169663" cy="5139332"/>
          </a:xfrm>
          <a:prstGeom prst="rect">
            <a:avLst/>
          </a:prstGeom>
        </p:spPr>
      </p:pic>
      <p:pic>
        <p:nvPicPr>
          <p:cNvPr id="7" name="Picture 6" descr="A list of baby names&#10;&#10;Description automatically generated">
            <a:extLst>
              <a:ext uri="{FF2B5EF4-FFF2-40B4-BE49-F238E27FC236}">
                <a16:creationId xmlns:a16="http://schemas.microsoft.com/office/drawing/2014/main" id="{DF4B2916-2C0A-C5FC-846F-91966769DB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8" t="4266" r="3987"/>
          <a:stretch/>
        </p:blipFill>
        <p:spPr>
          <a:xfrm>
            <a:off x="4976029" y="1985092"/>
            <a:ext cx="6731338" cy="32318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7880A5-B47C-D4D6-5479-376950A29AAA}"/>
              </a:ext>
            </a:extLst>
          </p:cNvPr>
          <p:cNvSpPr/>
          <p:nvPr/>
        </p:nvSpPr>
        <p:spPr>
          <a:xfrm>
            <a:off x="1711105" y="199176"/>
            <a:ext cx="9134946" cy="9415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Make your own </a:t>
            </a:r>
            <a:r>
              <a:rPr lang="en-US" sz="4000" dirty="0" err="1">
                <a:latin typeface="Candara" panose="020E0502030303020204" pitchFamily="34" charset="0"/>
              </a:rPr>
              <a:t>alebrije</a:t>
            </a:r>
            <a:r>
              <a:rPr lang="en-US" sz="4000" dirty="0">
                <a:latin typeface="Candara" panose="020E0502030303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1963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E82E4-92F7-D9CE-5A84-26EDD32C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C2345-AA9B-D29E-9147-B8B47B72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68C2E8-B855-87D8-20E4-3062935F542C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2" name="Picture 1" descr="A cartoon of a yellow animal&#10;&#10;Description automatically generated">
            <a:extLst>
              <a:ext uri="{FF2B5EF4-FFF2-40B4-BE49-F238E27FC236}">
                <a16:creationId xmlns:a16="http://schemas.microsoft.com/office/drawing/2014/main" id="{C7A08C33-20C3-5544-23F7-9B4D79639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50" y="2888079"/>
            <a:ext cx="2056899" cy="15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8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43B53-F067-8B8F-DDAB-60F0B55FD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DC235-6767-9915-21EE-B2A634F5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2B9AE0-4C59-FE35-DCB8-F165D04E4C1C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4" name="Picture 3" descr="Cartoon of a tiger leg&#10;&#10;Description automatically generated">
            <a:extLst>
              <a:ext uri="{FF2B5EF4-FFF2-40B4-BE49-F238E27FC236}">
                <a16:creationId xmlns:a16="http://schemas.microsoft.com/office/drawing/2014/main" id="{11108A03-5393-3394-DC07-288077DC3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14" y="2478404"/>
            <a:ext cx="2521212" cy="25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57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7C59B-81FC-74A3-5894-36F831D0C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7A10F-DCFB-7DC2-68C0-6AC40CE1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D4C7E1-4AFD-572A-1DE8-61D6F96483E9}"/>
              </a:ext>
            </a:extLst>
          </p:cNvPr>
          <p:cNvSpPr/>
          <p:nvPr/>
        </p:nvSpPr>
        <p:spPr>
          <a:xfrm>
            <a:off x="2976282" y="1858383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2" name="Picture 1" descr="A cartoon of a plant&#10;&#10;Description automatically generated">
            <a:extLst>
              <a:ext uri="{FF2B5EF4-FFF2-40B4-BE49-F238E27FC236}">
                <a16:creationId xmlns:a16="http://schemas.microsoft.com/office/drawing/2014/main" id="{DD8E07CC-329F-C467-6F23-D6EA6301A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26" y="1348303"/>
            <a:ext cx="704948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65C4F-DD3C-30C4-A86E-DDB8A7483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t nature horizontal scenes">
            <a:extLst>
              <a:ext uri="{FF2B5EF4-FFF2-40B4-BE49-F238E27FC236}">
                <a16:creationId xmlns:a16="http://schemas.microsoft.com/office/drawing/2014/main" id="{4CC1C147-0CC2-FEC3-1D5D-F9FBA2C14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3520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82C5253-C209-A9DF-6FBE-D0F9B36D036C}"/>
              </a:ext>
            </a:extLst>
          </p:cNvPr>
          <p:cNvSpPr/>
          <p:nvPr/>
        </p:nvSpPr>
        <p:spPr>
          <a:xfrm>
            <a:off x="3334871" y="1839558"/>
            <a:ext cx="5271247" cy="358229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u="sng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Buenas</a:t>
            </a:r>
            <a:r>
              <a:rPr lang="en-US" sz="2800" b="1" u="sng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Noches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noches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noches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?,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Muy bien, gracias,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Muy bien, gracias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Ya me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voy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, Ya me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voy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3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7F53A-C500-EF60-C753-F66310BAF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9AB582F2-37CD-B2EA-5C36-B50780DC0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19099-1382-305A-17BA-DDD3D4272C9E}"/>
              </a:ext>
            </a:extLst>
          </p:cNvPr>
          <p:cNvSpPr txBox="1"/>
          <p:nvPr/>
        </p:nvSpPr>
        <p:spPr>
          <a:xfrm>
            <a:off x="3171906" y="3596951"/>
            <a:ext cx="582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Thank you!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¡Gracias!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1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C584A3-4B06-9CE7-0AF6-03AD45D5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9BD97-9CC5-1FCE-34B8-0E61F225D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97077" l="4889" r="95667">
                        <a14:foregroundMark x1="28667" y1="8462" x2="28667" y2="8462"/>
                        <a14:foregroundMark x1="24889" y1="4462" x2="24889" y2="4462"/>
                        <a14:foregroundMark x1="38556" y1="36308" x2="38556" y2="36308"/>
                        <a14:foregroundMark x1="47667" y1="22615" x2="47667" y2="22615"/>
                        <a14:foregroundMark x1="47444" y1="22462" x2="46667" y2="27692"/>
                        <a14:foregroundMark x1="43889" y1="13231" x2="43889" y2="13231"/>
                        <a14:foregroundMark x1="44444" y1="12462" x2="44444" y2="12462"/>
                        <a14:foregroundMark x1="47222" y1="12154" x2="47222" y2="12154"/>
                        <a14:foregroundMark x1="44778" y1="12308" x2="46778" y2="12308"/>
                        <a14:foregroundMark x1="49111" y1="12769" x2="50222" y2="12615"/>
                        <a14:foregroundMark x1="46000" y1="17231" x2="46000" y2="17231"/>
                        <a14:foregroundMark x1="52000" y1="25538" x2="52000" y2="25538"/>
                        <a14:foregroundMark x1="47222" y1="31231" x2="47667" y2="33538"/>
                        <a14:foregroundMark x1="50889" y1="25538" x2="50889" y2="25538"/>
                        <a14:foregroundMark x1="47222" y1="18615" x2="47222" y2="18615"/>
                        <a14:foregroundMark x1="36556" y1="32923" x2="36556" y2="32923"/>
                        <a14:foregroundMark x1="38000" y1="33385" x2="38667" y2="38000"/>
                        <a14:foregroundMark x1="8111" y1="35231" x2="10222" y2="46615"/>
                        <a14:foregroundMark x1="4889" y1="40615" x2="4889" y2="40615"/>
                        <a14:foregroundMark x1="24556" y1="81077" x2="24556" y2="81077"/>
                        <a14:foregroundMark x1="26778" y1="89692" x2="26778" y2="89692"/>
                        <a14:foregroundMark x1="34556" y1="89846" x2="34556" y2="89846"/>
                        <a14:foregroundMark x1="40111" y1="93692" x2="40111" y2="93692"/>
                        <a14:foregroundMark x1="40111" y1="91385" x2="40111" y2="91385"/>
                        <a14:foregroundMark x1="46111" y1="91846" x2="46111" y2="91846"/>
                        <a14:foregroundMark x1="46667" y1="91231" x2="46667" y2="91231"/>
                        <a14:foregroundMark x1="57000" y1="95692" x2="57000" y2="95692"/>
                        <a14:foregroundMark x1="54000" y1="97077" x2="54000" y2="97077"/>
                        <a14:foregroundMark x1="49667" y1="93385" x2="49667" y2="93385"/>
                        <a14:foregroundMark x1="49222" y1="92923" x2="49222" y2="92923"/>
                        <a14:foregroundMark x1="50333" y1="93538" x2="50333" y2="93538"/>
                        <a14:foregroundMark x1="86111" y1="66308" x2="86111" y2="66308"/>
                        <a14:foregroundMark x1="88667" y1="57692" x2="89889" y2="70000"/>
                        <a14:foregroundMark x1="92222" y1="58462" x2="94333" y2="62154"/>
                        <a14:foregroundMark x1="94556" y1="54923" x2="94556" y2="55231"/>
                        <a14:foregroundMark x1="50667" y1="18154" x2="50667" y2="18154"/>
                        <a14:foregroundMark x1="51889" y1="17385" x2="51889" y2="17385"/>
                        <a14:foregroundMark x1="44111" y1="12462" x2="44111" y2="12462"/>
                        <a14:foregroundMark x1="47000" y1="11538" x2="47000" y2="11538"/>
                        <a14:foregroundMark x1="93778" y1="78615" x2="93778" y2="78615"/>
                        <a14:foregroundMark x1="64444" y1="89692" x2="64444" y2="89692"/>
                        <a14:foregroundMark x1="65778" y1="92462" x2="65778" y2="92462"/>
                        <a14:foregroundMark x1="68778" y1="90154" x2="68778" y2="90154"/>
                        <a14:foregroundMark x1="95667" y1="70000" x2="95667" y2="70000"/>
                        <a14:foregroundMark x1="70111" y1="90615" x2="70111" y2="90615"/>
                        <a14:foregroundMark x1="68889" y1="92615" x2="68889" y2="92615"/>
                        <a14:foregroundMark x1="68222" y1="91846" x2="68222" y2="91846"/>
                        <a14:backgroundMark x1="27667" y1="46308" x2="27667" y2="46308"/>
                        <a14:backgroundMark x1="29778" y1="45385" x2="29778" y2="45385"/>
                        <a14:backgroundMark x1="25778" y1="67385" x2="25778" y2="67385"/>
                        <a14:backgroundMark x1="19333" y1="74769" x2="19333" y2="74769"/>
                        <a14:backgroundMark x1="26667" y1="76923" x2="26667" y2="76923"/>
                        <a14:backgroundMark x1="21111" y1="75846" x2="21111" y2="75846"/>
                        <a14:backgroundMark x1="21222" y1="77231" x2="21222" y2="77231"/>
                        <a14:backgroundMark x1="54667" y1="83385" x2="54667" y2="83385"/>
                        <a14:backgroundMark x1="51333" y1="84154" x2="51333" y2="84154"/>
                        <a14:backgroundMark x1="73778" y1="81077" x2="73778" y2="81077"/>
                        <a14:backgroundMark x1="73111" y1="81846" x2="73111" y2="81846"/>
                        <a14:backgroundMark x1="74222" y1="79538" x2="74222" y2="79538"/>
                        <a14:backgroundMark x1="80667" y1="82769" x2="80667" y2="82769"/>
                        <a14:backgroundMark x1="80667" y1="74615" x2="80667" y2="74615"/>
                        <a14:backgroundMark x1="83111" y1="72154" x2="83111" y2="72154"/>
                        <a14:backgroundMark x1="73111" y1="79692" x2="73111" y2="79692"/>
                        <a14:backgroundMark x1="65778" y1="90923" x2="65778" y2="90923"/>
                        <a14:backgroundMark x1="69444" y1="91077" x2="69444" y2="91077"/>
                        <a14:backgroundMark x1="69444" y1="91538" x2="69444" y2="91538"/>
                        <a14:backgroundMark x1="84444" y1="63538" x2="84444" y2="63538"/>
                        <a14:backgroundMark x1="92889" y1="64000" x2="92889" y2="64000"/>
                        <a14:backgroundMark x1="92667" y1="64308" x2="92667" y2="64308"/>
                        <a14:backgroundMark x1="95333" y1="68615" x2="95333" y2="68615"/>
                        <a14:backgroundMark x1="92778" y1="68923" x2="92778" y2="68923"/>
                        <a14:backgroundMark x1="22889" y1="87692" x2="22889" y2="87692"/>
                      </a14:backgroundRemoval>
                    </a14:imgEffect>
                  </a14:imgLayer>
                </a14:imgProps>
              </a:ext>
            </a:extLst>
          </a:blip>
          <a:srcRect t="9647"/>
          <a:stretch/>
        </p:blipFill>
        <p:spPr>
          <a:xfrm>
            <a:off x="493014" y="-169288"/>
            <a:ext cx="11028426" cy="7196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17879-2D34-A088-F780-38147FA5ADFF}"/>
              </a:ext>
            </a:extLst>
          </p:cNvPr>
          <p:cNvSpPr txBox="1"/>
          <p:nvPr/>
        </p:nvSpPr>
        <p:spPr>
          <a:xfrm>
            <a:off x="4241169" y="2194560"/>
            <a:ext cx="387958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latin typeface="Candara" panose="020E0502030303020204" pitchFamily="34" charset="0"/>
              </a:rPr>
              <a:t>Los </a:t>
            </a:r>
            <a:r>
              <a:rPr lang="en-US" sz="2400" b="1" u="sng" dirty="0" err="1">
                <a:latin typeface="Candara" panose="020E0502030303020204" pitchFamily="34" charset="0"/>
              </a:rPr>
              <a:t>Animales</a:t>
            </a:r>
            <a:endParaRPr lang="en-US" sz="2400" b="1" u="sng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 err="1">
                <a:latin typeface="Candara" panose="020E0502030303020204" pitchFamily="34" charset="0"/>
              </a:rPr>
              <a:t>Animales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Animales</a:t>
            </a:r>
            <a:endParaRPr lang="en-US" sz="2400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Me </a:t>
            </a:r>
            <a:r>
              <a:rPr lang="en-US" sz="2400" dirty="0" err="1">
                <a:latin typeface="Candara" panose="020E0502030303020204" pitchFamily="34" charset="0"/>
              </a:rPr>
              <a:t>gustan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animals.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Los </a:t>
            </a:r>
            <a:r>
              <a:rPr lang="en-US" sz="2400" dirty="0" err="1">
                <a:latin typeface="Candara" panose="020E0502030303020204" pitchFamily="34" charset="0"/>
              </a:rPr>
              <a:t>chiquitos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grandotes</a:t>
            </a:r>
            <a:endParaRPr lang="en-US" sz="2400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Los con </a:t>
            </a:r>
            <a:r>
              <a:rPr lang="en-US" sz="2400" dirty="0" err="1">
                <a:latin typeface="Candara" panose="020E0502030303020204" pitchFamily="34" charset="0"/>
              </a:rPr>
              <a:t>plumas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peludos.</a:t>
            </a:r>
          </a:p>
          <a:p>
            <a:pPr algn="ctr"/>
            <a:r>
              <a:rPr lang="en-US" sz="2400" dirty="0" err="1">
                <a:latin typeface="Candara" panose="020E0502030303020204" pitchFamily="34" charset="0"/>
              </a:rPr>
              <a:t>Animales</a:t>
            </a:r>
            <a:r>
              <a:rPr lang="en-US" sz="2400" dirty="0">
                <a:latin typeface="Candara" panose="020E0502030303020204" pitchFamily="34" charset="0"/>
              </a:rPr>
              <a:t>, animals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Me </a:t>
            </a:r>
            <a:r>
              <a:rPr lang="en-US" sz="2400" dirty="0" err="1">
                <a:latin typeface="Candara" panose="020E0502030303020204" pitchFamily="34" charset="0"/>
              </a:rPr>
              <a:t>gustan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animales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1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1E088-D662-89DF-7194-7415D19DC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CBDC5-4CC5-07B8-E0D0-41756FD696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E0BE8-6236-772A-041A-0890EA407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CFF8B3-425D-37F3-FA37-08ABAB909F40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Does it have..?</a:t>
            </a:r>
          </a:p>
        </p:txBody>
      </p:sp>
    </p:spTree>
    <p:extLst>
      <p:ext uri="{BB962C8B-B14F-4D97-AF65-F5344CB8AC3E}">
        <p14:creationId xmlns:p14="http://schemas.microsoft.com/office/powerpoint/2010/main" val="3463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CDF40-FCC8-4587-F26C-5C0A944FB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D0119-DE7F-D216-2EAD-879749F429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67E615-BF75-1A27-FC4E-B05E94B6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34DB05-D8BC-C25E-58C4-AF916E7A29FF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Does it have..?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¿Tiene..?</a:t>
            </a:r>
          </a:p>
        </p:txBody>
      </p:sp>
    </p:spTree>
    <p:extLst>
      <p:ext uri="{BB962C8B-B14F-4D97-AF65-F5344CB8AC3E}">
        <p14:creationId xmlns:p14="http://schemas.microsoft.com/office/powerpoint/2010/main" val="5834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FD99D6-750B-C78C-7335-C507BDB816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69168-BBA1-759C-2BA9-E529FD3E9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912360-3253-1900-6CAF-5B11C72BBC3E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It has..</a:t>
            </a:r>
          </a:p>
        </p:txBody>
      </p:sp>
    </p:spTree>
    <p:extLst>
      <p:ext uri="{BB962C8B-B14F-4D97-AF65-F5344CB8AC3E}">
        <p14:creationId xmlns:p14="http://schemas.microsoft.com/office/powerpoint/2010/main" val="18419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C752F-03B7-5151-1CB2-2155D802A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F63D92-6544-06E1-7FFF-6A594FA4A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78949-D271-064B-4DA3-01BF6B724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708739-0620-066C-15D2-D6A11C23A167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It has..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Tiene…</a:t>
            </a:r>
          </a:p>
        </p:txBody>
      </p:sp>
    </p:spTree>
    <p:extLst>
      <p:ext uri="{BB962C8B-B14F-4D97-AF65-F5344CB8AC3E}">
        <p14:creationId xmlns:p14="http://schemas.microsoft.com/office/powerpoint/2010/main" val="37930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FC009A-27FF-EA76-2D0F-A58FA3DE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b="3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ute lion cartoon character">
            <a:extLst>
              <a:ext uri="{FF2B5EF4-FFF2-40B4-BE49-F238E27FC236}">
                <a16:creationId xmlns:a16="http://schemas.microsoft.com/office/drawing/2014/main" id="{379C123E-3212-7BB2-CF99-6E673E2A6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1" b="95367" l="3256" r="94419">
                        <a14:foregroundMark x1="33721" y1="6070" x2="33721" y2="6070"/>
                        <a14:foregroundMark x1="9070" y1="26518" x2="9070" y2="26518"/>
                        <a14:foregroundMark x1="32093" y1="27636" x2="31395" y2="32268"/>
                        <a14:foregroundMark x1="30698" y1="26358" x2="26279" y2="27955"/>
                        <a14:foregroundMark x1="56047" y1="23962" x2="49767" y2="27796"/>
                        <a14:foregroundMark x1="56279" y1="24760" x2="17442" y2="32109"/>
                        <a14:foregroundMark x1="17442" y1="32109" x2="17442" y2="32109"/>
                        <a14:foregroundMark x1="47674" y1="29233" x2="49767" y2="29553"/>
                        <a14:foregroundMark x1="3488" y1="24121" x2="3488" y2="24121"/>
                        <a14:foregroundMark x1="94419" y1="29393" x2="94419" y2="29393"/>
                        <a14:foregroundMark x1="74884" y1="93450" x2="74884" y2="93450"/>
                        <a14:foregroundMark x1="85116" y1="92812" x2="85116" y2="92812"/>
                        <a14:foregroundMark x1="70000" y1="91214" x2="70000" y2="91214"/>
                        <a14:foregroundMark x1="68837" y1="90415" x2="68837" y2="88978"/>
                        <a14:foregroundMark x1="58140" y1="95048" x2="40465" y2="95367"/>
                        <a14:foregroundMark x1="39767" y1="93770" x2="39767" y2="93770"/>
                        <a14:foregroundMark x1="37209" y1="88179" x2="37209" y2="88179"/>
                        <a14:foregroundMark x1="23256" y1="93930" x2="11860" y2="93131"/>
                        <a14:foregroundMark x1="8140" y1="90895" x2="8140" y2="90895"/>
                        <a14:backgroundMark x1="26512" y1="52556" x2="26512" y2="52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21"/>
          <a:stretch/>
        </p:blipFill>
        <p:spPr bwMode="auto">
          <a:xfrm>
            <a:off x="2014788" y="2165685"/>
            <a:ext cx="3411518" cy="46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A7257D-1B8F-FDBC-CB70-DAA7D0C4E361}"/>
              </a:ext>
            </a:extLst>
          </p:cNvPr>
          <p:cNvSpPr/>
          <p:nvPr/>
        </p:nvSpPr>
        <p:spPr>
          <a:xfrm>
            <a:off x="7014411" y="950496"/>
            <a:ext cx="3712464" cy="1719072"/>
          </a:xfrm>
          <a:prstGeom prst="roundRect">
            <a:avLst/>
          </a:prstGeom>
          <a:solidFill>
            <a:srgbClr val="A36F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Tail</a:t>
            </a:r>
          </a:p>
        </p:txBody>
      </p:sp>
    </p:spTree>
    <p:extLst>
      <p:ext uri="{BB962C8B-B14F-4D97-AF65-F5344CB8AC3E}">
        <p14:creationId xmlns:p14="http://schemas.microsoft.com/office/powerpoint/2010/main" val="415184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438</Words>
  <Application>Microsoft Office PowerPoint</Application>
  <PresentationFormat>Widescreen</PresentationFormat>
  <Paragraphs>85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Display</vt:lpstr>
      <vt:lpstr>Arial</vt:lpstr>
      <vt:lpstr>Candara</vt:lpstr>
      <vt:lpstr>Century Gothic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Citlali Villafuerte</dc:creator>
  <cp:lastModifiedBy>Citlali Villafuerte</cp:lastModifiedBy>
  <cp:revision>7</cp:revision>
  <dcterms:created xsi:type="dcterms:W3CDTF">2025-01-13T03:01:16Z</dcterms:created>
  <dcterms:modified xsi:type="dcterms:W3CDTF">2025-01-30T20:39:11Z</dcterms:modified>
</cp:coreProperties>
</file>