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8" r:id="rId5"/>
    <p:sldId id="263" r:id="rId6"/>
    <p:sldId id="262" r:id="rId7"/>
    <p:sldId id="268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278" r:id="rId16"/>
    <p:sldId id="283" r:id="rId17"/>
    <p:sldId id="284" r:id="rId18"/>
    <p:sldId id="257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94660"/>
  </p:normalViewPr>
  <p:slideViewPr>
    <p:cSldViewPr snapToGrid="0">
      <p:cViewPr varScale="1">
        <p:scale>
          <a:sx n="97" d="100"/>
          <a:sy n="97" d="100"/>
        </p:scale>
        <p:origin x="82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D654-F884-8D9C-63B9-5D7117F65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642FB-1956-34D2-8864-35497FD90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3FCDF-E689-0AA2-CA84-3310EFE8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DCF5-5CBB-48E4-2319-8C184FFF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62E36-0CAD-39E0-4244-E0C9051D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7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D98C-2A75-C035-3038-C8120057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AAA42-BFBF-91F8-2975-8A2A27FF7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3019-57A0-1F19-CF27-055549B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5DDE6-A502-5971-95F4-D95FB678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50C83-E516-A096-ECAA-5ACE9070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AA53B-C26A-DBCD-5B2A-FF6436605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2D2DF-7A05-D5DF-E95A-3B9775B5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1F8AB-B1C1-022F-53A8-A41445C2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48773-D034-F113-D648-7EF876AD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615E2-0227-B63C-7B38-215B0C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5F10-D349-83DB-328F-872487E5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ADBC4-F38E-BAA5-5A81-957280CC9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8BC26-5219-F104-6071-00B27ECA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04386-306C-3428-1521-D13A9444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CD6B-79A2-F0CC-64D7-03F234EB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6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F65A-35C1-9D0D-CCD5-9482A4BD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17FD4-D3B1-471D-751D-52E39CE9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318E9-7FF7-6B15-658E-91A78D0D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90D54-69E4-1013-32EE-81F43FCD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B908C-867A-1600-00FC-F59D83B1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852C-33C1-849C-5D95-2566A60CC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BEEF-DD81-BCAA-31F3-3E2F08F1E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FCBD5-0846-8A08-C6F9-F6E1AD8F3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070D9-50DE-410A-9A3D-31C969A4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AF36A-CA41-8C2C-301E-20FE1B1D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88830-3659-A2AA-B324-B20084F1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9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7556-03D9-638B-92B4-7EEE356F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AFAC0-FF0E-FAD6-6567-A494A2C14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949D0-C0F8-091B-1B82-B4B51A4F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02675-A00E-2E02-E20D-235761B0A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DFC98-2A5D-18F4-84CD-C4FC38B68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10FB0-B9FD-4AC5-FC6F-7976CAED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72A2C-A936-F557-A2B1-61F8594D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82446-7A22-952E-F600-043A5DC0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6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27FC-EDBA-0234-D7DE-E70F3647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5F8D4-CF6F-1019-D00B-F49DE5BD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4E21-EF3A-93B4-5938-06F4D46C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7D179-984C-865F-5798-2AAD8E3F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D85E-6729-AA1D-843E-5018DE59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3CF9B-199B-8666-ED2F-51B56AE0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BE06B-4913-49CC-685B-5DD7EF3C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2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9D74-3CB4-528B-22FC-D8A90CD6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BDCFB-16E5-3E87-CA5E-5C75D046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0E58B-AF6F-27BE-2545-B7F2590FF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30AEC-2DAA-98FE-1D84-414C9FD4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46242-7474-B60E-BB65-AB805045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0FF3D-E9DF-4D85-093D-655AE4F4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F394-EFFA-0499-A309-BB5B6B08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C3D00-375C-DE42-B6AB-ED1CC894E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C4D23-6FC0-0F2D-CF6F-D691B397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17EF1-2092-D4A1-3780-FEA4212C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F37BC-DA66-F165-6E3D-925559D8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AE08F-8B77-99A6-56CB-8567700B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4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46F8F-EF9B-F60D-E57C-20A11034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359EC-A3CF-AFDC-BF19-0EB41D673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A9A25-9607-F1CA-FAC7-9AB688662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938626-89DB-43B3-9FCC-50EFC81E65F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6FD0-DBDC-95AB-BDA6-40C846AD1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9D6D-61A2-B5DF-E897-97B0ADD48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3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B289E115-641A-F7D6-E62F-0F39B88F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C429F-667A-5A70-076A-5A686DCFB595}"/>
              </a:ext>
            </a:extLst>
          </p:cNvPr>
          <p:cNvSpPr txBox="1"/>
          <p:nvPr/>
        </p:nvSpPr>
        <p:spPr>
          <a:xfrm>
            <a:off x="2589089" y="3596951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374034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72510-C26D-A7EB-96B5-E9BF1859D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42778-E58C-5FFD-F4C4-27E325C7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647283-9A3E-EF88-4291-214A130D6E7E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Chickens / chicks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AF3FB-A782-C556-8A42-B3712653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24400" y="4538301"/>
            <a:ext cx="2271440" cy="2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6BE08-84CB-F595-5F3F-0255FDB63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A5EAC-B314-67B9-A2BB-6655BF81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1247ED-94C1-EE53-CF10-1D93DD019065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Chickens / chicks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Pollos / 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Pollitos</a:t>
            </a:r>
            <a:endParaRPr lang="en-US" sz="28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AE6AEF-6946-7395-68A9-62648A9F0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24400" y="4538301"/>
            <a:ext cx="2271440" cy="2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EFAE-374A-73B3-8FEE-661E6DC1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308AD-B9B7-5ABA-29E6-AB3F7A6E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27204F-425D-2788-62CB-9E0A6BA72AE6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Pig (pigs)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E3A12-045C-7AB9-EF32-764E4D849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6" b="95549" l="3019" r="97736">
                        <a14:foregroundMark x1="15472" y1="10682" x2="15472" y2="10682"/>
                        <a14:foregroundMark x1="10660" y1="5341" x2="10660" y2="5341"/>
                        <a14:foregroundMark x1="29906" y1="4006" x2="29906" y2="4006"/>
                        <a14:foregroundMark x1="9057" y1="4451" x2="9057" y2="4451"/>
                        <a14:foregroundMark x1="3019" y1="41691" x2="3019" y2="41691"/>
                        <a14:foregroundMark x1="46321" y1="92285" x2="46321" y2="92285"/>
                        <a14:foregroundMark x1="63679" y1="93027" x2="63679" y2="93027"/>
                        <a14:foregroundMark x1="72925" y1="95549" x2="72925" y2="95549"/>
                        <a14:foregroundMark x1="93208" y1="79080" x2="93208" y2="79080"/>
                        <a14:foregroundMark x1="94245" y1="48220" x2="94245" y2="48220"/>
                        <a14:foregroundMark x1="97736" y1="53709" x2="97736" y2="53709"/>
                        <a14:backgroundMark x1="95849" y1="51335" x2="95849" y2="51335"/>
                        <a14:backgroundMark x1="95849" y1="55045" x2="95849" y2="5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052" y="4762500"/>
            <a:ext cx="31158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ED709-CE95-8415-918C-A45D8B53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61B65-C3FE-1F54-4C71-66B4E502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A35E23-8629-6A1B-1C31-5297726DDDAE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Pig (pigs)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Cerdo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cerdos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FBF88-B7D4-8056-718F-90570CAD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6" b="95549" l="3019" r="97736">
                        <a14:foregroundMark x1="15472" y1="10682" x2="15472" y2="10682"/>
                        <a14:foregroundMark x1="10660" y1="5341" x2="10660" y2="5341"/>
                        <a14:foregroundMark x1="29906" y1="4006" x2="29906" y2="4006"/>
                        <a14:foregroundMark x1="9057" y1="4451" x2="9057" y2="4451"/>
                        <a14:foregroundMark x1="3019" y1="41691" x2="3019" y2="41691"/>
                        <a14:foregroundMark x1="46321" y1="92285" x2="46321" y2="92285"/>
                        <a14:foregroundMark x1="63679" y1="93027" x2="63679" y2="93027"/>
                        <a14:foregroundMark x1="72925" y1="95549" x2="72925" y2="95549"/>
                        <a14:foregroundMark x1="93208" y1="79080" x2="93208" y2="79080"/>
                        <a14:foregroundMark x1="94245" y1="48220" x2="94245" y2="48220"/>
                        <a14:foregroundMark x1="97736" y1="53709" x2="97736" y2="53709"/>
                        <a14:backgroundMark x1="95849" y1="51335" x2="95849" y2="51335"/>
                        <a14:backgroundMark x1="95849" y1="55045" x2="95849" y2="5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052" y="4762500"/>
            <a:ext cx="31158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6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2D51-001F-99B3-7A04-60F8D8739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2FD3C-5246-E7FD-98FD-0AED77D9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68D69F-1FB4-58B9-A9CD-00F4F75BD0CF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Horse (horses)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7A6E4-BAE5-A51F-91A4-307A65926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1" b="95708" l="4167" r="95556">
                        <a14:foregroundMark x1="4722" y1="28112" x2="4722" y2="28112"/>
                        <a14:foregroundMark x1="14444" y1="6223" x2="14444" y2="6223"/>
                        <a14:foregroundMark x1="13056" y1="2575" x2="13056" y2="2575"/>
                        <a14:foregroundMark x1="30000" y1="2361" x2="30000" y2="2361"/>
                        <a14:foregroundMark x1="91111" y1="50215" x2="91111" y2="50215"/>
                        <a14:foregroundMark x1="96111" y1="56438" x2="96111" y2="56438"/>
                        <a14:foregroundMark x1="39167" y1="91202" x2="39167" y2="91202"/>
                        <a14:foregroundMark x1="51944" y1="84120" x2="51944" y2="84120"/>
                        <a14:foregroundMark x1="62778" y1="84120" x2="62778" y2="84120"/>
                        <a14:foregroundMark x1="23889" y1="95708" x2="23889" y2="9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077" y="2545315"/>
            <a:ext cx="2863598" cy="37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0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5ABEE-AD20-604F-C2D3-D6EE95D96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B8BAE-B07E-3900-0FD8-1912C1C4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BA9F5A-D399-B516-D501-E90239283796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Horse (horses)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Caballo (caballos)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70F27E-36E9-A5D1-2077-AA8A1E0BD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1" b="95708" l="4167" r="95556">
                        <a14:foregroundMark x1="4722" y1="28112" x2="4722" y2="28112"/>
                        <a14:foregroundMark x1="14444" y1="6223" x2="14444" y2="6223"/>
                        <a14:foregroundMark x1="13056" y1="2575" x2="13056" y2="2575"/>
                        <a14:foregroundMark x1="30000" y1="2361" x2="30000" y2="2361"/>
                        <a14:foregroundMark x1="91111" y1="50215" x2="91111" y2="50215"/>
                        <a14:foregroundMark x1="96111" y1="56438" x2="96111" y2="56438"/>
                        <a14:foregroundMark x1="39167" y1="91202" x2="39167" y2="91202"/>
                        <a14:foregroundMark x1="51944" y1="84120" x2="51944" y2="84120"/>
                        <a14:foregroundMark x1="62778" y1="84120" x2="62778" y2="84120"/>
                        <a14:foregroundMark x1="23889" y1="95708" x2="23889" y2="9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077" y="2545315"/>
            <a:ext cx="2863598" cy="37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84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43B8A-7207-FE28-9242-2CB9D5096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21394-BB01-BCB2-78B8-DCB76CB4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FC9818-BE17-C5E3-109E-95799C611C5C}"/>
              </a:ext>
            </a:extLst>
          </p:cNvPr>
          <p:cNvSpPr/>
          <p:nvPr/>
        </p:nvSpPr>
        <p:spPr>
          <a:xfrm>
            <a:off x="3912310" y="137594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draw a farm!</a:t>
            </a:r>
          </a:p>
        </p:txBody>
      </p:sp>
      <p:pic>
        <p:nvPicPr>
          <p:cNvPr id="1026" name="Picture 2" descr="Cute young couple farmer at the farm">
            <a:extLst>
              <a:ext uri="{FF2B5EF4-FFF2-40B4-BE49-F238E27FC236}">
                <a16:creationId xmlns:a16="http://schemas.microsoft.com/office/drawing/2014/main" id="{31E9448B-6967-E0AC-2E4A-3AE85A75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0735" l="9936" r="89904">
                        <a14:foregroundMark x1="58974" y1="8626" x2="64583" y2="7348"/>
                        <a14:foregroundMark x1="65385" y1="3994" x2="65385" y2="3994"/>
                        <a14:foregroundMark x1="43109" y1="24441" x2="43109" y2="24441"/>
                        <a14:foregroundMark x1="42788" y1="88658" x2="42788" y2="88658"/>
                        <a14:foregroundMark x1="42788" y1="87061" x2="42788" y2="87061"/>
                        <a14:foregroundMark x1="42628" y1="85144" x2="42628" y2="85144"/>
                        <a14:foregroundMark x1="42468" y1="86422" x2="42468" y2="86422"/>
                        <a14:foregroundMark x1="42788" y1="84505" x2="42788" y2="84505"/>
                        <a14:foregroundMark x1="43269" y1="89137" x2="43269" y2="89137"/>
                        <a14:foregroundMark x1="42949" y1="90256" x2="42949" y2="90256"/>
                        <a14:foregroundMark x1="47276" y1="87540" x2="47276" y2="87540"/>
                        <a14:foregroundMark x1="44712" y1="88019" x2="44712" y2="88019"/>
                        <a14:foregroundMark x1="46635" y1="86102" x2="46635" y2="86102"/>
                        <a14:foregroundMark x1="46795" y1="88818" x2="46795" y2="88818"/>
                        <a14:foregroundMark x1="48878" y1="87220" x2="48878" y2="87220"/>
                        <a14:foregroundMark x1="55449" y1="83227" x2="55449" y2="83227"/>
                        <a14:foregroundMark x1="54808" y1="83387" x2="54808" y2="83387"/>
                        <a14:foregroundMark x1="58173" y1="90096" x2="58173" y2="90096"/>
                        <a14:foregroundMark x1="57853" y1="90735" x2="57853" y2="90735"/>
                        <a14:foregroundMark x1="46955" y1="84984" x2="46955" y2="84984"/>
                        <a14:foregroundMark x1="54167" y1="83067" x2="54167" y2="83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9" y="2525848"/>
            <a:ext cx="4717612" cy="47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3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1438-0BAA-B863-EA73-A92F29320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5EBA8-AD60-085C-3125-AE0C1FC69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B3A93-4592-EAD5-2465-A9A9C045293E}"/>
              </a:ext>
            </a:extLst>
          </p:cNvPr>
          <p:cNvSpPr/>
          <p:nvPr/>
        </p:nvSpPr>
        <p:spPr>
          <a:xfrm>
            <a:off x="1619250" y="390525"/>
            <a:ext cx="8782050" cy="5400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5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F5CD9-CD35-3F55-36D1-466B66D8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F1025-D768-2454-D675-10781F2A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AD70E66-4475-2151-0D49-F52351899893}"/>
              </a:ext>
            </a:extLst>
          </p:cNvPr>
          <p:cNvSpPr/>
          <p:nvPr/>
        </p:nvSpPr>
        <p:spPr>
          <a:xfrm>
            <a:off x="3334871" y="183955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4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D39E9-22B9-2F4E-B5A1-9EEB9FF3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53DDECD-A023-9BD3-DB63-34D0E68AA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4323BE-71E0-884E-4ABC-2DEA2008AFD7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7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rse with a blanket on its back&#10;&#10;Description automatically generated">
            <a:extLst>
              <a:ext uri="{FF2B5EF4-FFF2-40B4-BE49-F238E27FC236}">
                <a16:creationId xmlns:a16="http://schemas.microsoft.com/office/drawing/2014/main" id="{06A2E399-0249-9035-CA9B-561622B4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27" y="321734"/>
            <a:ext cx="4352314" cy="2905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w standing in a field&#10;&#10;Description automatically generated">
            <a:extLst>
              <a:ext uri="{FF2B5EF4-FFF2-40B4-BE49-F238E27FC236}">
                <a16:creationId xmlns:a16="http://schemas.microsoft.com/office/drawing/2014/main" id="{D3C50CFF-D546-3843-A7C3-CF41B1BE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731" y="321734"/>
            <a:ext cx="1939200" cy="2905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on a motorcycle carrying chickens&#10;&#10;Description automatically generated">
            <a:extLst>
              <a:ext uri="{FF2B5EF4-FFF2-40B4-BE49-F238E27FC236}">
                <a16:creationId xmlns:a16="http://schemas.microsoft.com/office/drawing/2014/main" id="{98849E99-9DC2-BDBA-4F83-286342EF7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48" y="3631096"/>
            <a:ext cx="4135670" cy="2760560"/>
          </a:xfrm>
          <a:prstGeom prst="rect">
            <a:avLst/>
          </a:prstGeom>
        </p:spPr>
      </p:pic>
      <p:pic>
        <p:nvPicPr>
          <p:cNvPr id="6" name="Picture 5" descr="A person sitting in a bus&#10;&#10;Description automatically generated">
            <a:extLst>
              <a:ext uri="{FF2B5EF4-FFF2-40B4-BE49-F238E27FC236}">
                <a16:creationId xmlns:a16="http://schemas.microsoft.com/office/drawing/2014/main" id="{0BD4A2F3-76A8-F3CA-AA76-D0468AFD1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12" y="3631096"/>
            <a:ext cx="4120238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0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0062C-78E9-F326-2B2B-FC7A8AA93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95926-34E5-DE34-FD54-1CE46805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F394C7-C7F4-CF25-1E23-1712106E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0" b="90000" l="2973" r="94189">
                        <a14:foregroundMark x1="15676" y1="39841" x2="13784" y2="53810"/>
                        <a14:foregroundMark x1="21757" y1="47460" x2="23919" y2="69524"/>
                        <a14:foregroundMark x1="25135" y1="23333" x2="27568" y2="29206"/>
                        <a14:foregroundMark x1="27568" y1="19365" x2="31892" y2="24444"/>
                        <a14:foregroundMark x1="20811" y1="26032" x2="20811" y2="26032"/>
                        <a14:foregroundMark x1="18378" y1="26825" x2="16892" y2="30952"/>
                        <a14:foregroundMark x1="13919" y1="26825" x2="13919" y2="26825"/>
                        <a14:foregroundMark x1="13243" y1="26667" x2="13243" y2="26667"/>
                        <a14:foregroundMark x1="27973" y1="6667" x2="27973" y2="6667"/>
                        <a14:foregroundMark x1="28108" y1="2540" x2="28108" y2="2540"/>
                        <a14:foregroundMark x1="23378" y1="38889" x2="18514" y2="69365"/>
                        <a14:foregroundMark x1="16081" y1="44762" x2="19324" y2="42540"/>
                        <a14:foregroundMark x1="20405" y1="33016" x2="21757" y2="54921"/>
                        <a14:foregroundMark x1="27027" y1="50794" x2="30676" y2="61587"/>
                        <a14:foregroundMark x1="23784" y1="78571" x2="23784" y2="78571"/>
                        <a14:foregroundMark x1="14865" y1="68730" x2="14865" y2="68730"/>
                        <a14:foregroundMark x1="15541" y1="61905" x2="15405" y2="72540"/>
                        <a14:foregroundMark x1="18108" y1="54286" x2="16081" y2="60952"/>
                        <a14:foregroundMark x1="15541" y1="53333" x2="16216" y2="52698"/>
                        <a14:foregroundMark x1="6081" y1="51270" x2="6081" y2="51270"/>
                        <a14:foregroundMark x1="12027" y1="52381" x2="13243" y2="52381"/>
                        <a14:foregroundMark x1="4595" y1="60159" x2="4595" y2="60159"/>
                        <a14:foregroundMark x1="4054" y1="66349" x2="4054" y2="66349"/>
                        <a14:foregroundMark x1="58649" y1="76825" x2="58649" y2="76825"/>
                        <a14:foregroundMark x1="62432" y1="69841" x2="56757" y2="83492"/>
                        <a14:foregroundMark x1="63649" y1="70952" x2="68784" y2="78730"/>
                        <a14:foregroundMark x1="74459" y1="72222" x2="68919" y2="83333"/>
                        <a14:foregroundMark x1="76892" y1="69841" x2="80135" y2="81905"/>
                        <a14:foregroundMark x1="86757" y1="61429" x2="87297" y2="74286"/>
                        <a14:foregroundMark x1="79730" y1="32698" x2="79730" y2="32698"/>
                        <a14:foregroundMark x1="73784" y1="38889" x2="73784" y2="38889"/>
                        <a14:foregroundMark x1="89595" y1="40952" x2="89595" y2="40952"/>
                        <a14:foregroundMark x1="93108" y1="44603" x2="93108" y2="44603"/>
                        <a14:foregroundMark x1="75811" y1="82381" x2="75811" y2="82381"/>
                        <a14:foregroundMark x1="75135" y1="83968" x2="75135" y2="83968"/>
                        <a14:foregroundMark x1="75135" y1="83492" x2="73919" y2="83810"/>
                        <a14:foregroundMark x1="76216" y1="84286" x2="76081" y2="84921"/>
                        <a14:foregroundMark x1="83514" y1="83492" x2="82297" y2="83492"/>
                        <a14:foregroundMark x1="87297" y1="84603" x2="45135" y2="88571"/>
                        <a14:foregroundMark x1="45811" y1="84603" x2="32027" y2="84603"/>
                        <a14:foregroundMark x1="24189" y1="89206" x2="24189" y2="89206"/>
                        <a14:foregroundMark x1="23919" y1="89683" x2="23919" y2="89683"/>
                        <a14:foregroundMark x1="12703" y1="26825" x2="12703" y2="26825"/>
                        <a14:foregroundMark x1="14730" y1="25397" x2="14730" y2="25397"/>
                        <a14:foregroundMark x1="78378" y1="24444" x2="78378" y2="24444"/>
                        <a14:foregroundMark x1="76351" y1="24603" x2="73108" y2="24921"/>
                        <a14:foregroundMark x1="77568" y1="24921" x2="79595" y2="25079"/>
                        <a14:foregroundMark x1="80405" y1="24762" x2="80405" y2="24762"/>
                        <a14:foregroundMark x1="83378" y1="32063" x2="83378" y2="32063"/>
                        <a14:foregroundMark x1="84189" y1="32063" x2="80811" y2="32063"/>
                        <a14:foregroundMark x1="85135" y1="32222" x2="85135" y2="32222"/>
                        <a14:foregroundMark x1="85811" y1="32063" x2="85811" y2="32063"/>
                        <a14:foregroundMark x1="86622" y1="31905" x2="86622" y2="31905"/>
                        <a14:foregroundMark x1="80405" y1="31905" x2="80405" y2="31905"/>
                        <a14:foregroundMark x1="78649" y1="32222" x2="77703" y2="32381"/>
                        <a14:foregroundMark x1="80541" y1="31429" x2="78649" y2="31429"/>
                        <a14:foregroundMark x1="89865" y1="86349" x2="90135" y2="86984"/>
                        <a14:foregroundMark x1="3108" y1="60476" x2="3108" y2="60476"/>
                        <a14:foregroundMark x1="87568" y1="40952" x2="87568" y2="40952"/>
                        <a14:foregroundMark x1="93649" y1="57778" x2="93649" y2="57778"/>
                        <a14:foregroundMark x1="94189" y1="66190" x2="94189" y2="66190"/>
                        <a14:foregroundMark x1="28378" y1="51270" x2="32838" y2="52857"/>
                        <a14:backgroundMark x1="91081" y1="58889" x2="91081" y2="58889"/>
                      </a14:backgroundRemoval>
                    </a14:imgEffect>
                  </a14:imgLayer>
                </a14:imgProps>
              </a:ext>
            </a:extLst>
          </a:blip>
          <a:srcRect b="13973"/>
          <a:stretch/>
        </p:blipFill>
        <p:spPr>
          <a:xfrm>
            <a:off x="1360585" y="-78378"/>
            <a:ext cx="9470829" cy="693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A86D3-DD46-3F51-432A-A2C44E91B383}"/>
              </a:ext>
            </a:extLst>
          </p:cNvPr>
          <p:cNvSpPr txBox="1"/>
          <p:nvPr/>
        </p:nvSpPr>
        <p:spPr>
          <a:xfrm>
            <a:off x="4370253" y="2285428"/>
            <a:ext cx="387958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</a:t>
            </a:r>
            <a:r>
              <a:rPr lang="en-US" sz="2400" dirty="0" err="1">
                <a:latin typeface="Candara" panose="020E0502030303020204" pitchFamily="34" charset="0"/>
              </a:rPr>
              <a:t>chiquitos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grandotes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con </a:t>
            </a:r>
            <a:r>
              <a:rPr lang="en-US" sz="2400" dirty="0" err="1">
                <a:latin typeface="Candara" panose="020E0502030303020204" pitchFamily="34" charset="0"/>
              </a:rPr>
              <a:t>plumas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7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8FB12-A336-7E1A-8D6E-EFAD0A7C8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2D378-8743-1EDA-1C83-4CC7E4FB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70B6D-39D4-170F-9034-5010B1557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704DB-DAFC-BB67-F0E3-6506779C5932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farm</a:t>
            </a:r>
          </a:p>
        </p:txBody>
      </p:sp>
    </p:spTree>
    <p:extLst>
      <p:ext uri="{BB962C8B-B14F-4D97-AF65-F5344CB8AC3E}">
        <p14:creationId xmlns:p14="http://schemas.microsoft.com/office/powerpoint/2010/main" val="360477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ABD1-981F-B9E5-9B17-7B29C4E78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234062-92F9-3880-C443-2118A482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BA6AC-0703-ABAF-9C07-0D90A0DF1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B70A34-BE33-51BB-BDA0-87446054903C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farm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Vamos a la </a:t>
            </a:r>
            <a:r>
              <a:rPr lang="en-US" sz="5400" dirty="0" err="1">
                <a:latin typeface="Candara" panose="020E0502030303020204" pitchFamily="34" charset="0"/>
              </a:rPr>
              <a:t>granja</a:t>
            </a:r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1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0F6FF6-896D-5A41-B076-9D5B3A6C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00178-821E-B84E-4A29-2F7F99A96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264" y="3166436"/>
            <a:ext cx="4212227" cy="35803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7F8CFB-428D-3ED7-1B05-B8D08D75FEF3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Cow (cows)</a:t>
            </a:r>
          </a:p>
        </p:txBody>
      </p:sp>
    </p:spTree>
    <p:extLst>
      <p:ext uri="{BB962C8B-B14F-4D97-AF65-F5344CB8AC3E}">
        <p14:creationId xmlns:p14="http://schemas.microsoft.com/office/powerpoint/2010/main" val="209814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FD8D1-A8CA-171B-AA56-968B6A414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EEA81-3846-1342-9212-B9ECD7192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97AFD-BBCC-F98F-CE24-AC5633C56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264" y="3166436"/>
            <a:ext cx="4212227" cy="35803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7C432D-7660-60A0-8060-50A0F5CFE0E2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Cow (cows)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Vaca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vacas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431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304F-5A6D-0DAC-B0FF-66C507CEE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0D59A-100C-5E81-FB7F-A60C773B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23C641-3A33-AC38-E1FC-9E1551519585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Duck (ducks)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D8889-AF5E-B0E7-FA21-14ED0CAC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96234" l="3919" r="96081">
                        <a14:foregroundMark x1="31351" y1="10600" x2="31351" y2="10600"/>
                        <a14:foregroundMark x1="33514" y1="5997" x2="25946" y2="6416"/>
                        <a14:foregroundMark x1="25946" y1="6416" x2="22027" y2="7810"/>
                        <a14:foregroundMark x1="30270" y1="3208" x2="30270" y2="3208"/>
                        <a14:foregroundMark x1="8784" y1="22734" x2="8784" y2="22734"/>
                        <a14:foregroundMark x1="4054" y1="24128" x2="4054" y2="24128"/>
                        <a14:foregroundMark x1="90405" y1="48675" x2="90405" y2="48675"/>
                        <a14:foregroundMark x1="92162" y1="80056" x2="92162" y2="80056"/>
                        <a14:foregroundMark x1="96351" y1="80753" x2="96351" y2="80753"/>
                        <a14:foregroundMark x1="81757" y1="94979" x2="81757" y2="94979"/>
                        <a14:foregroundMark x1="31351" y1="96234" x2="31351" y2="96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9605" y="4086225"/>
            <a:ext cx="2708314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1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BBEE-39CC-3402-A327-6F23D4E6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A3D4A-5ECD-D515-E487-86EAD547B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E3370B-A1BA-0632-AB09-170E8BC0BAB2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Duck (ducks)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Pato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patos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9705D9-D528-DB94-F070-8B7DC7827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96234" l="3919" r="96081">
                        <a14:foregroundMark x1="31351" y1="10600" x2="31351" y2="10600"/>
                        <a14:foregroundMark x1="33514" y1="5997" x2="25946" y2="6416"/>
                        <a14:foregroundMark x1="25946" y1="6416" x2="22027" y2="7810"/>
                        <a14:foregroundMark x1="30270" y1="3208" x2="30270" y2="3208"/>
                        <a14:foregroundMark x1="8784" y1="22734" x2="8784" y2="22734"/>
                        <a14:foregroundMark x1="4054" y1="24128" x2="4054" y2="24128"/>
                        <a14:foregroundMark x1="90405" y1="48675" x2="90405" y2="48675"/>
                        <a14:foregroundMark x1="92162" y1="80056" x2="92162" y2="80056"/>
                        <a14:foregroundMark x1="96351" y1="80753" x2="96351" y2="80753"/>
                        <a14:foregroundMark x1="81757" y1="94979" x2="81757" y2="94979"/>
                        <a14:foregroundMark x1="31351" y1="96234" x2="31351" y2="96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9605" y="4086225"/>
            <a:ext cx="2708314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5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162</Words>
  <Application>Microsoft Office PowerPoint</Application>
  <PresentationFormat>Widescreen</PresentationFormat>
  <Paragraphs>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4</cp:revision>
  <dcterms:created xsi:type="dcterms:W3CDTF">2025-01-13T05:59:44Z</dcterms:created>
  <dcterms:modified xsi:type="dcterms:W3CDTF">2025-01-22T03:29:25Z</dcterms:modified>
</cp:coreProperties>
</file>