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0" r:id="rId5"/>
    <p:sldId id="262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7" r:id="rId23"/>
    <p:sldId id="288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4" r:id="rId37"/>
    <p:sldId id="303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259" r:id="rId50"/>
    <p:sldId id="25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D5AF"/>
    <a:srgbClr val="D8C2AC"/>
    <a:srgbClr val="B29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9ADA9-D02A-8EA5-9EC5-9B9E438B4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6D508F-64D8-1A59-D1F5-DFB0C9A6A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50225-04F1-28D2-2387-50B8A471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2D94D-1BF8-243B-5A0E-BF20F2A69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8D41A-B246-1C5A-C680-E7E0B207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93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3ED5-AA15-1911-7103-5CF26947C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7515FD-0360-067B-CD78-E72582854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40F0F-5257-37BA-8087-38DF1E063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16A61-AC55-56A6-D9C6-2476789AB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679F6-4F4B-D1AF-FE7A-CD5C036DA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1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3E3B07-939A-22A6-BF27-0600A0BE9F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09CD86-ED3B-34A1-FF1A-59694721E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5F062-8752-0D2C-7AB4-01687BEE8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87466-5DA5-1A1B-4DF1-BD0BC6E46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2A51A-62E9-B0B9-AAF3-35C8417F5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89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DD5DC-9808-D06C-C874-EB3101AFE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64121-B29A-36BF-D1EC-72F558CA7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F4EE5-354C-A051-259D-3E66F1B0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AF8D8-48A3-884C-314D-59D66E337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F9131-A37A-CD86-AC8F-E4471513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1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6829B-C15E-60AC-6B51-BB1963B32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FB6A2-407C-CD1A-7633-7AB6FBE63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149B2-A5EA-67F8-DDEF-920C538D1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D479D-B7C4-F199-F8FC-47285815E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D3307-3785-5577-3D99-98DA85399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93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F62AF-3A36-036E-B3FA-C73A8CC69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E1744-B8E6-85ED-8989-A7174A67D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1D1E3-F81D-54E5-D94B-5D9B12765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3B5D4-2C64-0F65-34CE-ABCCE5122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F8264-D9DC-794A-476D-F9CEF8577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3589F-3DEF-36D9-33CE-DFA0E6613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09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49702-157B-155A-3FB5-4354168FC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F9BDC-1E41-D767-CA39-9FD3B14BE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0842B-301E-6757-3610-9A219D2E7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6EC48D-EBF2-1E54-73A4-247B40C59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E7AA2E-E4AF-4FA6-CEE1-90355E4FEF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399E25-2B49-0458-2098-200636C3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104ABC-2869-438A-D769-E7BE84703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3AE337-83F6-201A-F7DB-7F88DEBC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3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6AEF3-F93A-B686-AE05-05241ABD0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44F4A3-CAEC-B2BC-F311-FD0744C30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8EBA70-FF0F-6BE1-759C-3BEBEC0DA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358846-EF34-CD3E-B234-36E96FCD5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97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45484C-6B04-775A-A3EE-36D5FB11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74711A-14AE-435F-FA79-5AE2F3DE7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C7AF2-DF14-63F9-7E25-FB413C1DF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75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3931C-ED34-0CE9-9E21-854587781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1681F-0663-1CED-897A-ED75C2C1A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3CCCA-820F-3318-4B5B-723206634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83FDC-5DF9-4157-FDFC-4CD196E18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FC5E6-744A-9AEF-FCC3-5F4FA54B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81BFB-F65E-5DB9-97C4-E4FD3400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80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EC21-73D1-A5D8-7319-767E1037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4EC50B-EB44-6761-EECA-3767E1097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C96FC3-7095-3AAE-C5DF-BF8C29C11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3E4EE-5BA2-26F4-A0F1-4152A517A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A49BF-72F3-4E64-A776-9C3F2BDEAD9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1DF42-F415-D16E-D0DF-0782A75B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976C48-F88A-166B-A845-2CFC4E2E4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4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97FCDE-5453-C5A5-55C5-33AB8395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BE76C-1EAE-8DC6-95FB-7C5083F45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2C289-CE1F-789D-B0A1-940D705997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6A49BF-72F3-4E64-A776-9C3F2BDEAD9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19E0C-ECA1-EC02-A1B8-7D08F248C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A9FF9-5BF5-1724-0DA5-4A7C3E48F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2FA406-A37C-4FA0-995B-63F275E58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8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A5B2898B-CFE3-5345-FA01-43CCA8DCE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61754B-C33F-68D8-FC59-86BDF818D557}"/>
              </a:ext>
            </a:extLst>
          </p:cNvPr>
          <p:cNvSpPr txBox="1"/>
          <p:nvPr/>
        </p:nvSpPr>
        <p:spPr>
          <a:xfrm>
            <a:off x="2589089" y="3580909"/>
            <a:ext cx="701382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con </a:t>
            </a:r>
            <a:r>
              <a:rPr lang="en-US" sz="4000" b="1" dirty="0" err="1">
                <a:latin typeface="Century Gothic" panose="020B0502020202020204" pitchFamily="34" charset="0"/>
              </a:rPr>
              <a:t>los</a:t>
            </a:r>
            <a:r>
              <a:rPr lang="en-US" sz="4000" b="1" dirty="0"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latin typeface="Century Gothic" panose="020B0502020202020204" pitchFamily="34" charset="0"/>
              </a:rPr>
              <a:t>animales</a:t>
            </a:r>
            <a:r>
              <a:rPr lang="en-US" sz="4000" b="1" dirty="0">
                <a:latin typeface="Century Gothic" panose="020B0502020202020204" pitchFamily="34" charset="0"/>
              </a:rPr>
              <a:t>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go with the animals!</a:t>
            </a:r>
          </a:p>
        </p:txBody>
      </p:sp>
    </p:spTree>
    <p:extLst>
      <p:ext uri="{BB962C8B-B14F-4D97-AF65-F5344CB8AC3E}">
        <p14:creationId xmlns:p14="http://schemas.microsoft.com/office/powerpoint/2010/main" val="1523854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58812-421B-C1CF-AAAB-030CC1008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D6F50B-4D2D-4B40-7B4E-4663E6F20B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0" b="5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EF08B3-9AE6-EF1D-1C2C-124B3B2CBC7B}"/>
              </a:ext>
            </a:extLst>
          </p:cNvPr>
          <p:cNvSpPr/>
          <p:nvPr/>
        </p:nvSpPr>
        <p:spPr>
          <a:xfrm>
            <a:off x="4239768" y="1291690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Zebra</a:t>
            </a:r>
          </a:p>
        </p:txBody>
      </p:sp>
    </p:spTree>
    <p:extLst>
      <p:ext uri="{BB962C8B-B14F-4D97-AF65-F5344CB8AC3E}">
        <p14:creationId xmlns:p14="http://schemas.microsoft.com/office/powerpoint/2010/main" val="907983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CCA45-2FD0-9144-4164-EE5809399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FF3B65-21A5-946A-11CB-C208A9FC20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0" b="5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362708-DDA6-74CA-C32F-134C83409C5E}"/>
              </a:ext>
            </a:extLst>
          </p:cNvPr>
          <p:cNvSpPr/>
          <p:nvPr/>
        </p:nvSpPr>
        <p:spPr>
          <a:xfrm>
            <a:off x="4239768" y="1291690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Zebra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La </a:t>
            </a:r>
            <a:r>
              <a:rPr lang="en-US" sz="2800" dirty="0" err="1">
                <a:latin typeface="Candara" panose="020E0502030303020204" pitchFamily="34" charset="0"/>
              </a:rPr>
              <a:t>cebra</a:t>
            </a:r>
            <a:endParaRPr lang="en-US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759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CA1CE-41FE-DAD3-EA4F-658499AE7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616570-CFF5-229F-3064-4D9C64E6D1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B1E7AD-2424-E188-18D3-2DF2C1160CC9}"/>
              </a:ext>
            </a:extLst>
          </p:cNvPr>
          <p:cNvSpPr/>
          <p:nvPr/>
        </p:nvSpPr>
        <p:spPr>
          <a:xfrm>
            <a:off x="991601" y="2383511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Lion</a:t>
            </a:r>
          </a:p>
        </p:txBody>
      </p:sp>
    </p:spTree>
    <p:extLst>
      <p:ext uri="{BB962C8B-B14F-4D97-AF65-F5344CB8AC3E}">
        <p14:creationId xmlns:p14="http://schemas.microsoft.com/office/powerpoint/2010/main" val="1738387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15399-043C-B781-8561-BBCF29E06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24656B-A6F3-0972-1794-BCBC920D63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C6D173-DABA-9202-A925-4B931C1D2625}"/>
              </a:ext>
            </a:extLst>
          </p:cNvPr>
          <p:cNvSpPr/>
          <p:nvPr/>
        </p:nvSpPr>
        <p:spPr>
          <a:xfrm>
            <a:off x="991601" y="2383511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Lion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El </a:t>
            </a:r>
            <a:r>
              <a:rPr lang="en-US" sz="2800" dirty="0" err="1">
                <a:latin typeface="Candara" panose="020E0502030303020204" pitchFamily="34" charset="0"/>
              </a:rPr>
              <a:t>león</a:t>
            </a:r>
            <a:endParaRPr lang="en-US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474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8EFFC-9742-A672-3680-CCBD165E5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D317AB-51DC-7759-AA11-84EE7A5FA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512E30-7DBA-1B3A-3271-A037472C00BD}"/>
              </a:ext>
            </a:extLst>
          </p:cNvPr>
          <p:cNvSpPr/>
          <p:nvPr/>
        </p:nvSpPr>
        <p:spPr>
          <a:xfrm>
            <a:off x="8074790" y="289519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Elephant</a:t>
            </a:r>
          </a:p>
        </p:txBody>
      </p:sp>
    </p:spTree>
    <p:extLst>
      <p:ext uri="{BB962C8B-B14F-4D97-AF65-F5344CB8AC3E}">
        <p14:creationId xmlns:p14="http://schemas.microsoft.com/office/powerpoint/2010/main" val="739175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FCB37-E1E2-966E-C7E5-CE5001E02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101365-6D58-976E-799F-3E908533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6927D9-C154-946D-298D-914F6486672D}"/>
              </a:ext>
            </a:extLst>
          </p:cNvPr>
          <p:cNvSpPr/>
          <p:nvPr/>
        </p:nvSpPr>
        <p:spPr>
          <a:xfrm>
            <a:off x="8074790" y="289519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Elephant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El </a:t>
            </a:r>
            <a:r>
              <a:rPr lang="en-US" sz="2800" dirty="0" err="1">
                <a:latin typeface="Candara" panose="020E0502030303020204" pitchFamily="34" charset="0"/>
              </a:rPr>
              <a:t>elefante</a:t>
            </a:r>
            <a:endParaRPr lang="en-US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275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90D6A-3643-7B5A-A242-310E5B72B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2F947F-3653-1F35-F67C-A9D4900FC9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96D2D0-B22D-8D5F-FE12-76B08D88BAAE}"/>
              </a:ext>
            </a:extLst>
          </p:cNvPr>
          <p:cNvSpPr/>
          <p:nvPr/>
        </p:nvSpPr>
        <p:spPr>
          <a:xfrm>
            <a:off x="8074790" y="289519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Gorilla</a:t>
            </a:r>
          </a:p>
        </p:txBody>
      </p:sp>
    </p:spTree>
    <p:extLst>
      <p:ext uri="{BB962C8B-B14F-4D97-AF65-F5344CB8AC3E}">
        <p14:creationId xmlns:p14="http://schemas.microsoft.com/office/powerpoint/2010/main" val="3769285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E012C-CD01-F872-4D4C-85D3F87C5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C4B8D8-DD5F-441B-4659-54257D6C8B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11A5EE0-4D6A-D9AB-0C86-347E0221E2FE}"/>
              </a:ext>
            </a:extLst>
          </p:cNvPr>
          <p:cNvSpPr/>
          <p:nvPr/>
        </p:nvSpPr>
        <p:spPr>
          <a:xfrm>
            <a:off x="8074790" y="289519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Gorilla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El </a:t>
            </a:r>
            <a:r>
              <a:rPr lang="en-US" sz="2800" dirty="0" err="1">
                <a:latin typeface="Candara" panose="020E0502030303020204" pitchFamily="34" charset="0"/>
              </a:rPr>
              <a:t>gorila</a:t>
            </a:r>
            <a:endParaRPr lang="en-US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859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25FF4-9249-EE50-B0F2-92922F3C3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330364-2FC3-F5CF-3750-B5CCABDAE8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F0D60AA-6D09-FC83-53D1-3828AFA32FD0}"/>
              </a:ext>
            </a:extLst>
          </p:cNvPr>
          <p:cNvSpPr/>
          <p:nvPr/>
        </p:nvSpPr>
        <p:spPr>
          <a:xfrm>
            <a:off x="6286933" y="1067442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Kangaroo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67ACD-769E-A248-3CD1-C38D6C3DB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1" b="96380" l="3514" r="96081">
                        <a14:foregroundMark x1="7027" y1="25218" x2="7027" y2="25218"/>
                        <a14:foregroundMark x1="15405" y1="8989" x2="15405" y2="8989"/>
                        <a14:foregroundMark x1="25270" y1="6991" x2="25270" y2="6991"/>
                        <a14:foregroundMark x1="26622" y1="3995" x2="26622" y2="3995"/>
                        <a14:foregroundMark x1="32568" y1="92884" x2="32568" y2="92884"/>
                        <a14:foregroundMark x1="44189" y1="96380" x2="44189" y2="96380"/>
                        <a14:foregroundMark x1="91486" y1="95381" x2="91486" y2="95381"/>
                        <a14:foregroundMark x1="96351" y1="95880" x2="96351" y2="95880"/>
                        <a14:foregroundMark x1="3514" y1="29089" x2="3514" y2="29089"/>
                        <a14:foregroundMark x1="26892" y1="3371" x2="26892" y2="33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2100" y="3429000"/>
            <a:ext cx="3167864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95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2F3F3-9E26-954A-EDFE-CDB32E7AD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CE355-C164-313A-FF1F-C0926DAB7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191D1C-70DA-DC7B-1400-03F30093F94F}"/>
              </a:ext>
            </a:extLst>
          </p:cNvPr>
          <p:cNvSpPr/>
          <p:nvPr/>
        </p:nvSpPr>
        <p:spPr>
          <a:xfrm>
            <a:off x="6286933" y="1067442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Kangaroo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El </a:t>
            </a:r>
            <a:r>
              <a:rPr lang="en-US" sz="2800" dirty="0" err="1">
                <a:latin typeface="Candara" panose="020E0502030303020204" pitchFamily="34" charset="0"/>
              </a:rPr>
              <a:t>canguro</a:t>
            </a:r>
            <a:endParaRPr lang="en-US" sz="2800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C54C1-087C-B5B8-6C7F-C6231BD0E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1" b="96380" l="3514" r="96081">
                        <a14:foregroundMark x1="7027" y1="25218" x2="7027" y2="25218"/>
                        <a14:foregroundMark x1="15405" y1="8989" x2="15405" y2="8989"/>
                        <a14:foregroundMark x1="25270" y1="6991" x2="25270" y2="6991"/>
                        <a14:foregroundMark x1="26622" y1="3995" x2="26622" y2="3995"/>
                        <a14:foregroundMark x1="32568" y1="92884" x2="32568" y2="92884"/>
                        <a14:foregroundMark x1="44189" y1="96380" x2="44189" y2="96380"/>
                        <a14:foregroundMark x1="91486" y1="95381" x2="91486" y2="95381"/>
                        <a14:foregroundMark x1="96351" y1="95880" x2="96351" y2="95880"/>
                        <a14:foregroundMark x1="3514" y1="29089" x2="3514" y2="29089"/>
                        <a14:foregroundMark x1="26892" y1="3371" x2="26892" y2="33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2100" y="3429000"/>
            <a:ext cx="3167864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73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Free Chicken Coop Farm photo and picture">
            <a:extLst>
              <a:ext uri="{FF2B5EF4-FFF2-40B4-BE49-F238E27FC236}">
                <a16:creationId xmlns:a16="http://schemas.microsoft.com/office/drawing/2014/main" id="{BFDD9FCF-6D9D-76DB-1E8B-EC328343F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7"/>
          <a:stretch/>
        </p:blipFill>
        <p:spPr bwMode="auto">
          <a:xfrm>
            <a:off x="191084" y="171715"/>
            <a:ext cx="7812386" cy="372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dog standing on a roof&#10;&#10;Description automatically generated">
            <a:extLst>
              <a:ext uri="{FF2B5EF4-FFF2-40B4-BE49-F238E27FC236}">
                <a16:creationId xmlns:a16="http://schemas.microsoft.com/office/drawing/2014/main" id="{3E795739-7AC5-F572-1692-5E6AC01CED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758" r="-3" b="-3"/>
          <a:stretch/>
        </p:blipFill>
        <p:spPr>
          <a:xfrm>
            <a:off x="8195999" y="169254"/>
            <a:ext cx="3826711" cy="2066161"/>
          </a:xfrm>
          <a:prstGeom prst="rect">
            <a:avLst/>
          </a:prstGeom>
        </p:spPr>
      </p:pic>
      <p:pic>
        <p:nvPicPr>
          <p:cNvPr id="4" name="Picture 3" descr="A goat with horns looking out of a fence&#10;&#10;Description automatically generated">
            <a:extLst>
              <a:ext uri="{FF2B5EF4-FFF2-40B4-BE49-F238E27FC236}">
                <a16:creationId xmlns:a16="http://schemas.microsoft.com/office/drawing/2014/main" id="{040575CE-0C0E-55DD-EB4E-C9E060875B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17" r="-1" b="-1"/>
          <a:stretch/>
        </p:blipFill>
        <p:spPr>
          <a:xfrm>
            <a:off x="191087" y="4070780"/>
            <a:ext cx="3808694" cy="2624098"/>
          </a:xfrm>
          <a:prstGeom prst="rect">
            <a:avLst/>
          </a:prstGeom>
        </p:spPr>
      </p:pic>
      <p:pic>
        <p:nvPicPr>
          <p:cNvPr id="1030" name="Picture 6" descr="Free Cow Animal photo and picture">
            <a:extLst>
              <a:ext uri="{FF2B5EF4-FFF2-40B4-BE49-F238E27FC236}">
                <a16:creationId xmlns:a16="http://schemas.microsoft.com/office/drawing/2014/main" id="{8956C1CD-66D2-E786-0D96-2192A0728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" r="3" b="3"/>
          <a:stretch/>
        </p:blipFill>
        <p:spPr bwMode="auto">
          <a:xfrm>
            <a:off x="4185626" y="4074509"/>
            <a:ext cx="3814183" cy="260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Chicken Hen photo and picture">
            <a:extLst>
              <a:ext uri="{FF2B5EF4-FFF2-40B4-BE49-F238E27FC236}">
                <a16:creationId xmlns:a16="http://schemas.microsoft.com/office/drawing/2014/main" id="{35363529-4576-EE37-29A8-9F53F34FD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7" r="2" b="3206"/>
          <a:stretch/>
        </p:blipFill>
        <p:spPr bwMode="auto">
          <a:xfrm>
            <a:off x="8179442" y="2391883"/>
            <a:ext cx="3826711" cy="20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dog standing on a brick wall&#10;&#10;Description automatically generated">
            <a:extLst>
              <a:ext uri="{FF2B5EF4-FFF2-40B4-BE49-F238E27FC236}">
                <a16:creationId xmlns:a16="http://schemas.microsoft.com/office/drawing/2014/main" id="{6F8EDE00-4073-B5E1-F3DD-CA9769816BE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191" r="-3" b="3697"/>
          <a:stretch/>
        </p:blipFill>
        <p:spPr>
          <a:xfrm>
            <a:off x="8193994" y="4620643"/>
            <a:ext cx="3826711" cy="20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0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1E486-5CEB-848E-EADA-3DA07621A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179D1D-1497-42FF-32E4-AA8ECB3EEB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0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2C21DB-1B33-A065-5896-D8999ED9296F}"/>
              </a:ext>
            </a:extLst>
          </p:cNvPr>
          <p:cNvSpPr/>
          <p:nvPr/>
        </p:nvSpPr>
        <p:spPr>
          <a:xfrm>
            <a:off x="1250909" y="466941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Bear</a:t>
            </a:r>
          </a:p>
        </p:txBody>
      </p:sp>
    </p:spTree>
    <p:extLst>
      <p:ext uri="{BB962C8B-B14F-4D97-AF65-F5344CB8AC3E}">
        <p14:creationId xmlns:p14="http://schemas.microsoft.com/office/powerpoint/2010/main" val="2372987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420B5-60A3-E68D-17CD-28D7FEEEA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2AB9E5-62F7-914F-4709-D45F237EE4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0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B8BA39-85A9-0270-43AA-4335275A3212}"/>
              </a:ext>
            </a:extLst>
          </p:cNvPr>
          <p:cNvSpPr/>
          <p:nvPr/>
        </p:nvSpPr>
        <p:spPr>
          <a:xfrm>
            <a:off x="1250909" y="466941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Bear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El </a:t>
            </a:r>
            <a:r>
              <a:rPr lang="en-US" sz="2800" dirty="0" err="1">
                <a:latin typeface="Candara" panose="020E0502030303020204" pitchFamily="34" charset="0"/>
              </a:rPr>
              <a:t>oso</a:t>
            </a:r>
            <a:endParaRPr lang="en-US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287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FCF4E-2BCF-BCD9-B9D1-1523B8569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3323A1-8202-F631-BEFE-7EE5953270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74FE9E-230D-23B3-5F3F-E3F95E06CE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2FCE0A-013B-F20B-2E90-17459BD890C5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 Freeze!</a:t>
            </a:r>
          </a:p>
        </p:txBody>
      </p:sp>
    </p:spTree>
    <p:extLst>
      <p:ext uri="{BB962C8B-B14F-4D97-AF65-F5344CB8AC3E}">
        <p14:creationId xmlns:p14="http://schemas.microsoft.com/office/powerpoint/2010/main" val="3734864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1BB93-0394-C27B-42A5-8D292E69A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7C96F2-FDDA-FBBB-6CA8-835E38F828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9AA1FD-2B94-C08E-F03E-0855A24497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594717A-BF45-5CC1-119D-8BAE937DB249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Dance!</a:t>
            </a:r>
          </a:p>
        </p:txBody>
      </p:sp>
    </p:spTree>
    <p:extLst>
      <p:ext uri="{BB962C8B-B14F-4D97-AF65-F5344CB8AC3E}">
        <p14:creationId xmlns:p14="http://schemas.microsoft.com/office/powerpoint/2010/main" val="1204293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5FFE5-6297-A667-FE8D-357200320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3CFFAB-BA4D-9E36-28D1-2D57FF04BE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818D3-3735-B9A8-7C01-9F7E403389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6FD4CB-9ECD-63FA-C192-732F7E8CAC0F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6146" name="Picture 2" descr="Shot of a tiger laying on the ground while watching his territory">
            <a:extLst>
              <a:ext uri="{FF2B5EF4-FFF2-40B4-BE49-F238E27FC236}">
                <a16:creationId xmlns:a16="http://schemas.microsoft.com/office/drawing/2014/main" id="{06F7D9E8-FD37-AA20-299D-640B336F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403" y="2125602"/>
            <a:ext cx="3477194" cy="229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137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CBBC2-ECC5-3884-AD6D-17D9352D4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40B57B-9E47-3418-E7EA-3AEB54FE89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C4E636-1905-C532-7FB0-CF5ED7553D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96DBEB-9CBC-7C16-F6D2-96DC0A10CA7C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6146" name="Picture 2" descr="Shot of a tiger laying on the ground while watching his territory">
            <a:extLst>
              <a:ext uri="{FF2B5EF4-FFF2-40B4-BE49-F238E27FC236}">
                <a16:creationId xmlns:a16="http://schemas.microsoft.com/office/drawing/2014/main" id="{58506FED-D258-1827-5866-EBB262B83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362" y="2125602"/>
            <a:ext cx="3593276" cy="237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36513-6AEB-01BA-01A8-64FB832522D1}"/>
              </a:ext>
            </a:extLst>
          </p:cNvPr>
          <p:cNvSpPr txBox="1"/>
          <p:nvPr/>
        </p:nvSpPr>
        <p:spPr>
          <a:xfrm>
            <a:off x="5453837" y="4501986"/>
            <a:ext cx="128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El </a:t>
            </a:r>
            <a:r>
              <a:rPr lang="en-US" sz="2800" b="1" dirty="0" err="1">
                <a:latin typeface="Candara" panose="020E0502030303020204" pitchFamily="34" charset="0"/>
              </a:rPr>
              <a:t>tigre</a:t>
            </a:r>
            <a:endParaRPr lang="en-US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78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C7E73-A382-79E8-3171-E98CA4793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473BDF-C78A-B804-D9BE-9F4C4CDD9D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F2329-BB17-1FB3-DCAC-28F38E9758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788B37-628B-433B-E398-593E477FD399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Dance!</a:t>
            </a:r>
          </a:p>
        </p:txBody>
      </p:sp>
    </p:spTree>
    <p:extLst>
      <p:ext uri="{BB962C8B-B14F-4D97-AF65-F5344CB8AC3E}">
        <p14:creationId xmlns:p14="http://schemas.microsoft.com/office/powerpoint/2010/main" val="2716852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46C61-CBC1-0902-75AF-4C733C937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0606B2-2F56-31A6-3917-F877F4A90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866034-A299-BC4E-79AF-792E33D86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DE20AB-C814-ACE8-480D-8C03B298C0E1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7170" name="Picture 2" descr="Closeup shot of a cute giraffe with blurry trees">
            <a:extLst>
              <a:ext uri="{FF2B5EF4-FFF2-40B4-BE49-F238E27FC236}">
                <a16:creationId xmlns:a16="http://schemas.microsoft.com/office/drawing/2014/main" id="{08A226EB-B4B1-1D98-DEB0-5AAD7040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994" y="2232848"/>
            <a:ext cx="3368012" cy="224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711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30370-A74E-0D12-30D0-AA7750CCD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F61CDD-9605-3F14-530F-08619F620A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7C4152-B60A-786C-249A-B024C5B0FD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673FBC-6469-CA1D-3C75-5805FBF2BEA4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924B48-7FF7-81A3-206A-5B7BF4E11850}"/>
              </a:ext>
            </a:extLst>
          </p:cNvPr>
          <p:cNvSpPr txBox="1"/>
          <p:nvPr/>
        </p:nvSpPr>
        <p:spPr>
          <a:xfrm>
            <a:off x="5388915" y="4476396"/>
            <a:ext cx="1414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La </a:t>
            </a:r>
            <a:r>
              <a:rPr lang="en-US" sz="2800" b="1" dirty="0" err="1">
                <a:latin typeface="Candara" panose="020E0502030303020204" pitchFamily="34" charset="0"/>
              </a:rPr>
              <a:t>jirafa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7170" name="Picture 2" descr="Closeup shot of a cute giraffe with blurry trees">
            <a:extLst>
              <a:ext uri="{FF2B5EF4-FFF2-40B4-BE49-F238E27FC236}">
                <a16:creationId xmlns:a16="http://schemas.microsoft.com/office/drawing/2014/main" id="{20F631ED-7C5C-2197-2CAE-2DAC3F0AE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994" y="2232848"/>
            <a:ext cx="3368012" cy="224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131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10E01-D18B-46E8-27A2-8E6088C55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89752B-E4F6-E166-2A20-0D888D0AF5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3C32EF-D7E2-4D39-1BC2-2C73EAE162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F9C03D-6BEB-E498-FB4E-1682F70DE9E3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Dance!</a:t>
            </a:r>
          </a:p>
        </p:txBody>
      </p:sp>
    </p:spTree>
    <p:extLst>
      <p:ext uri="{BB962C8B-B14F-4D97-AF65-F5344CB8AC3E}">
        <p14:creationId xmlns:p14="http://schemas.microsoft.com/office/powerpoint/2010/main" val="1587645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C00B1-D790-0D37-BBD3-672DAE69E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CD0817-5FF3-2A90-488B-97C40975B2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92" b="142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D247B1-9A7A-24C9-5EF1-559D64274DDC}"/>
              </a:ext>
            </a:extLst>
          </p:cNvPr>
          <p:cNvSpPr/>
          <p:nvPr/>
        </p:nvSpPr>
        <p:spPr>
          <a:xfrm>
            <a:off x="3695700" y="3514725"/>
            <a:ext cx="5448300" cy="2924175"/>
          </a:xfrm>
          <a:prstGeom prst="roundRect">
            <a:avLst/>
          </a:prstGeom>
          <a:solidFill>
            <a:srgbClr val="B9D5A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5B8D55-A843-BDCE-4ACF-71487FED4989}"/>
              </a:ext>
            </a:extLst>
          </p:cNvPr>
          <p:cNvSpPr txBox="1"/>
          <p:nvPr/>
        </p:nvSpPr>
        <p:spPr>
          <a:xfrm>
            <a:off x="3267075" y="3637984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latin typeface="Candara" panose="020E0502030303020204" pitchFamily="34" charset="0"/>
              </a:rPr>
              <a:t>Los </a:t>
            </a:r>
            <a:r>
              <a:rPr lang="en-US" sz="2400" b="1" u="sng" dirty="0" err="1">
                <a:latin typeface="Candara" panose="020E0502030303020204" pitchFamily="34" charset="0"/>
              </a:rPr>
              <a:t>Animales</a:t>
            </a:r>
            <a:endParaRPr lang="en-US" sz="2400" b="1" u="sng" dirty="0">
              <a:latin typeface="Candara" panose="020E0502030303020204" pitchFamily="34" charset="0"/>
            </a:endParaRPr>
          </a:p>
          <a:p>
            <a:pPr algn="ctr"/>
            <a:r>
              <a:rPr lang="en-US" sz="2400" dirty="0" err="1">
                <a:latin typeface="Candara" panose="020E0502030303020204" pitchFamily="34" charset="0"/>
              </a:rPr>
              <a:t>Animales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dirty="0" err="1">
                <a:latin typeface="Candara" panose="020E0502030303020204" pitchFamily="34" charset="0"/>
              </a:rPr>
              <a:t>Animales</a:t>
            </a:r>
            <a:endParaRPr lang="en-US" sz="2400" dirty="0">
              <a:latin typeface="Candara" panose="020E0502030303020204" pitchFamily="34" charset="0"/>
            </a:endParaRP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Me </a:t>
            </a:r>
            <a:r>
              <a:rPr lang="en-US" sz="2400" dirty="0" err="1">
                <a:latin typeface="Candara" panose="020E0502030303020204" pitchFamily="34" charset="0"/>
              </a:rPr>
              <a:t>gustan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animals.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Los </a:t>
            </a:r>
            <a:r>
              <a:rPr lang="en-US" sz="2400" dirty="0" err="1">
                <a:latin typeface="Candara" panose="020E0502030303020204" pitchFamily="34" charset="0"/>
              </a:rPr>
              <a:t>chiquitos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grandotes</a:t>
            </a:r>
            <a:endParaRPr lang="en-US" sz="2400" dirty="0">
              <a:latin typeface="Candara" panose="020E0502030303020204" pitchFamily="34" charset="0"/>
            </a:endParaRP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Los con </a:t>
            </a:r>
            <a:r>
              <a:rPr lang="en-US" sz="2400" dirty="0" err="1">
                <a:latin typeface="Candara" panose="020E0502030303020204" pitchFamily="34" charset="0"/>
              </a:rPr>
              <a:t>plumas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peludos.</a:t>
            </a:r>
          </a:p>
          <a:p>
            <a:pPr algn="ctr"/>
            <a:r>
              <a:rPr lang="en-US" sz="2400" dirty="0" err="1">
                <a:latin typeface="Candara" panose="020E0502030303020204" pitchFamily="34" charset="0"/>
              </a:rPr>
              <a:t>Animales</a:t>
            </a:r>
            <a:r>
              <a:rPr lang="en-US" sz="2400" dirty="0">
                <a:latin typeface="Candara" panose="020E0502030303020204" pitchFamily="34" charset="0"/>
              </a:rPr>
              <a:t>, animals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Me </a:t>
            </a:r>
            <a:r>
              <a:rPr lang="en-US" sz="2400" dirty="0" err="1">
                <a:latin typeface="Candara" panose="020E0502030303020204" pitchFamily="34" charset="0"/>
              </a:rPr>
              <a:t>gustan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animales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5440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2A80B-2E31-48EE-1194-3364B26C6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5DF9C5-1623-D52B-95F3-8A1751E62D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6B8BD5-80C6-F275-9C1D-52C3D6E376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7C00E79-0A3E-E9AF-CF64-99FFFED71C59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CECB88-009B-2AAD-9D48-0DE706E2E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643" y="2063043"/>
            <a:ext cx="2464558" cy="24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4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7FD90-79CC-28B6-FC30-22460D25E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A03D42-6E51-109B-DC90-EB5339F961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113521-79A9-DBF3-E216-4190F8AC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F03241-DAD2-0E7F-A420-55F0D32D646F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4F938-084B-0242-24EA-AFB38B7EF4A8}"/>
              </a:ext>
            </a:extLst>
          </p:cNvPr>
          <p:cNvSpPr txBox="1"/>
          <p:nvPr/>
        </p:nvSpPr>
        <p:spPr>
          <a:xfrm>
            <a:off x="5360061" y="4527601"/>
            <a:ext cx="1471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La </a:t>
            </a:r>
            <a:r>
              <a:rPr lang="en-US" sz="2800" b="1" dirty="0" err="1">
                <a:latin typeface="Candara" panose="020E0502030303020204" pitchFamily="34" charset="0"/>
              </a:rPr>
              <a:t>cebra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04BE05-56B8-5DE4-47A6-DC3F14F47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643" y="2063043"/>
            <a:ext cx="2464558" cy="24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23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520FE-0D85-27D6-7227-53A48D75F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FE4A4B-9785-7214-F22E-5B1D6FB47A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09C444-085A-B71E-F72E-29691B838E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1463A91-47D9-83D9-0D28-715AFCF632A0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Dance!</a:t>
            </a:r>
          </a:p>
        </p:txBody>
      </p:sp>
    </p:spTree>
    <p:extLst>
      <p:ext uri="{BB962C8B-B14F-4D97-AF65-F5344CB8AC3E}">
        <p14:creationId xmlns:p14="http://schemas.microsoft.com/office/powerpoint/2010/main" val="1578378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A4D09-7F55-738C-F058-BA547D0E1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71A9FA-4A4F-52E2-5CE9-D6C14368B7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F1D977-3631-8164-4465-80AE6A5733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066E47-CB11-D6DF-0528-B220C4E62434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8194" name="Picture 2" descr="African Lion portrait in the warm light ">
            <a:extLst>
              <a:ext uri="{FF2B5EF4-FFF2-40B4-BE49-F238E27FC236}">
                <a16:creationId xmlns:a16="http://schemas.microsoft.com/office/drawing/2014/main" id="{294FA38D-7E94-D200-D364-E74C63B35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56" y="2128793"/>
            <a:ext cx="3601088" cy="239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5478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146E2-5844-47F1-3173-9C9B853B1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6F015D-F964-91E5-5747-C2B0343AAB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F6799F-07A0-30A4-1416-69D7E049BA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7183B3-6DD6-65F7-2C59-B7A8B14E784B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0BFD5C-A4B3-BC9B-D586-23DD2EFEAB5A}"/>
              </a:ext>
            </a:extLst>
          </p:cNvPr>
          <p:cNvSpPr txBox="1"/>
          <p:nvPr/>
        </p:nvSpPr>
        <p:spPr>
          <a:xfrm>
            <a:off x="5485897" y="4527601"/>
            <a:ext cx="1220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El </a:t>
            </a:r>
            <a:r>
              <a:rPr lang="en-US" sz="2800" b="1" dirty="0" err="1">
                <a:latin typeface="Candara" panose="020E0502030303020204" pitchFamily="34" charset="0"/>
              </a:rPr>
              <a:t>león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8194" name="Picture 2" descr="African Lion portrait in the warm light ">
            <a:extLst>
              <a:ext uri="{FF2B5EF4-FFF2-40B4-BE49-F238E27FC236}">
                <a16:creationId xmlns:a16="http://schemas.microsoft.com/office/drawing/2014/main" id="{10478FEE-1190-436F-B7B3-71E558A16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56" y="2128793"/>
            <a:ext cx="3601088" cy="239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54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F3C05-F6D9-1BD0-5B97-FF90A74FC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68A0E3-CE8B-F20D-1150-904167153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3D2EE0-282B-2DF9-BB1C-90694C0513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0AC6F2-D597-34F7-3512-CB173987764B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Dance!</a:t>
            </a:r>
          </a:p>
        </p:txBody>
      </p:sp>
    </p:spTree>
    <p:extLst>
      <p:ext uri="{BB962C8B-B14F-4D97-AF65-F5344CB8AC3E}">
        <p14:creationId xmlns:p14="http://schemas.microsoft.com/office/powerpoint/2010/main" val="2912670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A5DFE-3598-E925-C6EB-3AC24358B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B4CC54-A58A-DCFB-9A80-991D08ACF7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5A200E-21F9-C326-6467-F93AE12090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B8655BD-99BA-4847-E87A-E9597E488A1E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Dance!</a:t>
            </a:r>
          </a:p>
        </p:txBody>
      </p:sp>
    </p:spTree>
    <p:extLst>
      <p:ext uri="{BB962C8B-B14F-4D97-AF65-F5344CB8AC3E}">
        <p14:creationId xmlns:p14="http://schemas.microsoft.com/office/powerpoint/2010/main" val="1541959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A8E96-3114-D15E-8F10-027C77940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96254E-3954-769C-CA7F-3DD99B79DA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D38AEC-0068-C820-A406-18726D3CF6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202898-5325-7261-220C-352C28D9EBD7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10244" name="Picture 4" descr="Beautiful shot of an african elephant in the savanna field">
            <a:extLst>
              <a:ext uri="{FF2B5EF4-FFF2-40B4-BE49-F238E27FC236}">
                <a16:creationId xmlns:a16="http://schemas.microsoft.com/office/drawing/2014/main" id="{CE3A27AC-4A8C-E77B-3EA3-8E7232670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990" y="1987706"/>
            <a:ext cx="3736020" cy="248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686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970B4-176C-53A6-C292-FE6D6DCD3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56F002-677E-EA4C-AE16-AEFD5FFB65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BC700-82AC-3AE4-BD3C-1654B1E5D9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EFE0C-008A-A65D-D983-E094131C23EE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9C266C-4D99-39B6-C0F9-7C3C9BA99A27}"/>
              </a:ext>
            </a:extLst>
          </p:cNvPr>
          <p:cNvSpPr txBox="1"/>
          <p:nvPr/>
        </p:nvSpPr>
        <p:spPr>
          <a:xfrm>
            <a:off x="5183731" y="4494579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El </a:t>
            </a:r>
            <a:r>
              <a:rPr lang="en-US" sz="2800" b="1" dirty="0" err="1">
                <a:latin typeface="Candara" panose="020E0502030303020204" pitchFamily="34" charset="0"/>
              </a:rPr>
              <a:t>elefante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10244" name="Picture 4" descr="Beautiful shot of an african elephant in the savanna field">
            <a:extLst>
              <a:ext uri="{FF2B5EF4-FFF2-40B4-BE49-F238E27FC236}">
                <a16:creationId xmlns:a16="http://schemas.microsoft.com/office/drawing/2014/main" id="{65591473-A60D-AE3F-4505-16871A7E9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990" y="1987706"/>
            <a:ext cx="3736020" cy="248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349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252D8-C3CD-64B7-45F1-B93A1F86E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3E75DB-A06F-96C8-B64B-25FE48103B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D00B22-43AE-4643-D86A-CF6016554F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E0FEAE-7C0F-4010-E6FC-EF90230EF44E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Dance!</a:t>
            </a:r>
          </a:p>
        </p:txBody>
      </p:sp>
    </p:spTree>
    <p:extLst>
      <p:ext uri="{BB962C8B-B14F-4D97-AF65-F5344CB8AC3E}">
        <p14:creationId xmlns:p14="http://schemas.microsoft.com/office/powerpoint/2010/main" val="444785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16868-3A5B-FD43-7B90-13A5B8742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FF4FC6-E42B-C484-2963-46205FF6FF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A3D5A-D37A-66B0-A9ED-F6FBC293C6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85CB34-801B-8F5F-5304-32176B57C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A4534EC-4531-0932-1856-BBE1A682F7E0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There is / There are</a:t>
            </a:r>
          </a:p>
        </p:txBody>
      </p:sp>
    </p:spTree>
    <p:extLst>
      <p:ext uri="{BB962C8B-B14F-4D97-AF65-F5344CB8AC3E}">
        <p14:creationId xmlns:p14="http://schemas.microsoft.com/office/powerpoint/2010/main" val="29349595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53BBF-9C77-4B54-CA9A-5CD93F83B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C4D1BB-DC7B-A052-D5E1-E6DD8A9475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9C2C3B-0F85-22F8-1DE1-58E2865EC6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A6EBB1-9686-E985-8D41-BC7C36B0E6CD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11266" name="Picture 2" descr="3d rendering of gorilla portrait">
            <a:extLst>
              <a:ext uri="{FF2B5EF4-FFF2-40B4-BE49-F238E27FC236}">
                <a16:creationId xmlns:a16="http://schemas.microsoft.com/office/drawing/2014/main" id="{E2A119E7-52E2-EC16-AE41-D2E8ED75B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83" y="2026130"/>
            <a:ext cx="3705634" cy="246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6398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30ECF-A6EC-7E50-36AB-069A7BCC9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9F2B81-E4E5-B0E2-3B86-A6BB3D1625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3445CF-B200-CC32-0756-964BD0F98B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2C0D17-21BA-410C-C7A3-B1378FBDC5A5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46FAF7-9E46-03D4-9FAC-29A3808BB737}"/>
              </a:ext>
            </a:extLst>
          </p:cNvPr>
          <p:cNvSpPr txBox="1"/>
          <p:nvPr/>
        </p:nvSpPr>
        <p:spPr>
          <a:xfrm>
            <a:off x="5376091" y="4494579"/>
            <a:ext cx="1439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El </a:t>
            </a:r>
            <a:r>
              <a:rPr lang="en-US" sz="2800" b="1" dirty="0" err="1">
                <a:latin typeface="Candara" panose="020E0502030303020204" pitchFamily="34" charset="0"/>
              </a:rPr>
              <a:t>gorila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11266" name="Picture 2" descr="3d rendering of gorilla portrait">
            <a:extLst>
              <a:ext uri="{FF2B5EF4-FFF2-40B4-BE49-F238E27FC236}">
                <a16:creationId xmlns:a16="http://schemas.microsoft.com/office/drawing/2014/main" id="{AB6B210E-B250-5786-D50D-30B842573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83" y="2026130"/>
            <a:ext cx="3705634" cy="246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908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B5126-B001-2BE3-173C-D04F652BC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43C6D4-0368-A372-4636-28D658E641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186A09-929F-E0DE-658A-A192B7ED2D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6357F3D-351C-E238-71AC-33AD15466B6D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Dance!</a:t>
            </a:r>
          </a:p>
        </p:txBody>
      </p:sp>
    </p:spTree>
    <p:extLst>
      <p:ext uri="{BB962C8B-B14F-4D97-AF65-F5344CB8AC3E}">
        <p14:creationId xmlns:p14="http://schemas.microsoft.com/office/powerpoint/2010/main" val="3874279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75BFB-D9DC-447F-B951-E662EF5E7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3EA525-0ADD-5051-4ADF-40309BE3C8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DD0FAA-8639-39D6-E87A-5BEC13B0B5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713B039-0891-6115-3C1A-781DF23300B7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5367E0-4C60-6849-73DE-953C61338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474" y="2057309"/>
            <a:ext cx="3653051" cy="243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609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76A3B-28BF-1567-0F94-AB22C67F7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0D45C-CAD4-03F3-5521-09FCCCF794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5B62C1-05D4-C663-93BD-341FFD2B15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E71EF7-83CF-B569-3F58-402C024DA345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03C682-8FC1-B86E-B15F-0E7FB2AEDA41}"/>
              </a:ext>
            </a:extLst>
          </p:cNvPr>
          <p:cNvSpPr txBox="1"/>
          <p:nvPr/>
        </p:nvSpPr>
        <p:spPr>
          <a:xfrm>
            <a:off x="5191745" y="4494579"/>
            <a:ext cx="1808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El </a:t>
            </a:r>
            <a:r>
              <a:rPr lang="en-US" sz="2800" b="1" dirty="0" err="1">
                <a:latin typeface="Candara" panose="020E0502030303020204" pitchFamily="34" charset="0"/>
              </a:rPr>
              <a:t>canguro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7BE4D3-8242-EF85-7913-1F9CF3B6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474" y="2057309"/>
            <a:ext cx="3653051" cy="243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984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E5592-A04D-B0E4-CE87-599E2E7D6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4339F9-4997-B8FC-2E71-0ACEF8E57D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133D00-F6F1-F6CF-861A-60F9FE0D62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6364C0-5657-5698-678F-13A58DA35E87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Dance!</a:t>
            </a:r>
          </a:p>
        </p:txBody>
      </p:sp>
    </p:spTree>
    <p:extLst>
      <p:ext uri="{BB962C8B-B14F-4D97-AF65-F5344CB8AC3E}">
        <p14:creationId xmlns:p14="http://schemas.microsoft.com/office/powerpoint/2010/main" val="25134083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2DA00-704B-88EB-B603-D348A5FE2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C7FB01-BDD7-7C64-28AB-61527660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957447-4421-FA95-EE15-FC1BD8904C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DBCD3B3-A1A4-7ADE-D5C2-8FFDCDA4FE30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12290" name="Picture 2" descr="Vertical shot of a cute bear hanging out in a forest surrounded by mountains">
            <a:extLst>
              <a:ext uri="{FF2B5EF4-FFF2-40B4-BE49-F238E27FC236}">
                <a16:creationId xmlns:a16="http://schemas.microsoft.com/office/drawing/2014/main" id="{8B1742D4-8717-EDFB-3860-7421E2E85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4" b="10552"/>
          <a:stretch/>
        </p:blipFill>
        <p:spPr bwMode="auto">
          <a:xfrm>
            <a:off x="4480709" y="2055668"/>
            <a:ext cx="3230581" cy="242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5338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7774E-C21D-D9C7-B1AB-BA0D78A8B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37B273-3680-93B2-3CE9-C6AF6982A6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75AEB4-F3BF-2D2B-31DC-A44BF757DC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78EC23-C771-A341-69A5-B0DE81A242B0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629F9A-CE48-A3C6-61A4-4E1806DF89AB}"/>
              </a:ext>
            </a:extLst>
          </p:cNvPr>
          <p:cNvSpPr txBox="1"/>
          <p:nvPr/>
        </p:nvSpPr>
        <p:spPr>
          <a:xfrm>
            <a:off x="5547611" y="4476396"/>
            <a:ext cx="1096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ndara" panose="020E0502030303020204" pitchFamily="34" charset="0"/>
              </a:rPr>
              <a:t>El </a:t>
            </a:r>
            <a:r>
              <a:rPr lang="en-US" sz="2800" b="1" dirty="0" err="1">
                <a:latin typeface="Candara" panose="020E0502030303020204" pitchFamily="34" charset="0"/>
              </a:rPr>
              <a:t>oso</a:t>
            </a:r>
            <a:endParaRPr lang="en-US" sz="2800" b="1" dirty="0">
              <a:latin typeface="Candara" panose="020E0502030303020204" pitchFamily="34" charset="0"/>
            </a:endParaRPr>
          </a:p>
        </p:txBody>
      </p:sp>
      <p:pic>
        <p:nvPicPr>
          <p:cNvPr id="12290" name="Picture 2" descr="Vertical shot of a cute bear hanging out in a forest surrounded by mountains">
            <a:extLst>
              <a:ext uri="{FF2B5EF4-FFF2-40B4-BE49-F238E27FC236}">
                <a16:creationId xmlns:a16="http://schemas.microsoft.com/office/drawing/2014/main" id="{D7EFD78F-5959-62C7-2472-A647A9CEA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4" b="10552"/>
          <a:stretch/>
        </p:blipFill>
        <p:spPr bwMode="auto">
          <a:xfrm>
            <a:off x="4480709" y="2055668"/>
            <a:ext cx="3230581" cy="242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0299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EAA98-D5D7-5102-D1EC-024DFBE3E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69485-189C-1C2D-8F96-24A2B8230F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B1E547-6454-BA91-FE1B-9F5B0A3DA7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4E1566-270F-B78E-8563-F4569098B65C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Dance!</a:t>
            </a:r>
          </a:p>
        </p:txBody>
      </p:sp>
    </p:spTree>
    <p:extLst>
      <p:ext uri="{BB962C8B-B14F-4D97-AF65-F5344CB8AC3E}">
        <p14:creationId xmlns:p14="http://schemas.microsoft.com/office/powerpoint/2010/main" val="8414282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E498A-A23F-133D-A099-EE6311857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3E8E2F-DD64-F39A-911D-D0493AA36C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634F6681-962D-E7C3-2BB2-52CDE65C0FCF}"/>
              </a:ext>
            </a:extLst>
          </p:cNvPr>
          <p:cNvSpPr/>
          <p:nvPr/>
        </p:nvSpPr>
        <p:spPr>
          <a:xfrm>
            <a:off x="3315821" y="1706208"/>
            <a:ext cx="5271247" cy="3582296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959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6C973-AF3F-152F-BCAF-32F872A15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AE9043-DBCD-A5F2-4FD8-4C94E4DE84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909245-E76B-B5A9-FE39-1B05D5E11C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3A5FA3-4ACB-682B-6EAD-11F5987B3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EFAE7D-7114-1A9A-848F-22F3DE2A4E1E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There is / There are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Hay…</a:t>
            </a:r>
          </a:p>
        </p:txBody>
      </p:sp>
    </p:spTree>
    <p:extLst>
      <p:ext uri="{BB962C8B-B14F-4D97-AF65-F5344CB8AC3E}">
        <p14:creationId xmlns:p14="http://schemas.microsoft.com/office/powerpoint/2010/main" val="33839120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88B18-A614-951B-1E2C-D4FDEE753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FA1F6799-3677-129C-D8DB-11ABA21F2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A3F531-ED97-FBBD-2B7E-E3479342DC4D}"/>
              </a:ext>
            </a:extLst>
          </p:cNvPr>
          <p:cNvSpPr txBox="1"/>
          <p:nvPr/>
        </p:nvSpPr>
        <p:spPr>
          <a:xfrm>
            <a:off x="3171906" y="3596951"/>
            <a:ext cx="582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you!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¡Gracias!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437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3D40D-73B8-20EE-0EBA-84346CE44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9ECBF9-5FCF-D143-A424-B8B93A5F6A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4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3B7B56-4A23-5D35-A39C-3693A956EC39}"/>
              </a:ext>
            </a:extLst>
          </p:cNvPr>
          <p:cNvSpPr/>
          <p:nvPr/>
        </p:nvSpPr>
        <p:spPr>
          <a:xfrm>
            <a:off x="3343163" y="554711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Tiger</a:t>
            </a:r>
          </a:p>
        </p:txBody>
      </p:sp>
    </p:spTree>
    <p:extLst>
      <p:ext uri="{BB962C8B-B14F-4D97-AF65-F5344CB8AC3E}">
        <p14:creationId xmlns:p14="http://schemas.microsoft.com/office/powerpoint/2010/main" val="1172731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76368-F079-6EF8-11A9-5025170D8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AD5F19-ACFA-9576-CF18-FC24BF7085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4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4A015B5-B7D7-D49A-D53D-76DD4AC397EB}"/>
              </a:ext>
            </a:extLst>
          </p:cNvPr>
          <p:cNvSpPr/>
          <p:nvPr/>
        </p:nvSpPr>
        <p:spPr>
          <a:xfrm>
            <a:off x="3343163" y="554711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Tiger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El </a:t>
            </a:r>
            <a:r>
              <a:rPr lang="en-US" sz="2800" dirty="0" err="1">
                <a:latin typeface="Candara" panose="020E0502030303020204" pitchFamily="34" charset="0"/>
              </a:rPr>
              <a:t>tigre</a:t>
            </a:r>
            <a:endParaRPr lang="en-US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745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C4F9B-6388-EA6A-5D98-B915CB9CD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D04C48-FB5B-DDA8-49A0-2B7A7EAE60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DB6C71-AB72-4435-B11B-7F1A22056BC6}"/>
              </a:ext>
            </a:extLst>
          </p:cNvPr>
          <p:cNvSpPr/>
          <p:nvPr/>
        </p:nvSpPr>
        <p:spPr>
          <a:xfrm>
            <a:off x="7533026" y="349995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Giraffe</a:t>
            </a:r>
          </a:p>
        </p:txBody>
      </p:sp>
    </p:spTree>
    <p:extLst>
      <p:ext uri="{BB962C8B-B14F-4D97-AF65-F5344CB8AC3E}">
        <p14:creationId xmlns:p14="http://schemas.microsoft.com/office/powerpoint/2010/main" val="585489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FDCD4-3CCC-7E2D-2D5E-E72A77597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EA5A0-FC21-DD62-D270-4D27CFB1A6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247EEE-62E0-FD8A-05ED-CCDC4BC35487}"/>
              </a:ext>
            </a:extLst>
          </p:cNvPr>
          <p:cNvSpPr/>
          <p:nvPr/>
        </p:nvSpPr>
        <p:spPr>
          <a:xfrm>
            <a:off x="7533026" y="349995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Giraffe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La </a:t>
            </a:r>
            <a:r>
              <a:rPr lang="en-US" sz="2800" dirty="0" err="1">
                <a:latin typeface="Candara" panose="020E0502030303020204" pitchFamily="34" charset="0"/>
              </a:rPr>
              <a:t>jirafa</a:t>
            </a:r>
            <a:endParaRPr lang="en-US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28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172</Words>
  <Application>Microsoft Office PowerPoint</Application>
  <PresentationFormat>Widescreen</PresentationFormat>
  <Paragraphs>78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Aptos</vt:lpstr>
      <vt:lpstr>Aptos Display</vt:lpstr>
      <vt:lpstr>Arial</vt:lpstr>
      <vt:lpstr>Candara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Citlali Villafuerte</dc:creator>
  <cp:lastModifiedBy>Citlali Villafuerte</cp:lastModifiedBy>
  <cp:revision>2</cp:revision>
  <dcterms:created xsi:type="dcterms:W3CDTF">2025-01-13T06:48:14Z</dcterms:created>
  <dcterms:modified xsi:type="dcterms:W3CDTF">2025-01-22T03:30:23Z</dcterms:modified>
</cp:coreProperties>
</file>