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3" r:id="rId34"/>
    <p:sldId id="294" r:id="rId35"/>
    <p:sldId id="291" r:id="rId36"/>
    <p:sldId id="295" r:id="rId37"/>
    <p:sldId id="292" r:id="rId38"/>
    <p:sldId id="297" r:id="rId39"/>
    <p:sldId id="296" r:id="rId40"/>
    <p:sldId id="298" r:id="rId41"/>
    <p:sldId id="299" r:id="rId42"/>
    <p:sldId id="300" r:id="rId43"/>
    <p:sldId id="301" r:id="rId44"/>
    <p:sldId id="302" r:id="rId45"/>
    <p:sldId id="262" r:id="rId46"/>
    <p:sldId id="26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111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657F-4905-AC5A-5C93-F0DFDA1A44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6EEEB-7328-FDFE-C996-61FE7D811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70F1E-41E1-9F5C-9E50-8899AED75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9E2D-0AF8-4E21-A619-5410D84764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21BA3-EAF5-E2A1-012A-3B4B38BD5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A4F1D-0C77-7FAE-B7C2-A850EA3E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93EC-B459-404D-8479-272D65FB1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99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7CA88-EB16-BB99-97BB-341F2C19C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723017-73FB-7A16-ACCD-AA0870575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972F3D-8CD6-9878-C9B0-0B287820C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9E2D-0AF8-4E21-A619-5410D84764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007AA-BEA6-C614-333B-A22D0DBB4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F1D6F-749C-F7BA-3B41-B9DBC2385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93EC-B459-404D-8479-272D65FB1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97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DEF0E-4971-5992-9469-D21B5C0F44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42FD2-50C3-16FC-1E22-3652E3A094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03C8-3DB4-6466-972E-EADC54F9F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9E2D-0AF8-4E21-A619-5410D84764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55BF0-8AD8-3DAA-5CF2-219365285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0AFA13-37CA-653D-5F7A-5F0E247B3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93EC-B459-404D-8479-272D65FB1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76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01526-1A7C-1835-88BE-37B417B9B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8B2A6-7C61-78C7-EA8C-23C12678A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EA40B-C88E-479E-05BD-3BF7E6B11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9E2D-0AF8-4E21-A619-5410D84764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684B7-277F-34BC-D471-50A7BAB8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44C17F-1086-87DA-BD4F-DE4AD330C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93EC-B459-404D-8479-272D65FB1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17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C0952-F5C1-031C-67FB-DC4C8EF46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FA881-4083-C515-7B9D-8B46EBA92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5D9D1-0D56-3819-5878-B3BC6A96E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9E2D-0AF8-4E21-A619-5410D84764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8919E-270B-8C9D-0E33-0C4DE04EF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3800F-257A-FDE5-D175-93245BE57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93EC-B459-404D-8479-272D65FB1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4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1A188-32B2-BC61-4D02-06D9E8AB3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94426-3C23-2B67-FE19-EC69D1976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A1D17C-5A03-B321-3C26-F806DFD3C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D16B4-8F33-7196-6D15-E74BF1D8A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9E2D-0AF8-4E21-A619-5410D84764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D9EA5-2C9E-DBCA-F5FC-553EAFB06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8F0F8F-009D-42C0-8DE2-D2BE15F98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93EC-B459-404D-8479-272D65FB1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17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B0262-B485-497A-CDD3-3957AE8E1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94330-BC44-997D-192E-EFAAC6D8B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DD75-05D3-8C58-72DD-C493EFF02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84D1D0-9E10-BABD-F75B-A8C75C2D41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D59304-0B4F-3161-5CC6-B861E5EE20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3B3A08-E94E-2FF4-4F47-D37018A2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9E2D-0AF8-4E21-A619-5410D84764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8E738-E47E-AAE4-7C5D-72E1FCED1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E983A3-B820-D43D-A7A2-AFEC5E3F7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93EC-B459-404D-8479-272D65FB1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12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CD6B-5587-74FD-7867-15AB399E6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92F1E5-EEED-3209-6B6D-B86F1BFDE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9E2D-0AF8-4E21-A619-5410D84764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49AB56-C89B-CBD0-8D69-26C31C6FD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C0A91E-61B9-6EC4-6A4D-92A9BFBD3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93EC-B459-404D-8479-272D65FB1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46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547D58-27EF-67F8-F228-8143237ED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9E2D-0AF8-4E21-A619-5410D84764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B481C6-26DF-E652-C1A0-EBCDA274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C6F03-E9DB-27FB-4311-0174908B5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93EC-B459-404D-8479-272D65FB1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37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2DE67-0B7D-BD58-D736-575553C9F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E4D39-537B-A8B0-3890-4FE6D18A5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45E5B3-9C57-968E-9255-1856E74EC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AFDF1-B67E-3955-C9C7-EC2A2E457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9E2D-0AF8-4E21-A619-5410D84764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871241-090D-D97A-D363-B119145A9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23A5F-125C-00FB-7636-CCDB884A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93EC-B459-404D-8479-272D65FB1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64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3D28C-9F31-C07D-EE46-C93DA5B1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1A263B-8828-EC6F-9FFF-8DCAAD9D9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44532E-E03A-D591-7039-B7CC3976E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40165C-B585-3F02-0C6E-5F362A3EE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A9E2D-0AF8-4E21-A619-5410D84764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6E613D-D588-5389-A37F-E2F12446F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54585-E439-BC42-97E0-771705AE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293EC-B459-404D-8479-272D65FB1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76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88DB6B-71CE-54A8-9331-386AA20B4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AAAB9-B40C-D0AA-DE2B-C60D90706A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B975F-35D3-9D22-CA66-F104E1BACB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DA9E2D-0AF8-4E21-A619-5410D84764E6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2C667-5FDB-36FC-004E-C64A886CE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F059B-CCBC-D2D3-94DA-CB3E41E5C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D293EC-B459-404D-8479-272D65FB12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2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8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8.png"/><Relationship Id="rId4" Type="http://schemas.microsoft.com/office/2007/relationships/hdphoto" Target="../media/hdphoto8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E3C21983-5E86-3EE0-46CB-280505C464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E24BD1-B097-0A92-1B67-7C4CA0683DF1}"/>
              </a:ext>
            </a:extLst>
          </p:cNvPr>
          <p:cNvSpPr txBox="1"/>
          <p:nvPr/>
        </p:nvSpPr>
        <p:spPr>
          <a:xfrm>
            <a:off x="2589089" y="3580909"/>
            <a:ext cx="7013822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Presenta</a:t>
            </a:r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…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¡Vamos con </a:t>
            </a:r>
            <a:r>
              <a:rPr lang="en-US" sz="4000" b="1" dirty="0" err="1">
                <a:latin typeface="Century Gothic" panose="020B0502020202020204" pitchFamily="34" charset="0"/>
              </a:rPr>
              <a:t>los</a:t>
            </a:r>
            <a:r>
              <a:rPr lang="en-US" sz="4000" b="1" dirty="0">
                <a:latin typeface="Century Gothic" panose="020B0502020202020204" pitchFamily="34" charset="0"/>
              </a:rPr>
              <a:t> </a:t>
            </a:r>
            <a:r>
              <a:rPr lang="en-US" sz="4000" b="1" dirty="0" err="1">
                <a:latin typeface="Century Gothic" panose="020B0502020202020204" pitchFamily="34" charset="0"/>
              </a:rPr>
              <a:t>animales</a:t>
            </a:r>
            <a:r>
              <a:rPr lang="en-US" sz="4000" b="1" dirty="0">
                <a:latin typeface="Century Gothic" panose="020B0502020202020204" pitchFamily="34" charset="0"/>
              </a:rPr>
              <a:t>!</a:t>
            </a:r>
          </a:p>
          <a:p>
            <a:pPr algn="ctr"/>
            <a:endParaRPr lang="en-US" sz="11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2800" b="1" dirty="0">
                <a:latin typeface="Century Gothic" panose="020B0502020202020204" pitchFamily="34" charset="0"/>
              </a:rPr>
              <a:t>Let’s go with the animals!</a:t>
            </a:r>
          </a:p>
        </p:txBody>
      </p:sp>
    </p:spTree>
    <p:extLst>
      <p:ext uri="{BB962C8B-B14F-4D97-AF65-F5344CB8AC3E}">
        <p14:creationId xmlns:p14="http://schemas.microsoft.com/office/powerpoint/2010/main" val="237184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85E13-23A8-341B-7CBE-E4F1755C7D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D2B924-1E19-27D4-A826-D07A7B6A23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B216B8-0C59-F317-A82C-F224AF79842C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Whale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084F87-86FB-D6E7-02CB-927112E52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6" b="96552" l="2754" r="97029">
                        <a14:foregroundMark x1="5725" y1="4537" x2="5725" y2="4537"/>
                        <a14:foregroundMark x1="2826" y1="10708" x2="2826" y2="10708"/>
                        <a14:foregroundMark x1="46739" y1="91833" x2="46739" y2="91833"/>
                        <a14:foregroundMark x1="29130" y1="96552" x2="29130" y2="96552"/>
                        <a14:foregroundMark x1="48406" y1="23230" x2="48406" y2="23230"/>
                        <a14:foregroundMark x1="93261" y1="32668" x2="93261" y2="32668"/>
                        <a14:foregroundMark x1="94638" y1="68058" x2="94638" y2="68058"/>
                        <a14:foregroundMark x1="97029" y1="26316" x2="97029" y2="2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6162" flipH="1">
            <a:off x="743209" y="1712956"/>
            <a:ext cx="8719020" cy="348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50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0972B-1BD7-2258-9226-0F35CEB3E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BBFE48-D60B-6417-1919-2B2C29D129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99C64B-94AE-C099-6B92-54A3A09460EB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Whale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La </a:t>
            </a:r>
            <a:r>
              <a:rPr lang="en-US" sz="2800" dirty="0" err="1">
                <a:latin typeface="Candara" panose="020E0502030303020204" pitchFamily="34" charset="0"/>
              </a:rPr>
              <a:t>ballena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7357F6-E886-F3E3-87F5-FC36543AC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6" b="96552" l="2754" r="97029">
                        <a14:foregroundMark x1="5725" y1="4537" x2="5725" y2="4537"/>
                        <a14:foregroundMark x1="2826" y1="10708" x2="2826" y2="10708"/>
                        <a14:foregroundMark x1="46739" y1="91833" x2="46739" y2="91833"/>
                        <a14:foregroundMark x1="29130" y1="96552" x2="29130" y2="96552"/>
                        <a14:foregroundMark x1="48406" y1="23230" x2="48406" y2="23230"/>
                        <a14:foregroundMark x1="93261" y1="32668" x2="93261" y2="32668"/>
                        <a14:foregroundMark x1="94638" y1="68058" x2="94638" y2="68058"/>
                        <a14:foregroundMark x1="97029" y1="26316" x2="97029" y2="2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6162" flipH="1">
            <a:off x="743209" y="1712956"/>
            <a:ext cx="8719020" cy="348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51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FAA26-3562-CF70-9007-B76017EB1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4940E7-DEA0-2715-50BB-7FE69AA66A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46AC98-EF01-A686-60B6-BB4E12813F70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Turtle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90F10-72F2-1927-27EB-792A0BA1E2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692" y="3349255"/>
            <a:ext cx="3795308" cy="238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0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B43AB-34A4-2DEA-14D3-CA742E20E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D4824-7B44-096B-7065-52DBA99EE6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E4733F1-DF9C-9A83-922C-DEDC4CE74EF2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Turtle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La </a:t>
            </a:r>
            <a:r>
              <a:rPr lang="en-US" sz="2800" dirty="0" err="1">
                <a:latin typeface="Candara" panose="020E0502030303020204" pitchFamily="34" charset="0"/>
              </a:rPr>
              <a:t>tortuga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FBB6F-053A-6C20-4CD4-A6F3FA4FC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0692" y="3349255"/>
            <a:ext cx="3795308" cy="238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43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148B5-3467-01DC-8C2E-03A7E9892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712A95-B9E5-CB1D-1683-30B05E0B5F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C11B5AE-13CE-FFD9-159F-734B7A5E0CE2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Crab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AFF981-8895-4555-726C-6968A5B83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45" b="56738" l="10000" r="90000">
                        <a14:foregroundMark x1="34595" y1="4190" x2="34595" y2="4190"/>
                        <a14:foregroundMark x1="63243" y1="3511" x2="63243" y2="3511"/>
                        <a14:foregroundMark x1="38514" y1="2945" x2="38514" y2="2945"/>
                        <a14:foregroundMark x1="41081" y1="22763" x2="41081" y2="22763"/>
                        <a14:foregroundMark x1="41486" y1="21065" x2="41486" y2="21065"/>
                        <a14:foregroundMark x1="42162" y1="22537" x2="42162" y2="22537"/>
                        <a14:foregroundMark x1="42297" y1="21404" x2="41486" y2="21518"/>
                        <a14:foregroundMark x1="60541" y1="21065" x2="60676" y2="22310"/>
                        <a14:foregroundMark x1="57838" y1="22197" x2="58784" y2="22537"/>
                        <a14:foregroundMark x1="69324" y1="56399" x2="69324" y2="56399"/>
                        <a14:foregroundMark x1="76351" y1="56625" x2="76351" y2="56625"/>
                        <a14:foregroundMark x1="41216" y1="22990" x2="41216" y2="22990"/>
                        <a14:foregroundMark x1="40676" y1="24236" x2="40676" y2="24236"/>
                        <a14:foregroundMark x1="30946" y1="56738" x2="30946" y2="56738"/>
                        <a14:foregroundMark x1="61081" y1="3058" x2="61081" y2="3058"/>
                      </a14:backgroundRemoval>
                    </a14:imgEffect>
                  </a14:imgLayer>
                </a14:imgProps>
              </a:ext>
            </a:extLst>
          </a:blip>
          <a:srcRect b="40620"/>
          <a:stretch/>
        </p:blipFill>
        <p:spPr>
          <a:xfrm>
            <a:off x="3945333" y="4791250"/>
            <a:ext cx="2391671" cy="16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64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171F2C-D851-E1D9-2F75-74824290B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995657-6C51-B7DE-5853-6793910830E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A3A87A-59DF-75C8-79AA-3A06D4D3653A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Crab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cangrejo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F94E44-2B13-12E0-6B4E-43FC26152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45" b="56738" l="10000" r="90000">
                        <a14:foregroundMark x1="34595" y1="4190" x2="34595" y2="4190"/>
                        <a14:foregroundMark x1="63243" y1="3511" x2="63243" y2="3511"/>
                        <a14:foregroundMark x1="38514" y1="2945" x2="38514" y2="2945"/>
                        <a14:foregroundMark x1="41081" y1="22763" x2="41081" y2="22763"/>
                        <a14:foregroundMark x1="41486" y1="21065" x2="41486" y2="21065"/>
                        <a14:foregroundMark x1="42162" y1="22537" x2="42162" y2="22537"/>
                        <a14:foregroundMark x1="42297" y1="21404" x2="41486" y2="21518"/>
                        <a14:foregroundMark x1="60541" y1="21065" x2="60676" y2="22310"/>
                        <a14:foregroundMark x1="57838" y1="22197" x2="58784" y2="22537"/>
                        <a14:foregroundMark x1="69324" y1="56399" x2="69324" y2="56399"/>
                        <a14:foregroundMark x1="76351" y1="56625" x2="76351" y2="56625"/>
                        <a14:foregroundMark x1="41216" y1="22990" x2="41216" y2="22990"/>
                        <a14:foregroundMark x1="40676" y1="24236" x2="40676" y2="24236"/>
                        <a14:foregroundMark x1="30946" y1="56738" x2="30946" y2="56738"/>
                        <a14:foregroundMark x1="61081" y1="3058" x2="61081" y2="3058"/>
                      </a14:backgroundRemoval>
                    </a14:imgEffect>
                  </a14:imgLayer>
                </a14:imgProps>
              </a:ext>
            </a:extLst>
          </a:blip>
          <a:srcRect b="40620"/>
          <a:stretch/>
        </p:blipFill>
        <p:spPr>
          <a:xfrm>
            <a:off x="3945333" y="4791250"/>
            <a:ext cx="2391671" cy="16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45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1B722-4074-11DB-3972-ACD969335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ank beach scene with two coconut trees">
            <a:extLst>
              <a:ext uri="{FF2B5EF4-FFF2-40B4-BE49-F238E27FC236}">
                <a16:creationId xmlns:a16="http://schemas.microsoft.com/office/drawing/2014/main" id="{AAE11E8A-5DD8-BB59-EFD9-E73AACE28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" b="1962"/>
          <a:stretch/>
        </p:blipFill>
        <p:spPr bwMode="auto">
          <a:xfrm>
            <a:off x="0" y="0"/>
            <a:ext cx="12269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E4DE399-8D7C-9CB9-FFF5-11D4A2F43FF9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Bird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FC95CD-0B6C-EC6C-36E0-CF52F3C2C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7" b="95204" l="50652" r="95870">
                        <a14:foregroundMark x1="73043" y1="95204" x2="73043" y2="95204"/>
                        <a14:foregroundMark x1="95870" y1="71103" x2="95870" y2="71103"/>
                        <a14:foregroundMark x1="59493" y1="53597" x2="59493" y2="53597"/>
                        <a14:foregroundMark x1="57391" y1="52398" x2="63188" y2="54077"/>
                        <a14:foregroundMark x1="57681" y1="51679" x2="57681" y2="51679"/>
                        <a14:foregroundMark x1="59928" y1="58873" x2="59928" y2="58873"/>
                        <a14:foregroundMark x1="60072" y1="7914" x2="68696" y2="13070"/>
                        <a14:foregroundMark x1="68696" y1="13070" x2="71232" y2="29017"/>
                        <a14:foregroundMark x1="62971" y1="5635" x2="62971" y2="5635"/>
                        <a14:foregroundMark x1="61014" y1="4317" x2="55942" y2="6235"/>
                        <a14:foregroundMark x1="50652" y1="5635" x2="50652" y2="5635"/>
                        <a14:foregroundMark x1="65072" y1="39688" x2="65072" y2="39688"/>
                        <a14:foregroundMark x1="69348" y1="38609" x2="69348" y2="38609"/>
                      </a14:backgroundRemoval>
                    </a14:imgEffect>
                  </a14:imgLayer>
                </a14:imgProps>
              </a:ext>
            </a:extLst>
          </a:blip>
          <a:srcRect l="48189" t="46822"/>
          <a:stretch/>
        </p:blipFill>
        <p:spPr>
          <a:xfrm>
            <a:off x="8708065" y="4270155"/>
            <a:ext cx="2509284" cy="1556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E0B987-48E0-0CDF-5280-0DF2E3203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7" b="95204" l="50652" r="95870">
                        <a14:foregroundMark x1="73043" y1="95204" x2="73043" y2="95204"/>
                        <a14:foregroundMark x1="95870" y1="71103" x2="95870" y2="71103"/>
                        <a14:foregroundMark x1="59493" y1="53597" x2="59493" y2="53597"/>
                        <a14:foregroundMark x1="57391" y1="52398" x2="63188" y2="54077"/>
                        <a14:foregroundMark x1="57681" y1="51679" x2="57681" y2="51679"/>
                        <a14:foregroundMark x1="59928" y1="58873" x2="59928" y2="58873"/>
                        <a14:foregroundMark x1="60072" y1="7914" x2="68696" y2="13070"/>
                        <a14:foregroundMark x1="68696" y1="13070" x2="71232" y2="29017"/>
                        <a14:foregroundMark x1="62971" y1="5635" x2="62971" y2="5635"/>
                        <a14:foregroundMark x1="61014" y1="4317" x2="55942" y2="6235"/>
                        <a14:foregroundMark x1="50652" y1="5635" x2="50652" y2="5635"/>
                        <a14:foregroundMark x1="65072" y1="39688" x2="65072" y2="39688"/>
                        <a14:foregroundMark x1="69348" y1="38609" x2="69348" y2="38609"/>
                      </a14:backgroundRemoval>
                    </a14:imgEffect>
                  </a14:imgLayer>
                </a14:imgProps>
              </a:ext>
            </a:extLst>
          </a:blip>
          <a:srcRect l="48189" b="55659"/>
          <a:stretch/>
        </p:blipFill>
        <p:spPr>
          <a:xfrm>
            <a:off x="4274288" y="2233635"/>
            <a:ext cx="2806996" cy="145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29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17739-8077-6FB9-3AD8-F30DEB596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ank beach scene with two coconut trees">
            <a:extLst>
              <a:ext uri="{FF2B5EF4-FFF2-40B4-BE49-F238E27FC236}">
                <a16:creationId xmlns:a16="http://schemas.microsoft.com/office/drawing/2014/main" id="{860E65E5-4FCE-F635-C43C-F39D1FF7A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" b="1962"/>
          <a:stretch/>
        </p:blipFill>
        <p:spPr bwMode="auto">
          <a:xfrm>
            <a:off x="0" y="0"/>
            <a:ext cx="12269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F5469EE-8339-728D-5164-9EFFF09036D0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Bird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pájaro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AA75B0-9999-D7B8-D5CB-E4360C0064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7" b="95204" l="50652" r="95870">
                        <a14:foregroundMark x1="73043" y1="95204" x2="73043" y2="95204"/>
                        <a14:foregroundMark x1="95870" y1="71103" x2="95870" y2="71103"/>
                        <a14:foregroundMark x1="59493" y1="53597" x2="59493" y2="53597"/>
                        <a14:foregroundMark x1="57391" y1="52398" x2="63188" y2="54077"/>
                        <a14:foregroundMark x1="57681" y1="51679" x2="57681" y2="51679"/>
                        <a14:foregroundMark x1="59928" y1="58873" x2="59928" y2="58873"/>
                        <a14:foregroundMark x1="60072" y1="7914" x2="68696" y2="13070"/>
                        <a14:foregroundMark x1="68696" y1="13070" x2="71232" y2="29017"/>
                        <a14:foregroundMark x1="62971" y1="5635" x2="62971" y2="5635"/>
                        <a14:foregroundMark x1="61014" y1="4317" x2="55942" y2="6235"/>
                        <a14:foregroundMark x1="50652" y1="5635" x2="50652" y2="5635"/>
                        <a14:foregroundMark x1="65072" y1="39688" x2="65072" y2="39688"/>
                        <a14:foregroundMark x1="69348" y1="38609" x2="69348" y2="38609"/>
                      </a14:backgroundRemoval>
                    </a14:imgEffect>
                  </a14:imgLayer>
                </a14:imgProps>
              </a:ext>
            </a:extLst>
          </a:blip>
          <a:srcRect l="48189" t="46822"/>
          <a:stretch/>
        </p:blipFill>
        <p:spPr>
          <a:xfrm>
            <a:off x="8708065" y="4270155"/>
            <a:ext cx="2509284" cy="1556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617CF-92B7-DA1B-AF05-7669ACD3C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7" b="95204" l="50652" r="95870">
                        <a14:foregroundMark x1="73043" y1="95204" x2="73043" y2="95204"/>
                        <a14:foregroundMark x1="95870" y1="71103" x2="95870" y2="71103"/>
                        <a14:foregroundMark x1="59493" y1="53597" x2="59493" y2="53597"/>
                        <a14:foregroundMark x1="57391" y1="52398" x2="63188" y2="54077"/>
                        <a14:foregroundMark x1="57681" y1="51679" x2="57681" y2="51679"/>
                        <a14:foregroundMark x1="59928" y1="58873" x2="59928" y2="58873"/>
                        <a14:foregroundMark x1="60072" y1="7914" x2="68696" y2="13070"/>
                        <a14:foregroundMark x1="68696" y1="13070" x2="71232" y2="29017"/>
                        <a14:foregroundMark x1="62971" y1="5635" x2="62971" y2="5635"/>
                        <a14:foregroundMark x1="61014" y1="4317" x2="55942" y2="6235"/>
                        <a14:foregroundMark x1="50652" y1="5635" x2="50652" y2="5635"/>
                        <a14:foregroundMark x1="65072" y1="39688" x2="65072" y2="39688"/>
                        <a14:foregroundMark x1="69348" y1="38609" x2="69348" y2="38609"/>
                      </a14:backgroundRemoval>
                    </a14:imgEffect>
                  </a14:imgLayer>
                </a14:imgProps>
              </a:ext>
            </a:extLst>
          </a:blip>
          <a:srcRect l="48189" b="55659"/>
          <a:stretch/>
        </p:blipFill>
        <p:spPr>
          <a:xfrm>
            <a:off x="4274288" y="2233635"/>
            <a:ext cx="2806996" cy="145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39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45DA83-A098-6856-6140-93AFE8226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172470-7B87-2C37-A114-EA3141139F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9035B0-AF9D-1ED5-4F76-A340E9DA6A41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Octopus</a:t>
            </a:r>
          </a:p>
        </p:txBody>
      </p:sp>
      <p:pic>
        <p:nvPicPr>
          <p:cNvPr id="3074" name="Picture 2" descr="Isolated picture of sea creatures">
            <a:extLst>
              <a:ext uri="{FF2B5EF4-FFF2-40B4-BE49-F238E27FC236}">
                <a16:creationId xmlns:a16="http://schemas.microsoft.com/office/drawing/2014/main" id="{AFC48163-1C0C-C846-ED42-05C3AD638C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41" b="95730" l="1917" r="46486">
                        <a14:foregroundMark x1="30192" y1="8541" x2="30192" y2="8541"/>
                        <a14:foregroundMark x1="45847" y1="49822" x2="45847" y2="49822"/>
                        <a14:foregroundMark x1="46645" y1="62989" x2="46645" y2="62989"/>
                        <a14:foregroundMark x1="31629" y1="92883" x2="31629" y2="92883"/>
                        <a14:foregroundMark x1="15655" y1="95730" x2="15655" y2="95730"/>
                        <a14:foregroundMark x1="3674" y1="66192" x2="3674" y2="66192"/>
                        <a14:foregroundMark x1="1917" y1="69395" x2="1917" y2="69395"/>
                        <a14:foregroundMark x1="46166" y1="53025" x2="46166" y2="53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86"/>
          <a:stretch/>
        </p:blipFill>
        <p:spPr bwMode="auto">
          <a:xfrm>
            <a:off x="1945093" y="3147237"/>
            <a:ext cx="3576111" cy="330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832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4830D-148F-75F7-56F4-2D752D5A9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A8CE2D-8AF1-F855-491D-09FA7DD797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71999E3-C449-7E3A-9FB4-CC7F303AE41C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Octopus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pulpo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3074" name="Picture 2" descr="Isolated picture of sea creatures">
            <a:extLst>
              <a:ext uri="{FF2B5EF4-FFF2-40B4-BE49-F238E27FC236}">
                <a16:creationId xmlns:a16="http://schemas.microsoft.com/office/drawing/2014/main" id="{EFF7DA91-B34B-58D8-8F06-F4D7FD00F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41" b="95730" l="1917" r="46486">
                        <a14:foregroundMark x1="30192" y1="8541" x2="30192" y2="8541"/>
                        <a14:foregroundMark x1="45847" y1="49822" x2="45847" y2="49822"/>
                        <a14:foregroundMark x1="46645" y1="62989" x2="46645" y2="62989"/>
                        <a14:foregroundMark x1="31629" y1="92883" x2="31629" y2="92883"/>
                        <a14:foregroundMark x1="15655" y1="95730" x2="15655" y2="95730"/>
                        <a14:foregroundMark x1="3674" y1="66192" x2="3674" y2="66192"/>
                        <a14:foregroundMark x1="1917" y1="69395" x2="1917" y2="69395"/>
                        <a14:foregroundMark x1="46166" y1="53025" x2="46166" y2="53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86"/>
          <a:stretch/>
        </p:blipFill>
        <p:spPr bwMode="auto">
          <a:xfrm>
            <a:off x="1945093" y="3147237"/>
            <a:ext cx="3576111" cy="3308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728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19A89A6-BCD9-781D-9A5A-BF4405858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77" y="321733"/>
            <a:ext cx="3375361" cy="22361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175F46-93C4-139A-2843-57DE56D84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529" y="313080"/>
            <a:ext cx="1713676" cy="226227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2839B5-6527-4FE1-B5CA-71D5FFC47C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752928"/>
            <a:ext cx="7566298" cy="7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9B37F3-721E-4809-A50E-9EE306404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46483" y="0"/>
            <a:ext cx="91440" cy="2788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E03900-61C1-EE66-279E-5A581343F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441" y="3006496"/>
            <a:ext cx="5248308" cy="338515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12D8E2-6088-4997-A8C6-1794DA9E1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813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89378F-5186-D8A2-B068-B4D3CC00B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53268" y="729551"/>
            <a:ext cx="3567362" cy="24971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AF10F47-1605-47C5-AE58-9062909AD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299" y="3862989"/>
            <a:ext cx="4625702" cy="822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5885C2-726A-1ED9-00F4-5E86AD309F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8009" y="4172622"/>
            <a:ext cx="3337358" cy="222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181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FC5CB-44AD-A01E-E6CB-18FE30C4A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9B208D-7A43-38E5-D82D-F12066FAB0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4A3491-958D-914E-1B93-CEB58DD0F8EA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Starfish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3C2461-0C94-258D-12D3-D6EC1D311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907" y="4401879"/>
            <a:ext cx="2456121" cy="245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484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E52EA-75C5-E6FA-EF1E-7B1DE6F10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A98A3-C48F-2DA8-1404-5C81C08923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92DFE98-3D5C-FFAE-F94D-DD327F5F109F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Starfish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Estrella del mar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865134-5D83-E4DD-EB37-F3C5E0C9D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6907" y="4401879"/>
            <a:ext cx="2456121" cy="245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89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0F2EE-AE6E-072F-3A59-956033C4A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586EE2-C4CD-2645-98DE-5A467957E6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168BC4-4592-1418-2D55-C205DC2146CA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Seahorse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9EA3C1-466D-18C5-37E7-37151B37D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71" b="95968" l="74638" r="97319">
                        <a14:foregroundMark x1="87899" y1="7258" x2="87899" y2="7258"/>
                        <a14:foregroundMark x1="88261" y1="4032" x2="88261" y2="4032"/>
                        <a14:foregroundMark x1="74710" y1="35968" x2="74710" y2="35968"/>
                        <a14:foregroundMark x1="97391" y1="48710" x2="97391" y2="48710"/>
                        <a14:foregroundMark x1="88333" y1="91935" x2="88333" y2="91935"/>
                        <a14:foregroundMark x1="86014" y1="95968" x2="86014" y2="95968"/>
                      </a14:backgroundRemoval>
                    </a14:imgEffect>
                  </a14:imgLayer>
                </a14:imgProps>
              </a:ext>
            </a:extLst>
          </a:blip>
          <a:srcRect l="73081"/>
          <a:stretch/>
        </p:blipFill>
        <p:spPr>
          <a:xfrm>
            <a:off x="4730579" y="2339163"/>
            <a:ext cx="991593" cy="165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22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75F88-5F2A-2B7B-47A5-637BD7516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640076-7F27-F3BD-7AE0-DE52D2B5E8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BA6223-3DC0-F4AC-5027-4DFD2C548CE5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Seahorse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Caballito de mar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74145-DD87-4D68-5059-8C11DF670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71" b="95968" l="74638" r="97319">
                        <a14:foregroundMark x1="87899" y1="7258" x2="87899" y2="7258"/>
                        <a14:foregroundMark x1="88261" y1="4032" x2="88261" y2="4032"/>
                        <a14:foregroundMark x1="74710" y1="35968" x2="74710" y2="35968"/>
                        <a14:foregroundMark x1="97391" y1="48710" x2="97391" y2="48710"/>
                        <a14:foregroundMark x1="88333" y1="91935" x2="88333" y2="91935"/>
                        <a14:foregroundMark x1="86014" y1="95968" x2="86014" y2="95968"/>
                      </a14:backgroundRemoval>
                    </a14:imgEffect>
                  </a14:imgLayer>
                </a14:imgProps>
              </a:ext>
            </a:extLst>
          </a:blip>
          <a:srcRect l="73081"/>
          <a:stretch/>
        </p:blipFill>
        <p:spPr>
          <a:xfrm>
            <a:off x="4730579" y="2339163"/>
            <a:ext cx="991593" cy="165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371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8DAF2-99CE-221D-D12D-2218B1664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ank beach scene with two coconut trees">
            <a:extLst>
              <a:ext uri="{FF2B5EF4-FFF2-40B4-BE49-F238E27FC236}">
                <a16:creationId xmlns:a16="http://schemas.microsoft.com/office/drawing/2014/main" id="{A769CC92-7BDB-8F5D-7860-150F54D475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" b="1962"/>
          <a:stretch/>
        </p:blipFill>
        <p:spPr bwMode="auto">
          <a:xfrm>
            <a:off x="0" y="0"/>
            <a:ext cx="12269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4DCA2D-C853-8CB5-6195-792FBF049B9D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The beach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2D9C74C-345E-EA4E-A23F-E0E9C80D2089}"/>
              </a:ext>
            </a:extLst>
          </p:cNvPr>
          <p:cNvSpPr/>
          <p:nvPr/>
        </p:nvSpPr>
        <p:spPr>
          <a:xfrm>
            <a:off x="0" y="5103628"/>
            <a:ext cx="10547498" cy="17543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626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A6668-0900-51E3-9F25-CAE396E612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ank beach scene with two coconut trees">
            <a:extLst>
              <a:ext uri="{FF2B5EF4-FFF2-40B4-BE49-F238E27FC236}">
                <a16:creationId xmlns:a16="http://schemas.microsoft.com/office/drawing/2014/main" id="{6D043E1A-EC74-2933-0E46-6C11B1A71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" b="1962"/>
          <a:stretch/>
        </p:blipFill>
        <p:spPr bwMode="auto">
          <a:xfrm>
            <a:off x="0" y="0"/>
            <a:ext cx="12269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068B96D-44CD-8CDF-5399-F577CB9224B4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The beach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La playa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377F229-B76A-C0D9-C770-914EE7095873}"/>
              </a:ext>
            </a:extLst>
          </p:cNvPr>
          <p:cNvSpPr/>
          <p:nvPr/>
        </p:nvSpPr>
        <p:spPr>
          <a:xfrm>
            <a:off x="0" y="5103628"/>
            <a:ext cx="10547498" cy="17543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11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573BA-1E1A-3572-58CB-D0AE41C97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ank beach scene with two coconut trees">
            <a:extLst>
              <a:ext uri="{FF2B5EF4-FFF2-40B4-BE49-F238E27FC236}">
                <a16:creationId xmlns:a16="http://schemas.microsoft.com/office/drawing/2014/main" id="{F7A7DEC2-0BBF-1761-9C81-2568CCFCF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" b="1962"/>
          <a:stretch/>
        </p:blipFill>
        <p:spPr bwMode="auto">
          <a:xfrm>
            <a:off x="0" y="0"/>
            <a:ext cx="12269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CB486FF-C3A0-45BA-DF5B-A8994F165C22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The ocean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D039E1-8E4A-CDB0-01F0-16BDA57BA663}"/>
              </a:ext>
            </a:extLst>
          </p:cNvPr>
          <p:cNvSpPr/>
          <p:nvPr/>
        </p:nvSpPr>
        <p:spPr>
          <a:xfrm>
            <a:off x="0" y="3848986"/>
            <a:ext cx="12269972" cy="17543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507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921E9E-3202-BC97-FB52-D5ADD9319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ank beach scene with two coconut trees">
            <a:extLst>
              <a:ext uri="{FF2B5EF4-FFF2-40B4-BE49-F238E27FC236}">
                <a16:creationId xmlns:a16="http://schemas.microsoft.com/office/drawing/2014/main" id="{28714B07-0DE4-8276-432D-0E20920E78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22" b="1962"/>
          <a:stretch/>
        </p:blipFill>
        <p:spPr bwMode="auto">
          <a:xfrm>
            <a:off x="0" y="0"/>
            <a:ext cx="122699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E25F06-0A51-E899-D66C-FCEEA26B45E7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The ocean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mar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E543418-AF76-3CD8-FA75-E1B0A02D442D}"/>
              </a:ext>
            </a:extLst>
          </p:cNvPr>
          <p:cNvSpPr/>
          <p:nvPr/>
        </p:nvSpPr>
        <p:spPr>
          <a:xfrm>
            <a:off x="0" y="3848986"/>
            <a:ext cx="12269972" cy="17543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58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5D0F8-624C-55B3-C683-C9B8D02FC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7AD5E-077A-5F36-3617-1A4BFBDE1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"/>
            <a:ext cx="12192000" cy="685579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0B3B93-1395-5912-BC54-95FA1B2F58B2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1905406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0DE36-8B94-AE2E-9D77-A7591DE3A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02391-616E-14AB-EE5D-E1A07F988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"/>
            <a:ext cx="12192000" cy="685579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60B1903-D558-A552-B6E9-369567875DE4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Water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Agua</a:t>
            </a:r>
          </a:p>
        </p:txBody>
      </p:sp>
    </p:spTree>
    <p:extLst>
      <p:ext uri="{BB962C8B-B14F-4D97-AF65-F5344CB8AC3E}">
        <p14:creationId xmlns:p14="http://schemas.microsoft.com/office/powerpoint/2010/main" val="3180089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99124-E962-B108-B70B-D7D3F513E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E0544-ED40-80F6-1828-C1C27504FE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8BFE43-4C6A-CE84-7406-26F8FF8AC7C7}"/>
              </a:ext>
            </a:extLst>
          </p:cNvPr>
          <p:cNvSpPr/>
          <p:nvPr/>
        </p:nvSpPr>
        <p:spPr>
          <a:xfrm>
            <a:off x="2966151" y="1743739"/>
            <a:ext cx="6259697" cy="337052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FD6A32-0F89-767C-B99D-DF69645E9AFC}"/>
              </a:ext>
            </a:extLst>
          </p:cNvPr>
          <p:cNvSpPr txBox="1"/>
          <p:nvPr/>
        </p:nvSpPr>
        <p:spPr>
          <a:xfrm>
            <a:off x="3047999" y="2090171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latin typeface="Candara" panose="020E0502030303020204" pitchFamily="34" charset="0"/>
              </a:rPr>
              <a:t>Los </a:t>
            </a:r>
            <a:r>
              <a:rPr lang="en-US" sz="2400" b="1" u="sng" dirty="0" err="1">
                <a:latin typeface="Candara" panose="020E0502030303020204" pitchFamily="34" charset="0"/>
              </a:rPr>
              <a:t>Animales</a:t>
            </a:r>
            <a:endParaRPr lang="en-US" sz="2400" b="1" u="sng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Animales</a:t>
            </a:r>
            <a:endParaRPr lang="en-US" sz="2400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Me </a:t>
            </a:r>
            <a:r>
              <a:rPr lang="en-US" sz="2400" dirty="0" err="1">
                <a:latin typeface="Candara" panose="020E0502030303020204" pitchFamily="34" charset="0"/>
              </a:rPr>
              <a:t>gustan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animals.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Los </a:t>
            </a:r>
            <a:r>
              <a:rPr lang="en-US" sz="2400" dirty="0" err="1">
                <a:latin typeface="Candara" panose="020E0502030303020204" pitchFamily="34" charset="0"/>
              </a:rPr>
              <a:t>chiquitos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grandotes</a:t>
            </a:r>
            <a:endParaRPr lang="en-US" sz="2400" dirty="0">
              <a:latin typeface="Candara" panose="020E0502030303020204" pitchFamily="34" charset="0"/>
            </a:endParaRP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Los con </a:t>
            </a:r>
            <a:r>
              <a:rPr lang="en-US" sz="2400" dirty="0" err="1">
                <a:latin typeface="Candara" panose="020E0502030303020204" pitchFamily="34" charset="0"/>
              </a:rPr>
              <a:t>plumas</a:t>
            </a:r>
            <a:r>
              <a:rPr lang="en-US" sz="2400" dirty="0">
                <a:latin typeface="Candara" panose="020E0502030303020204" pitchFamily="34" charset="0"/>
              </a:rPr>
              <a:t>,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peludos.</a:t>
            </a:r>
          </a:p>
          <a:p>
            <a:pPr algn="ctr"/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, animals</a:t>
            </a:r>
          </a:p>
          <a:p>
            <a:pPr algn="ctr"/>
            <a:r>
              <a:rPr lang="en-US" sz="2400" dirty="0">
                <a:latin typeface="Candara" panose="020E0502030303020204" pitchFamily="34" charset="0"/>
              </a:rPr>
              <a:t>Me </a:t>
            </a:r>
            <a:r>
              <a:rPr lang="en-US" sz="2400" dirty="0" err="1">
                <a:latin typeface="Candara" panose="020E0502030303020204" pitchFamily="34" charset="0"/>
              </a:rPr>
              <a:t>gustan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los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animales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4921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3216D-05D9-A428-86A2-53ABE0698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 view of the beach">
            <a:extLst>
              <a:ext uri="{FF2B5EF4-FFF2-40B4-BE49-F238E27FC236}">
                <a16:creationId xmlns:a16="http://schemas.microsoft.com/office/drawing/2014/main" id="{7530B19A-55CD-A095-CADC-3AEBE354C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8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5F98A09-B35F-6241-8AAF-ED290163A993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Sand</a:t>
            </a:r>
          </a:p>
        </p:txBody>
      </p:sp>
      <p:pic>
        <p:nvPicPr>
          <p:cNvPr id="4102" name="Picture 6" descr="Beach sandcastle toy in summer to play cartoon">
            <a:extLst>
              <a:ext uri="{FF2B5EF4-FFF2-40B4-BE49-F238E27FC236}">
                <a16:creationId xmlns:a16="http://schemas.microsoft.com/office/drawing/2014/main" id="{E080F03F-AAAE-E899-C956-056066BC7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09" b="88806" l="2716" r="98083">
                        <a14:foregroundMark x1="8466" y1="46642" x2="8466" y2="46642"/>
                        <a14:foregroundMark x1="9425" y1="61194" x2="8466" y2="62313"/>
                        <a14:foregroundMark x1="6550" y1="70149" x2="6550" y2="70149"/>
                        <a14:foregroundMark x1="3035" y1="76866" x2="3035" y2="76866"/>
                        <a14:foregroundMark x1="48562" y1="55224" x2="48562" y2="55224"/>
                        <a14:foregroundMark x1="78435" y1="63060" x2="78435" y2="63060"/>
                        <a14:foregroundMark x1="90575" y1="69030" x2="90575" y2="69030"/>
                        <a14:foregroundMark x1="94089" y1="77612" x2="94089" y2="77612"/>
                        <a14:foregroundMark x1="98083" y1="79851" x2="98083" y2="79851"/>
                        <a14:foregroundMark x1="18690" y1="17164" x2="18690" y2="17164"/>
                        <a14:foregroundMark x1="28594" y1="67164" x2="28594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87" y="3242930"/>
            <a:ext cx="6942627" cy="297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059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9D39F-AB66-18C7-32C2-5CB03B910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 view of the beach">
            <a:extLst>
              <a:ext uri="{FF2B5EF4-FFF2-40B4-BE49-F238E27FC236}">
                <a16:creationId xmlns:a16="http://schemas.microsoft.com/office/drawing/2014/main" id="{A69F9836-40ED-3EA8-994D-BBBF4FD0D0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88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B085BC7-9A95-17F9-B046-7FC928DD03B7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Sand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La arena</a:t>
            </a:r>
          </a:p>
        </p:txBody>
      </p:sp>
      <p:pic>
        <p:nvPicPr>
          <p:cNvPr id="4102" name="Picture 6" descr="Beach sandcastle toy in summer to play cartoon">
            <a:extLst>
              <a:ext uri="{FF2B5EF4-FFF2-40B4-BE49-F238E27FC236}">
                <a16:creationId xmlns:a16="http://schemas.microsoft.com/office/drawing/2014/main" id="{965CB124-4DDA-BB47-A41E-DA0D4F9D1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09" b="88806" l="2716" r="98083">
                        <a14:foregroundMark x1="8466" y1="46642" x2="8466" y2="46642"/>
                        <a14:foregroundMark x1="9425" y1="61194" x2="8466" y2="62313"/>
                        <a14:foregroundMark x1="6550" y1="70149" x2="6550" y2="70149"/>
                        <a14:foregroundMark x1="3035" y1="76866" x2="3035" y2="76866"/>
                        <a14:foregroundMark x1="48562" y1="55224" x2="48562" y2="55224"/>
                        <a14:foregroundMark x1="78435" y1="63060" x2="78435" y2="63060"/>
                        <a14:foregroundMark x1="90575" y1="69030" x2="90575" y2="69030"/>
                        <a14:foregroundMark x1="94089" y1="77612" x2="94089" y2="77612"/>
                        <a14:foregroundMark x1="98083" y1="79851" x2="98083" y2="79851"/>
                        <a14:foregroundMark x1="18690" y1="17164" x2="18690" y2="17164"/>
                        <a14:foregroundMark x1="28594" y1="67164" x2="28594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87" y="3242930"/>
            <a:ext cx="6942627" cy="297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9458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9B823-DDFD-492C-ACAA-12FADA23D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310642-4CB3-F296-CE3C-E79AB0B30D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00D6A3-39E2-1D29-CCD9-861A0285CED2}"/>
              </a:ext>
            </a:extLst>
          </p:cNvPr>
          <p:cNvSpPr/>
          <p:nvPr/>
        </p:nvSpPr>
        <p:spPr>
          <a:xfrm>
            <a:off x="4037631" y="2344479"/>
            <a:ext cx="4116738" cy="216904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Candara" panose="020E0502030303020204" pitchFamily="34" charset="0"/>
              </a:rPr>
              <a:t>¡Mata la Mosca!</a:t>
            </a:r>
            <a:endParaRPr lang="en-US" sz="36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5186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BF3A0-0A59-C8B1-2C77-555851A13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1E9C6B-5C3B-0330-1566-C5BAF9420C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1349C8C-A430-EFD0-D26F-C5A8CBBC472A}"/>
              </a:ext>
            </a:extLst>
          </p:cNvPr>
          <p:cNvSpPr/>
          <p:nvPr/>
        </p:nvSpPr>
        <p:spPr>
          <a:xfrm>
            <a:off x="1084641" y="1143958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B74077-6842-E92C-5758-A706390EE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8423" y="2622586"/>
            <a:ext cx="3263745" cy="20481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1EB8705-3395-55C6-61B9-166BE11E0780}"/>
              </a:ext>
            </a:extLst>
          </p:cNvPr>
          <p:cNvSpPr/>
          <p:nvPr/>
        </p:nvSpPr>
        <p:spPr>
          <a:xfrm>
            <a:off x="6889025" y="1143959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A4BFB5-1C8D-610E-7FD9-DCAD05AB0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0790" y="2622586"/>
            <a:ext cx="3441186" cy="122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95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00765-6419-1A23-1E69-8BEDC1BD0D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9F4BD4-513E-7C4C-78EF-C2C9F55484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0A2B838-8FEA-B5E9-0C9F-33DEAAEB0704}"/>
              </a:ext>
            </a:extLst>
          </p:cNvPr>
          <p:cNvSpPr/>
          <p:nvPr/>
        </p:nvSpPr>
        <p:spPr>
          <a:xfrm>
            <a:off x="1084641" y="1143958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19FFBD-D19D-7716-5B14-1DAE57442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75" b="90416" l="4203" r="92174">
                        <a14:foregroundMark x1="4275" y1="25173" x2="4275" y2="25173"/>
                        <a14:foregroundMark x1="7029" y1="38568" x2="7029" y2="38568"/>
                        <a14:foregroundMark x1="7464" y1="36143" x2="7464" y2="36143"/>
                        <a14:foregroundMark x1="55145" y1="7275" x2="55145" y2="7275"/>
                        <a14:foregroundMark x1="92029" y1="68360" x2="92029" y2="68360"/>
                        <a14:foregroundMark x1="92174" y1="38915" x2="92174" y2="38915"/>
                        <a14:foregroundMark x1="52609" y1="90416" x2="52609" y2="904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98423" y="2622586"/>
            <a:ext cx="3263745" cy="20481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B85B74A-8336-8C32-9934-1158CC07CB5E}"/>
              </a:ext>
            </a:extLst>
          </p:cNvPr>
          <p:cNvSpPr/>
          <p:nvPr/>
        </p:nvSpPr>
        <p:spPr>
          <a:xfrm>
            <a:off x="6889025" y="1143959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A43F7B-DFE3-251F-FDCA-60FC5BFCFC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80790" y="2622586"/>
            <a:ext cx="3441186" cy="122935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2224719-383B-8EB4-C55E-3322533528F3}"/>
              </a:ext>
            </a:extLst>
          </p:cNvPr>
          <p:cNvSpPr/>
          <p:nvPr/>
        </p:nvSpPr>
        <p:spPr>
          <a:xfrm>
            <a:off x="1298422" y="1875492"/>
            <a:ext cx="3411229" cy="32176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617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86FAC-A159-4A3C-CCFF-ED2CCD9D2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602EF3-A28C-38E2-A3BC-283DBE6F22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7B081C-6A2D-11B6-9C1F-AA176BCF27F5}"/>
              </a:ext>
            </a:extLst>
          </p:cNvPr>
          <p:cNvSpPr/>
          <p:nvPr/>
        </p:nvSpPr>
        <p:spPr>
          <a:xfrm>
            <a:off x="1084641" y="1143958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5E2A24-ADF0-AD03-D7DF-510AFA9D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7" b="95204" l="50652" r="95870">
                        <a14:foregroundMark x1="73043" y1="95204" x2="73043" y2="95204"/>
                        <a14:foregroundMark x1="95870" y1="71103" x2="95870" y2="71103"/>
                        <a14:foregroundMark x1="59493" y1="53597" x2="59493" y2="53597"/>
                        <a14:foregroundMark x1="57391" y1="52398" x2="63188" y2="54077"/>
                        <a14:foregroundMark x1="57681" y1="51679" x2="57681" y2="51679"/>
                        <a14:foregroundMark x1="59928" y1="58873" x2="59928" y2="58873"/>
                        <a14:foregroundMark x1="60072" y1="7914" x2="68696" y2="13070"/>
                        <a14:foregroundMark x1="68696" y1="13070" x2="71232" y2="29017"/>
                        <a14:foregroundMark x1="62971" y1="5635" x2="62971" y2="5635"/>
                        <a14:foregroundMark x1="61014" y1="4317" x2="55942" y2="6235"/>
                        <a14:foregroundMark x1="50652" y1="5635" x2="50652" y2="5635"/>
                        <a14:foregroundMark x1="65072" y1="39688" x2="65072" y2="39688"/>
                        <a14:foregroundMark x1="69348" y1="38609" x2="69348" y2="38609"/>
                      </a14:backgroundRemoval>
                    </a14:imgEffect>
                  </a14:imgLayer>
                </a14:imgProps>
              </a:ext>
            </a:extLst>
          </a:blip>
          <a:srcRect l="48189" b="55659"/>
          <a:stretch/>
        </p:blipFill>
        <p:spPr>
          <a:xfrm>
            <a:off x="1688697" y="2703096"/>
            <a:ext cx="2806996" cy="145180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16AF79E-749E-A85D-7909-CD979ED1F9E6}"/>
              </a:ext>
            </a:extLst>
          </p:cNvPr>
          <p:cNvSpPr/>
          <p:nvPr/>
        </p:nvSpPr>
        <p:spPr>
          <a:xfrm>
            <a:off x="6889025" y="1143959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B8B32DD-483F-31CD-79E8-4942DA28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1" b="95968" l="74638" r="97319">
                        <a14:foregroundMark x1="87899" y1="7258" x2="87899" y2="7258"/>
                        <a14:foregroundMark x1="88261" y1="4032" x2="88261" y2="4032"/>
                        <a14:foregroundMark x1="74710" y1="35968" x2="74710" y2="35968"/>
                        <a14:foregroundMark x1="97391" y1="48710" x2="97391" y2="48710"/>
                        <a14:foregroundMark x1="88333" y1="91935" x2="88333" y2="91935"/>
                        <a14:foregroundMark x1="86014" y1="95968" x2="86014" y2="95968"/>
                      </a14:backgroundRemoval>
                    </a14:imgEffect>
                  </a14:imgLayer>
                </a14:imgProps>
              </a:ext>
            </a:extLst>
          </a:blip>
          <a:srcRect l="73081"/>
          <a:stretch/>
        </p:blipFill>
        <p:spPr>
          <a:xfrm>
            <a:off x="8305586" y="2438469"/>
            <a:ext cx="991593" cy="165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590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B06C8-A104-09B7-66FD-AED541E4D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A88FB4-21DA-71AB-E369-7DAC33E9DC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1CE3ACC-563B-4486-3901-1B77C5C34F86}"/>
              </a:ext>
            </a:extLst>
          </p:cNvPr>
          <p:cNvSpPr/>
          <p:nvPr/>
        </p:nvSpPr>
        <p:spPr>
          <a:xfrm>
            <a:off x="1084641" y="1143958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6343F0-EAFF-2C7F-ABAE-2EFED777C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17" b="95204" l="50652" r="95870">
                        <a14:foregroundMark x1="73043" y1="95204" x2="73043" y2="95204"/>
                        <a14:foregroundMark x1="95870" y1="71103" x2="95870" y2="71103"/>
                        <a14:foregroundMark x1="59493" y1="53597" x2="59493" y2="53597"/>
                        <a14:foregroundMark x1="57391" y1="52398" x2="63188" y2="54077"/>
                        <a14:foregroundMark x1="57681" y1="51679" x2="57681" y2="51679"/>
                        <a14:foregroundMark x1="59928" y1="58873" x2="59928" y2="58873"/>
                        <a14:foregroundMark x1="60072" y1="7914" x2="68696" y2="13070"/>
                        <a14:foregroundMark x1="68696" y1="13070" x2="71232" y2="29017"/>
                        <a14:foregroundMark x1="62971" y1="5635" x2="62971" y2="5635"/>
                        <a14:foregroundMark x1="61014" y1="4317" x2="55942" y2="6235"/>
                        <a14:foregroundMark x1="50652" y1="5635" x2="50652" y2="5635"/>
                        <a14:foregroundMark x1="65072" y1="39688" x2="65072" y2="39688"/>
                        <a14:foregroundMark x1="69348" y1="38609" x2="69348" y2="38609"/>
                      </a14:backgroundRemoval>
                    </a14:imgEffect>
                  </a14:imgLayer>
                </a14:imgProps>
              </a:ext>
            </a:extLst>
          </a:blip>
          <a:srcRect l="48189" b="55659"/>
          <a:stretch/>
        </p:blipFill>
        <p:spPr>
          <a:xfrm>
            <a:off x="1688697" y="2703096"/>
            <a:ext cx="2806996" cy="145180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BD8A632-7F3B-29B0-D302-DF3518B16847}"/>
              </a:ext>
            </a:extLst>
          </p:cNvPr>
          <p:cNvSpPr/>
          <p:nvPr/>
        </p:nvSpPr>
        <p:spPr>
          <a:xfrm>
            <a:off x="6889025" y="1143959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5801F71-60AC-CADF-0157-9B97A5C99E84}"/>
              </a:ext>
            </a:extLst>
          </p:cNvPr>
          <p:cNvSpPr/>
          <p:nvPr/>
        </p:nvSpPr>
        <p:spPr>
          <a:xfrm>
            <a:off x="7137509" y="1643690"/>
            <a:ext cx="3411229" cy="32176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7BC66B-2FEE-EC84-9D91-5C66A6766E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1" b="95968" l="74638" r="97319">
                        <a14:foregroundMark x1="87899" y1="7258" x2="87899" y2="7258"/>
                        <a14:foregroundMark x1="88261" y1="4032" x2="88261" y2="4032"/>
                        <a14:foregroundMark x1="74710" y1="35968" x2="74710" y2="35968"/>
                        <a14:foregroundMark x1="97391" y1="48710" x2="97391" y2="48710"/>
                        <a14:foregroundMark x1="88333" y1="91935" x2="88333" y2="91935"/>
                        <a14:foregroundMark x1="86014" y1="95968" x2="86014" y2="95968"/>
                      </a14:backgroundRemoval>
                    </a14:imgEffect>
                  </a14:imgLayer>
                </a14:imgProps>
              </a:ext>
            </a:extLst>
          </a:blip>
          <a:srcRect l="73081"/>
          <a:stretch/>
        </p:blipFill>
        <p:spPr>
          <a:xfrm>
            <a:off x="8305586" y="2438469"/>
            <a:ext cx="991593" cy="165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249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13524-CE8F-BB58-11B8-7554FF8A91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623F09-60B5-1AB9-8F90-59AD2E9440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036CDFA-0659-4FD3-E25B-473A45A39723}"/>
              </a:ext>
            </a:extLst>
          </p:cNvPr>
          <p:cNvSpPr/>
          <p:nvPr/>
        </p:nvSpPr>
        <p:spPr>
          <a:xfrm>
            <a:off x="1084641" y="1143958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4D1610-34E3-B242-C45F-AF8A04A3EDDD}"/>
              </a:ext>
            </a:extLst>
          </p:cNvPr>
          <p:cNvSpPr/>
          <p:nvPr/>
        </p:nvSpPr>
        <p:spPr>
          <a:xfrm>
            <a:off x="6889025" y="1143959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827EAC9-CD56-174E-D46D-2A0687331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79" b="92519" l="4493" r="95290">
                        <a14:foregroundMark x1="39783" y1="34913" x2="39783" y2="34913"/>
                        <a14:foregroundMark x1="48043" y1="32045" x2="32436" y2="35558"/>
                        <a14:foregroundMark x1="44348" y1="27307" x2="61377" y2="35037"/>
                        <a14:foregroundMark x1="67101" y1="8479" x2="67101" y2="8479"/>
                        <a14:foregroundMark x1="82246" y1="42893" x2="86014" y2="58853"/>
                        <a14:foregroundMark x1="86304" y1="54863" x2="86304" y2="54863"/>
                        <a14:foregroundMark x1="92174" y1="84788" x2="92174" y2="84788"/>
                        <a14:foregroundMark x1="95290" y1="89152" x2="95290" y2="89152"/>
                        <a14:foregroundMark x1="17681" y1="92519" x2="17681" y2="92519"/>
                        <a14:foregroundMark x1="8406" y1="70823" x2="8406" y2="70823"/>
                        <a14:foregroundMark x1="4493" y1="73317" x2="4493" y2="73317"/>
                        <a14:backgroundMark x1="31159" y1="36284" x2="31159" y2="36284"/>
                        <a14:backgroundMark x1="31377" y1="35287" x2="31377" y2="35287"/>
                        <a14:backgroundMark x1="32101" y1="34788" x2="29638" y2="35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87063">
            <a:off x="1133906" y="2251384"/>
            <a:ext cx="3392794" cy="1971754"/>
          </a:xfrm>
          <a:prstGeom prst="rect">
            <a:avLst/>
          </a:prstGeom>
        </p:spPr>
      </p:pic>
      <p:pic>
        <p:nvPicPr>
          <p:cNvPr id="14" name="Picture 2" descr="Set of isolated cute animals">
            <a:extLst>
              <a:ext uri="{FF2B5EF4-FFF2-40B4-BE49-F238E27FC236}">
                <a16:creationId xmlns:a16="http://schemas.microsoft.com/office/drawing/2014/main" id="{DA1BE69E-6721-B7CE-5321-475C19A2A9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75" b="52188" l="62141" r="98403">
                        <a14:foregroundMark x1="68850" y1="18125" x2="70128" y2="32813"/>
                        <a14:foregroundMark x1="71406" y1="21563" x2="73163" y2="35625"/>
                        <a14:foregroundMark x1="80351" y1="19375" x2="82907" y2="31563"/>
                        <a14:foregroundMark x1="83546" y1="16875" x2="83546" y2="16875"/>
                        <a14:foregroundMark x1="83387" y1="17188" x2="80511" y2="13438"/>
                        <a14:foregroundMark x1="84345" y1="18750" x2="81789" y2="11875"/>
                        <a14:foregroundMark x1="73962" y1="4375" x2="73962" y2="4375"/>
                        <a14:foregroundMark x1="62460" y1="27187" x2="62460" y2="27187"/>
                        <a14:foregroundMark x1="81150" y1="33125" x2="80671" y2="38750"/>
                        <a14:foregroundMark x1="93930" y1="22813" x2="93930" y2="22813"/>
                        <a14:foregroundMark x1="97284" y1="19688" x2="97284" y2="19688"/>
                        <a14:foregroundMark x1="98403" y1="22188" x2="98403" y2="22188"/>
                        <a14:foregroundMark x1="92652" y1="25938" x2="90895" y2="25313"/>
                        <a14:foregroundMark x1="80192" y1="50938" x2="80192" y2="52188"/>
                        <a14:foregroundMark x1="69649" y1="16875" x2="73323" y2="28750"/>
                        <a14:foregroundMark x1="67572" y1="34375" x2="67572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05" b="43600"/>
          <a:stretch/>
        </p:blipFill>
        <p:spPr bwMode="auto">
          <a:xfrm>
            <a:off x="8256999" y="3035595"/>
            <a:ext cx="1088768" cy="7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1451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70F14-B5BD-DC35-44E7-944878D49F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8F6CDDE-F009-2EFF-FC28-4CC7CA63B9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612F0AA-D757-6CE5-36EB-34D3BBBE930C}"/>
              </a:ext>
            </a:extLst>
          </p:cNvPr>
          <p:cNvSpPr/>
          <p:nvPr/>
        </p:nvSpPr>
        <p:spPr>
          <a:xfrm>
            <a:off x="1084641" y="1143958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D21DF1-59B7-17C5-39EC-6DD5455099B5}"/>
              </a:ext>
            </a:extLst>
          </p:cNvPr>
          <p:cNvSpPr/>
          <p:nvPr/>
        </p:nvSpPr>
        <p:spPr>
          <a:xfrm>
            <a:off x="6889025" y="1143959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30B8A8-86F9-6C70-30E3-FBB2A8D47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79" b="92519" l="4493" r="95290">
                        <a14:foregroundMark x1="39783" y1="34913" x2="39783" y2="34913"/>
                        <a14:foregroundMark x1="48043" y1="32045" x2="32436" y2="35558"/>
                        <a14:foregroundMark x1="44348" y1="27307" x2="61377" y2="35037"/>
                        <a14:foregroundMark x1="67101" y1="8479" x2="67101" y2="8479"/>
                        <a14:foregroundMark x1="82246" y1="42893" x2="86014" y2="58853"/>
                        <a14:foregroundMark x1="86304" y1="54863" x2="86304" y2="54863"/>
                        <a14:foregroundMark x1="92174" y1="84788" x2="92174" y2="84788"/>
                        <a14:foregroundMark x1="95290" y1="89152" x2="95290" y2="89152"/>
                        <a14:foregroundMark x1="17681" y1="92519" x2="17681" y2="92519"/>
                        <a14:foregroundMark x1="8406" y1="70823" x2="8406" y2="70823"/>
                        <a14:foregroundMark x1="4493" y1="73317" x2="4493" y2="73317"/>
                        <a14:backgroundMark x1="31159" y1="36284" x2="31159" y2="36284"/>
                        <a14:backgroundMark x1="31377" y1="35287" x2="31377" y2="35287"/>
                        <a14:backgroundMark x1="32101" y1="34788" x2="29638" y2="35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87063">
            <a:off x="1133906" y="2251384"/>
            <a:ext cx="3392794" cy="1971754"/>
          </a:xfrm>
          <a:prstGeom prst="rect">
            <a:avLst/>
          </a:prstGeom>
        </p:spPr>
      </p:pic>
      <p:pic>
        <p:nvPicPr>
          <p:cNvPr id="14" name="Picture 2" descr="Set of isolated cute animals">
            <a:extLst>
              <a:ext uri="{FF2B5EF4-FFF2-40B4-BE49-F238E27FC236}">
                <a16:creationId xmlns:a16="http://schemas.microsoft.com/office/drawing/2014/main" id="{EB4EDE01-1469-D3EC-8083-31700C9C8B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375" b="52188" l="62141" r="98403">
                        <a14:foregroundMark x1="68850" y1="18125" x2="70128" y2="32813"/>
                        <a14:foregroundMark x1="71406" y1="21563" x2="73163" y2="35625"/>
                        <a14:foregroundMark x1="80351" y1="19375" x2="82907" y2="31563"/>
                        <a14:foregroundMark x1="83546" y1="16875" x2="83546" y2="16875"/>
                        <a14:foregroundMark x1="83387" y1="17188" x2="80511" y2="13438"/>
                        <a14:foregroundMark x1="84345" y1="18750" x2="81789" y2="11875"/>
                        <a14:foregroundMark x1="73962" y1="4375" x2="73962" y2="4375"/>
                        <a14:foregroundMark x1="62460" y1="27187" x2="62460" y2="27187"/>
                        <a14:foregroundMark x1="81150" y1="33125" x2="80671" y2="38750"/>
                        <a14:foregroundMark x1="93930" y1="22813" x2="93930" y2="22813"/>
                        <a14:foregroundMark x1="97284" y1="19688" x2="97284" y2="19688"/>
                        <a14:foregroundMark x1="98403" y1="22188" x2="98403" y2="22188"/>
                        <a14:foregroundMark x1="92652" y1="25938" x2="90895" y2="25313"/>
                        <a14:foregroundMark x1="80192" y1="50938" x2="80192" y2="52188"/>
                        <a14:foregroundMark x1="69649" y1="16875" x2="73323" y2="28750"/>
                        <a14:foregroundMark x1="67572" y1="34375" x2="67572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05" b="43600"/>
          <a:stretch/>
        </p:blipFill>
        <p:spPr bwMode="auto">
          <a:xfrm>
            <a:off x="8256999" y="3035595"/>
            <a:ext cx="1088768" cy="7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7A584A0-A117-5D48-B2A0-ECA2C23C2688}"/>
              </a:ext>
            </a:extLst>
          </p:cNvPr>
          <p:cNvSpPr/>
          <p:nvPr/>
        </p:nvSpPr>
        <p:spPr>
          <a:xfrm>
            <a:off x="7137509" y="1643690"/>
            <a:ext cx="3411229" cy="32176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647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B9972-226F-1C4D-A5DE-ED7ADCCFFF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729F6A-6878-C60F-C787-FA6D350EF5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6F0A2D-4F5E-67EC-8F72-AD3DFC74E87A}"/>
              </a:ext>
            </a:extLst>
          </p:cNvPr>
          <p:cNvSpPr/>
          <p:nvPr/>
        </p:nvSpPr>
        <p:spPr>
          <a:xfrm>
            <a:off x="1084641" y="1143958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1DB934A-75A5-FC77-8802-73962E1292D7}"/>
              </a:ext>
            </a:extLst>
          </p:cNvPr>
          <p:cNvSpPr/>
          <p:nvPr/>
        </p:nvSpPr>
        <p:spPr>
          <a:xfrm>
            <a:off x="6889025" y="1143959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11C3E5-9CA3-D70D-93A1-3DCF2C01A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6" b="96552" l="2754" r="97029">
                        <a14:foregroundMark x1="5725" y1="4537" x2="5725" y2="4537"/>
                        <a14:foregroundMark x1="2826" y1="10708" x2="2826" y2="10708"/>
                        <a14:foregroundMark x1="46739" y1="91833" x2="46739" y2="91833"/>
                        <a14:foregroundMark x1="29130" y1="96552" x2="29130" y2="96552"/>
                        <a14:foregroundMark x1="48406" y1="23230" x2="48406" y2="23230"/>
                        <a14:foregroundMark x1="93261" y1="32668" x2="93261" y2="32668"/>
                        <a14:foregroundMark x1="94638" y1="68058" x2="94638" y2="68058"/>
                        <a14:foregroundMark x1="97029" y1="26316" x2="97029" y2="2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6162" flipH="1">
            <a:off x="815355" y="2607333"/>
            <a:ext cx="4115795" cy="1643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934ED3-056C-4780-379C-770A64815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45" b="56738" l="10000" r="90000">
                        <a14:foregroundMark x1="34595" y1="4190" x2="34595" y2="4190"/>
                        <a14:foregroundMark x1="63243" y1="3511" x2="63243" y2="3511"/>
                        <a14:foregroundMark x1="38514" y1="2945" x2="38514" y2="2945"/>
                        <a14:foregroundMark x1="41081" y1="22763" x2="41081" y2="22763"/>
                        <a14:foregroundMark x1="41486" y1="21065" x2="41486" y2="21065"/>
                        <a14:foregroundMark x1="42162" y1="22537" x2="42162" y2="22537"/>
                        <a14:foregroundMark x1="42297" y1="21404" x2="41486" y2="21518"/>
                        <a14:foregroundMark x1="60541" y1="21065" x2="60676" y2="22310"/>
                        <a14:foregroundMark x1="57838" y1="22197" x2="58784" y2="22537"/>
                        <a14:foregroundMark x1="69324" y1="56399" x2="69324" y2="56399"/>
                        <a14:foregroundMark x1="76351" y1="56625" x2="76351" y2="56625"/>
                        <a14:foregroundMark x1="41216" y1="22990" x2="41216" y2="22990"/>
                        <a14:foregroundMark x1="40676" y1="24236" x2="40676" y2="24236"/>
                        <a14:foregroundMark x1="30946" y1="56738" x2="30946" y2="56738"/>
                        <a14:foregroundMark x1="61081" y1="3058" x2="61081" y2="3058"/>
                      </a14:backgroundRemoval>
                    </a14:imgEffect>
                  </a14:imgLayer>
                </a14:imgProps>
              </a:ext>
            </a:extLst>
          </a:blip>
          <a:srcRect b="40620"/>
          <a:stretch/>
        </p:blipFill>
        <p:spPr>
          <a:xfrm>
            <a:off x="7605547" y="2581695"/>
            <a:ext cx="2391671" cy="16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94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6707D-EA12-874D-CF34-DF91A5B93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C9BC9-ECFD-9B0D-2FE9-14233C8430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98FD9C-0FA9-FB76-CE96-0959DFD3FB09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Shark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DB180C-D87E-3DA5-E10C-025305AEA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4884" y="2923954"/>
            <a:ext cx="5694204" cy="20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0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90338E-92EB-B417-D5D0-FC39B3C58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D5B5A6-BB41-111E-1ECF-ED97388FFC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1B9C225-1E7D-3BDA-20E5-EBE7D115C051}"/>
              </a:ext>
            </a:extLst>
          </p:cNvPr>
          <p:cNvSpPr/>
          <p:nvPr/>
        </p:nvSpPr>
        <p:spPr>
          <a:xfrm>
            <a:off x="1084641" y="1143958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9120C1-F01F-A9ED-4752-A1FD6024814C}"/>
              </a:ext>
            </a:extLst>
          </p:cNvPr>
          <p:cNvSpPr/>
          <p:nvPr/>
        </p:nvSpPr>
        <p:spPr>
          <a:xfrm>
            <a:off x="6889025" y="1143959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370E83-2DDF-2138-9172-95B60828B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56" b="96552" l="2754" r="97029">
                        <a14:foregroundMark x1="5725" y1="4537" x2="5725" y2="4537"/>
                        <a14:foregroundMark x1="2826" y1="10708" x2="2826" y2="10708"/>
                        <a14:foregroundMark x1="46739" y1="91833" x2="46739" y2="91833"/>
                        <a14:foregroundMark x1="29130" y1="96552" x2="29130" y2="96552"/>
                        <a14:foregroundMark x1="48406" y1="23230" x2="48406" y2="23230"/>
                        <a14:foregroundMark x1="93261" y1="32668" x2="93261" y2="32668"/>
                        <a14:foregroundMark x1="94638" y1="68058" x2="94638" y2="68058"/>
                        <a14:foregroundMark x1="97029" y1="26316" x2="97029" y2="263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536162" flipH="1">
            <a:off x="815355" y="2607333"/>
            <a:ext cx="4115795" cy="16433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D373CE-68D8-89BA-CAF1-B591B97A4D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45" b="56738" l="10000" r="90000">
                        <a14:foregroundMark x1="34595" y1="4190" x2="34595" y2="4190"/>
                        <a14:foregroundMark x1="63243" y1="3511" x2="63243" y2="3511"/>
                        <a14:foregroundMark x1="38514" y1="2945" x2="38514" y2="2945"/>
                        <a14:foregroundMark x1="41081" y1="22763" x2="41081" y2="22763"/>
                        <a14:foregroundMark x1="41486" y1="21065" x2="41486" y2="21065"/>
                        <a14:foregroundMark x1="42162" y1="22537" x2="42162" y2="22537"/>
                        <a14:foregroundMark x1="42297" y1="21404" x2="41486" y2="21518"/>
                        <a14:foregroundMark x1="60541" y1="21065" x2="60676" y2="22310"/>
                        <a14:foregroundMark x1="57838" y1="22197" x2="58784" y2="22537"/>
                        <a14:foregroundMark x1="69324" y1="56399" x2="69324" y2="56399"/>
                        <a14:foregroundMark x1="76351" y1="56625" x2="76351" y2="56625"/>
                        <a14:foregroundMark x1="41216" y1="22990" x2="41216" y2="22990"/>
                        <a14:foregroundMark x1="40676" y1="24236" x2="40676" y2="24236"/>
                        <a14:foregroundMark x1="30946" y1="56738" x2="30946" y2="56738"/>
                        <a14:foregroundMark x1="61081" y1="3058" x2="61081" y2="3058"/>
                      </a14:backgroundRemoval>
                    </a14:imgEffect>
                  </a14:imgLayer>
                </a14:imgProps>
              </a:ext>
            </a:extLst>
          </a:blip>
          <a:srcRect b="40620"/>
          <a:stretch/>
        </p:blipFill>
        <p:spPr>
          <a:xfrm>
            <a:off x="7605547" y="2581695"/>
            <a:ext cx="2391671" cy="169460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EB36E2C-2E70-7E62-A5B4-731F0E181E9E}"/>
              </a:ext>
            </a:extLst>
          </p:cNvPr>
          <p:cNvSpPr/>
          <p:nvPr/>
        </p:nvSpPr>
        <p:spPr>
          <a:xfrm>
            <a:off x="849086" y="1404258"/>
            <a:ext cx="4235070" cy="37555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1699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CA9AE-5A36-281A-994E-9DE6B4BC0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059811-9F9C-5BAD-C854-E164D4471A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8AAEA6-3DA2-7173-7071-6979FEE5011C}"/>
              </a:ext>
            </a:extLst>
          </p:cNvPr>
          <p:cNvSpPr/>
          <p:nvPr/>
        </p:nvSpPr>
        <p:spPr>
          <a:xfrm>
            <a:off x="1084641" y="1143958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BF7CF7-7DD9-1DB4-E39A-499C1314F483}"/>
              </a:ext>
            </a:extLst>
          </p:cNvPr>
          <p:cNvSpPr/>
          <p:nvPr/>
        </p:nvSpPr>
        <p:spPr>
          <a:xfrm>
            <a:off x="6889025" y="1143959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8" name="Picture 2" descr="Isolated picture of sea creatures">
            <a:extLst>
              <a:ext uri="{FF2B5EF4-FFF2-40B4-BE49-F238E27FC236}">
                <a16:creationId xmlns:a16="http://schemas.microsoft.com/office/drawing/2014/main" id="{5A39CFBE-F6DE-D392-B763-2BAEE6C0D3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41" b="95730" l="1917" r="46486">
                        <a14:foregroundMark x1="30192" y1="8541" x2="30192" y2="8541"/>
                        <a14:foregroundMark x1="45847" y1="49822" x2="45847" y2="49822"/>
                        <a14:foregroundMark x1="46645" y1="62989" x2="46645" y2="62989"/>
                        <a14:foregroundMark x1="31629" y1="92883" x2="31629" y2="92883"/>
                        <a14:foregroundMark x1="15655" y1="95730" x2="15655" y2="95730"/>
                        <a14:foregroundMark x1="3674" y1="66192" x2="3674" y2="66192"/>
                        <a14:foregroundMark x1="1917" y1="69395" x2="1917" y2="69395"/>
                        <a14:foregroundMark x1="46166" y1="53025" x2="46166" y2="53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86"/>
          <a:stretch/>
        </p:blipFill>
        <p:spPr bwMode="auto">
          <a:xfrm>
            <a:off x="1478259" y="1997291"/>
            <a:ext cx="2853049" cy="263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57D972-528E-B68D-5FF4-7DD8434A12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8690" y="2285046"/>
            <a:ext cx="2260214" cy="226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18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3BA26-25DA-28BC-757D-F92287E69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797676-FB9E-778A-6B1B-FE86BB508A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72596C-F83A-50B7-9C1A-FB129ED8FE8D}"/>
              </a:ext>
            </a:extLst>
          </p:cNvPr>
          <p:cNvSpPr/>
          <p:nvPr/>
        </p:nvSpPr>
        <p:spPr>
          <a:xfrm>
            <a:off x="1084641" y="1143958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033831-FF3B-7690-4CA3-D42E81E5B655}"/>
              </a:ext>
            </a:extLst>
          </p:cNvPr>
          <p:cNvSpPr/>
          <p:nvPr/>
        </p:nvSpPr>
        <p:spPr>
          <a:xfrm>
            <a:off x="6889025" y="1143959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8" name="Picture 2" descr="Isolated picture of sea creatures">
            <a:extLst>
              <a:ext uri="{FF2B5EF4-FFF2-40B4-BE49-F238E27FC236}">
                <a16:creationId xmlns:a16="http://schemas.microsoft.com/office/drawing/2014/main" id="{F47E3E51-CF21-9267-59C6-F1D39CB4C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41" b="95730" l="1917" r="46486">
                        <a14:foregroundMark x1="30192" y1="8541" x2="30192" y2="8541"/>
                        <a14:foregroundMark x1="45847" y1="49822" x2="45847" y2="49822"/>
                        <a14:foregroundMark x1="46645" y1="62989" x2="46645" y2="62989"/>
                        <a14:foregroundMark x1="31629" y1="92883" x2="31629" y2="92883"/>
                        <a14:foregroundMark x1="15655" y1="95730" x2="15655" y2="95730"/>
                        <a14:foregroundMark x1="3674" y1="66192" x2="3674" y2="66192"/>
                        <a14:foregroundMark x1="1917" y1="69395" x2="1917" y2="69395"/>
                        <a14:foregroundMark x1="46166" y1="53025" x2="46166" y2="53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86"/>
          <a:stretch/>
        </p:blipFill>
        <p:spPr bwMode="auto">
          <a:xfrm>
            <a:off x="1478259" y="1997291"/>
            <a:ext cx="2853049" cy="263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1559EA-D00D-7C47-8709-48E1FBED7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8690" y="2285046"/>
            <a:ext cx="2260214" cy="226021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AE93352-D832-DDBC-0099-F64F8A627E24}"/>
              </a:ext>
            </a:extLst>
          </p:cNvPr>
          <p:cNvSpPr/>
          <p:nvPr/>
        </p:nvSpPr>
        <p:spPr>
          <a:xfrm>
            <a:off x="1199168" y="1708391"/>
            <a:ext cx="3411229" cy="32176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446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EA854-4A09-79DE-3399-A807E7EBD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B1C688-F795-51B1-15EB-ECA6F27AF6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300CD8-3780-E3D7-9764-A9965B008720}"/>
              </a:ext>
            </a:extLst>
          </p:cNvPr>
          <p:cNvSpPr/>
          <p:nvPr/>
        </p:nvSpPr>
        <p:spPr>
          <a:xfrm>
            <a:off x="1084641" y="1143958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D0539FD-7C1B-9705-58C4-B6579E88E201}"/>
              </a:ext>
            </a:extLst>
          </p:cNvPr>
          <p:cNvSpPr/>
          <p:nvPr/>
        </p:nvSpPr>
        <p:spPr>
          <a:xfrm>
            <a:off x="6889025" y="1143959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8EB039E-39B6-8460-FCB8-B5398640A0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51" t="64665" r="52823" b="2637"/>
          <a:stretch/>
        </p:blipFill>
        <p:spPr>
          <a:xfrm>
            <a:off x="7421370" y="2468082"/>
            <a:ext cx="2843508" cy="1568835"/>
          </a:xfrm>
          <a:prstGeom prst="rect">
            <a:avLst/>
          </a:prstGeom>
        </p:spPr>
      </p:pic>
      <p:pic>
        <p:nvPicPr>
          <p:cNvPr id="3" name="Picture 6" descr="Beach sandcastle toy in summer to play cartoon">
            <a:extLst>
              <a:ext uri="{FF2B5EF4-FFF2-40B4-BE49-F238E27FC236}">
                <a16:creationId xmlns:a16="http://schemas.microsoft.com/office/drawing/2014/main" id="{1ACFEA54-86D2-3EE1-23BE-56A29DD67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09" b="88806" l="2716" r="98083">
                        <a14:foregroundMark x1="8466" y1="46642" x2="8466" y2="46642"/>
                        <a14:foregroundMark x1="9425" y1="61194" x2="8466" y2="62313"/>
                        <a14:foregroundMark x1="6550" y1="70149" x2="6550" y2="70149"/>
                        <a14:foregroundMark x1="3035" y1="76866" x2="3035" y2="76866"/>
                        <a14:foregroundMark x1="48562" y1="55224" x2="48562" y2="55224"/>
                        <a14:foregroundMark x1="78435" y1="63060" x2="78435" y2="63060"/>
                        <a14:foregroundMark x1="90575" y1="69030" x2="90575" y2="69030"/>
                        <a14:foregroundMark x1="94089" y1="77612" x2="94089" y2="77612"/>
                        <a14:foregroundMark x1="98083" y1="79851" x2="98083" y2="79851"/>
                        <a14:foregroundMark x1="18690" y1="17164" x2="18690" y2="17164"/>
                        <a14:foregroundMark x1="28594" y1="67164" x2="28594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81"/>
          <a:stretch/>
        </p:blipFill>
        <p:spPr bwMode="auto">
          <a:xfrm>
            <a:off x="1664759" y="1751140"/>
            <a:ext cx="2445126" cy="297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64510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A4DE9E-1A9E-FD01-2ECC-514F4E0AE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55057A-A43E-680D-E45D-350264D7EE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BD6FCB9-343B-CDF7-B279-DD7EDD31D23C}"/>
              </a:ext>
            </a:extLst>
          </p:cNvPr>
          <p:cNvSpPr/>
          <p:nvPr/>
        </p:nvSpPr>
        <p:spPr>
          <a:xfrm>
            <a:off x="1084641" y="1143958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996E13-C7D8-E7CA-D2A8-071B722596C7}"/>
              </a:ext>
            </a:extLst>
          </p:cNvPr>
          <p:cNvSpPr/>
          <p:nvPr/>
        </p:nvSpPr>
        <p:spPr>
          <a:xfrm>
            <a:off x="6889025" y="1143959"/>
            <a:ext cx="3824716" cy="41866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C9962-DB5C-23B6-3E53-0607975EFA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851" t="64665" r="52823" b="2637"/>
          <a:stretch/>
        </p:blipFill>
        <p:spPr>
          <a:xfrm>
            <a:off x="7421370" y="2468082"/>
            <a:ext cx="2843508" cy="1568835"/>
          </a:xfrm>
          <a:prstGeom prst="rect">
            <a:avLst/>
          </a:prstGeom>
        </p:spPr>
      </p:pic>
      <p:pic>
        <p:nvPicPr>
          <p:cNvPr id="3" name="Picture 6" descr="Beach sandcastle toy in summer to play cartoon">
            <a:extLst>
              <a:ext uri="{FF2B5EF4-FFF2-40B4-BE49-F238E27FC236}">
                <a16:creationId xmlns:a16="http://schemas.microsoft.com/office/drawing/2014/main" id="{3F4B4E11-BFF0-8E27-D1B9-3B67FE3C81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09" b="88806" l="2716" r="98083">
                        <a14:foregroundMark x1="8466" y1="46642" x2="8466" y2="46642"/>
                        <a14:foregroundMark x1="9425" y1="61194" x2="8466" y2="62313"/>
                        <a14:foregroundMark x1="6550" y1="70149" x2="6550" y2="70149"/>
                        <a14:foregroundMark x1="3035" y1="76866" x2="3035" y2="76866"/>
                        <a14:foregroundMark x1="48562" y1="55224" x2="48562" y2="55224"/>
                        <a14:foregroundMark x1="78435" y1="63060" x2="78435" y2="63060"/>
                        <a14:foregroundMark x1="90575" y1="69030" x2="90575" y2="69030"/>
                        <a14:foregroundMark x1="94089" y1="77612" x2="94089" y2="77612"/>
                        <a14:foregroundMark x1="98083" y1="79851" x2="98083" y2="79851"/>
                        <a14:foregroundMark x1="18690" y1="17164" x2="18690" y2="17164"/>
                        <a14:foregroundMark x1="28594" y1="67164" x2="28594" y2="67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81"/>
          <a:stretch/>
        </p:blipFill>
        <p:spPr bwMode="auto">
          <a:xfrm>
            <a:off x="1664759" y="1751140"/>
            <a:ext cx="2445126" cy="297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6AC109DF-FBF5-BB77-9F5B-BBA6DCF8F049}"/>
              </a:ext>
            </a:extLst>
          </p:cNvPr>
          <p:cNvSpPr/>
          <p:nvPr/>
        </p:nvSpPr>
        <p:spPr>
          <a:xfrm>
            <a:off x="7108374" y="1708391"/>
            <a:ext cx="3411229" cy="32176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093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2CE15-BD71-A3CF-CC7B-A6C244F33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C2759-C087-406D-9EA8-58250A1CCC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65A2A4EB-40E3-5EF3-F83F-5C0E98E1919D}"/>
              </a:ext>
            </a:extLst>
          </p:cNvPr>
          <p:cNvSpPr/>
          <p:nvPr/>
        </p:nvSpPr>
        <p:spPr>
          <a:xfrm>
            <a:off x="3460376" y="1637852"/>
            <a:ext cx="5271247" cy="3582296"/>
          </a:xfrm>
          <a:prstGeom prst="flowChartAlternateProces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800" b="1" u="sng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b="1" u="sng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Noches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</a:t>
            </a:r>
          </a:p>
          <a:p>
            <a:pPr marL="0" indent="0" algn="ctr">
              <a:buNone/>
            </a:pP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Buenas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noches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¿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Cómo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estás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?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gracias, 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Muy bien, gracias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r>
              <a:rPr lang="en-US" sz="2800" dirty="0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, Ya me </a:t>
            </a:r>
            <a:r>
              <a:rPr lang="en-US" sz="2800" dirty="0" err="1">
                <a:solidFill>
                  <a:schemeClr val="bg1"/>
                </a:solidFill>
                <a:latin typeface="Candara" panose="020E0502030303020204" pitchFamily="34" charset="0"/>
                <a:cs typeface="Cavolini" panose="03000502040302020204" pitchFamily="66" charset="0"/>
              </a:rPr>
              <a:t>voy</a:t>
            </a:r>
            <a:endParaRPr lang="en-US" sz="2800" dirty="0">
              <a:solidFill>
                <a:schemeClr val="bg1"/>
              </a:solidFill>
              <a:latin typeface="Candara" panose="020E0502030303020204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7513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96BB3-193B-5936-CA1A-E717D8B85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ont, logo, graphics&#10;&#10;Description automatically generated">
            <a:extLst>
              <a:ext uri="{FF2B5EF4-FFF2-40B4-BE49-F238E27FC236}">
                <a16:creationId xmlns:a16="http://schemas.microsoft.com/office/drawing/2014/main" id="{2584571C-D5CE-6EB0-6454-EB102DC28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292" y="317812"/>
            <a:ext cx="6187814" cy="22063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00A43A-9F64-861E-3195-E947FE13DD06}"/>
              </a:ext>
            </a:extLst>
          </p:cNvPr>
          <p:cNvSpPr txBox="1"/>
          <p:nvPr/>
        </p:nvSpPr>
        <p:spPr>
          <a:xfrm>
            <a:off x="3171906" y="3596951"/>
            <a:ext cx="58285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you!</a:t>
            </a:r>
          </a:p>
          <a:p>
            <a:pPr algn="ctr"/>
            <a:endParaRPr lang="en-US" sz="4000" b="1" dirty="0">
              <a:latin typeface="Century Gothic" panose="020B0502020202020204" pitchFamily="34" charset="0"/>
            </a:endParaRPr>
          </a:p>
          <a:p>
            <a:pPr algn="ctr"/>
            <a:r>
              <a:rPr lang="en-US" sz="4000" b="1" dirty="0">
                <a:latin typeface="Century Gothic" panose="020B0502020202020204" pitchFamily="34" charset="0"/>
              </a:rPr>
              <a:t>¡Gracias!</a:t>
            </a:r>
            <a:endParaRPr lang="en-US" sz="28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614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5C525-BB49-5C7C-F5EF-49F670B775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B6657D-C473-AA56-A499-E5C250356E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7E49463-5724-F3C1-6BCA-BE3405FFEEEB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Shark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tiburón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5EBD37-5B61-64EF-6DDC-12DF152A60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16" b="92901" l="4348" r="97029">
                        <a14:foregroundMark x1="8116" y1="46045" x2="8116" y2="46045"/>
                        <a14:foregroundMark x1="4420" y1="47667" x2="4420" y2="47667"/>
                        <a14:foregroundMark x1="7754" y1="54564" x2="36159" y2="59838"/>
                        <a14:foregroundMark x1="18551" y1="66937" x2="18551" y2="66937"/>
                        <a14:foregroundMark x1="15000" y1="64706" x2="15000" y2="64706"/>
                        <a14:foregroundMark x1="55580" y1="93509" x2="55580" y2="93509"/>
                        <a14:foregroundMark x1="54855" y1="67546" x2="54855" y2="67546"/>
                        <a14:foregroundMark x1="66522" y1="63692" x2="36594" y2="67748"/>
                        <a14:foregroundMark x1="31667" y1="71197" x2="31667" y2="71197"/>
                        <a14:foregroundMark x1="26957" y1="57606" x2="32464" y2="80730"/>
                        <a14:foregroundMark x1="32464" y1="80730" x2="32464" y2="80730"/>
                        <a14:foregroundMark x1="86957" y1="47262" x2="88551" y2="56187"/>
                        <a14:foregroundMark x1="93768" y1="31846" x2="93768" y2="31846"/>
                        <a14:foregroundMark x1="97029" y1="23935" x2="97029" y2="23935"/>
                        <a14:foregroundMark x1="13696" y1="63692" x2="13696" y2="63692"/>
                        <a14:foregroundMark x1="17464" y1="64706" x2="17464" y2="64706"/>
                        <a14:foregroundMark x1="22391" y1="70588" x2="22391" y2="70588"/>
                        <a14:foregroundMark x1="49348" y1="8316" x2="49348" y2="8316"/>
                        <a14:foregroundMark x1="25290" y1="69371" x2="25290" y2="69371"/>
                        <a14:backgroundMark x1="24493" y1="69371" x2="24493" y2="69371"/>
                        <a14:backgroundMark x1="22754" y1="68966" x2="22754" y2="689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4884" y="2923954"/>
            <a:ext cx="5694204" cy="203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89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0BD5E-7173-27F5-20DB-A30BA3B5D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959B20-750E-FEBF-E044-B49D491F3F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D066BF-339C-714F-F218-D68DA2B0E615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Dolphin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25DB1-2B00-6187-9026-5C5FCC2D2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79" b="92519" l="4493" r="95290">
                        <a14:foregroundMark x1="39783" y1="34913" x2="39783" y2="34913"/>
                        <a14:foregroundMark x1="48043" y1="32045" x2="32436" y2="35558"/>
                        <a14:foregroundMark x1="44348" y1="27307" x2="61377" y2="35037"/>
                        <a14:foregroundMark x1="67101" y1="8479" x2="67101" y2="8479"/>
                        <a14:foregroundMark x1="82246" y1="42893" x2="86014" y2="58853"/>
                        <a14:foregroundMark x1="86304" y1="54863" x2="86304" y2="54863"/>
                        <a14:foregroundMark x1="92174" y1="84788" x2="92174" y2="84788"/>
                        <a14:foregroundMark x1="95290" y1="89152" x2="95290" y2="89152"/>
                        <a14:foregroundMark x1="17681" y1="92519" x2="17681" y2="92519"/>
                        <a14:foregroundMark x1="8406" y1="70823" x2="8406" y2="70823"/>
                        <a14:foregroundMark x1="4493" y1="73317" x2="4493" y2="73317"/>
                        <a14:backgroundMark x1="31159" y1="36284" x2="31159" y2="36284"/>
                        <a14:backgroundMark x1="31377" y1="35287" x2="31377" y2="35287"/>
                        <a14:backgroundMark x1="32101" y1="34788" x2="29638" y2="35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87063">
            <a:off x="713223" y="2520208"/>
            <a:ext cx="5514290" cy="320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69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06883-277B-C79A-1E7D-9DBEBFD54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739F35-A72B-A39D-3387-E38AC9B4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C4A7828-4E6A-FF1C-1BA4-8588E3C4E936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Dolphin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El </a:t>
            </a:r>
            <a:r>
              <a:rPr lang="en-US" sz="2800" dirty="0" err="1">
                <a:latin typeface="Candara" panose="020E0502030303020204" pitchFamily="34" charset="0"/>
              </a:rPr>
              <a:t>delfín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66073F-30D8-6FD4-AF2F-959C02CFF6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79" b="92519" l="4493" r="95290">
                        <a14:foregroundMark x1="39783" y1="34913" x2="39783" y2="34913"/>
                        <a14:foregroundMark x1="48043" y1="32045" x2="32436" y2="35558"/>
                        <a14:foregroundMark x1="44348" y1="27307" x2="61377" y2="35037"/>
                        <a14:foregroundMark x1="67101" y1="8479" x2="67101" y2="8479"/>
                        <a14:foregroundMark x1="82246" y1="42893" x2="86014" y2="58853"/>
                        <a14:foregroundMark x1="86304" y1="54863" x2="86304" y2="54863"/>
                        <a14:foregroundMark x1="92174" y1="84788" x2="92174" y2="84788"/>
                        <a14:foregroundMark x1="95290" y1="89152" x2="95290" y2="89152"/>
                        <a14:foregroundMark x1="17681" y1="92519" x2="17681" y2="92519"/>
                        <a14:foregroundMark x1="8406" y1="70823" x2="8406" y2="70823"/>
                        <a14:foregroundMark x1="4493" y1="73317" x2="4493" y2="73317"/>
                        <a14:backgroundMark x1="31159" y1="36284" x2="31159" y2="36284"/>
                        <a14:backgroundMark x1="31377" y1="35287" x2="31377" y2="35287"/>
                        <a14:backgroundMark x1="32101" y1="34788" x2="29638" y2="35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587063">
            <a:off x="713223" y="2520208"/>
            <a:ext cx="5514290" cy="320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58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D092E-298D-E74F-B4C7-BCEF798CB1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91B56B-F6FC-04F9-032B-E2243E1D6D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11165FA-A170-6ABC-76FF-1A363F95608E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Fish</a:t>
            </a:r>
          </a:p>
        </p:txBody>
      </p:sp>
      <p:pic>
        <p:nvPicPr>
          <p:cNvPr id="1026" name="Picture 2" descr="Set of isolated cute animals">
            <a:extLst>
              <a:ext uri="{FF2B5EF4-FFF2-40B4-BE49-F238E27FC236}">
                <a16:creationId xmlns:a16="http://schemas.microsoft.com/office/drawing/2014/main" id="{91733475-0BBF-0C5A-CEBF-CF4195283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52188" l="62141" r="98403">
                        <a14:foregroundMark x1="68850" y1="18125" x2="70128" y2="32813"/>
                        <a14:foregroundMark x1="71406" y1="21563" x2="73163" y2="35625"/>
                        <a14:foregroundMark x1="80351" y1="19375" x2="82907" y2="31563"/>
                        <a14:foregroundMark x1="83546" y1="16875" x2="83546" y2="16875"/>
                        <a14:foregroundMark x1="83387" y1="17188" x2="80511" y2="13438"/>
                        <a14:foregroundMark x1="84345" y1="18750" x2="81789" y2="11875"/>
                        <a14:foregroundMark x1="73962" y1="4375" x2="73962" y2="4375"/>
                        <a14:foregroundMark x1="62460" y1="27187" x2="62460" y2="27187"/>
                        <a14:foregroundMark x1="81150" y1="33125" x2="80671" y2="38750"/>
                        <a14:foregroundMark x1="93930" y1="22813" x2="93930" y2="22813"/>
                        <a14:foregroundMark x1="97284" y1="19688" x2="97284" y2="19688"/>
                        <a14:foregroundMark x1="98403" y1="22188" x2="98403" y2="22188"/>
                        <a14:foregroundMark x1="92652" y1="25938" x2="90895" y2="25313"/>
                        <a14:foregroundMark x1="80192" y1="50938" x2="80192" y2="52188"/>
                        <a14:foregroundMark x1="69649" y1="16875" x2="73323" y2="28750"/>
                        <a14:foregroundMark x1="67572" y1="34375" x2="67572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05" b="43600"/>
          <a:stretch/>
        </p:blipFill>
        <p:spPr bwMode="auto">
          <a:xfrm>
            <a:off x="3153661" y="2244266"/>
            <a:ext cx="1088768" cy="7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et of isolated cute animals">
            <a:extLst>
              <a:ext uri="{FF2B5EF4-FFF2-40B4-BE49-F238E27FC236}">
                <a16:creationId xmlns:a16="http://schemas.microsoft.com/office/drawing/2014/main" id="{1281BA96-1F58-A59A-83E5-B147D314E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52188" l="62141" r="98403">
                        <a14:foregroundMark x1="68850" y1="18125" x2="70128" y2="32813"/>
                        <a14:foregroundMark x1="71406" y1="21563" x2="73163" y2="35625"/>
                        <a14:foregroundMark x1="80351" y1="19375" x2="82907" y2="31563"/>
                        <a14:foregroundMark x1="83546" y1="16875" x2="83546" y2="16875"/>
                        <a14:foregroundMark x1="83387" y1="17188" x2="80511" y2="13438"/>
                        <a14:foregroundMark x1="84345" y1="18750" x2="81789" y2="11875"/>
                        <a14:foregroundMark x1="73962" y1="4375" x2="73962" y2="4375"/>
                        <a14:foregroundMark x1="62460" y1="27187" x2="62460" y2="27187"/>
                        <a14:foregroundMark x1="81150" y1="33125" x2="80671" y2="38750"/>
                        <a14:foregroundMark x1="93930" y1="22813" x2="93930" y2="22813"/>
                        <a14:foregroundMark x1="97284" y1="19688" x2="97284" y2="19688"/>
                        <a14:foregroundMark x1="98403" y1="22188" x2="98403" y2="22188"/>
                        <a14:foregroundMark x1="92652" y1="25938" x2="90895" y2="25313"/>
                        <a14:foregroundMark x1="80192" y1="50938" x2="80192" y2="52188"/>
                        <a14:foregroundMark x1="69649" y1="16875" x2="73323" y2="28750"/>
                        <a14:foregroundMark x1="67572" y1="34375" x2="67572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05" b="43600"/>
          <a:stretch/>
        </p:blipFill>
        <p:spPr bwMode="auto">
          <a:xfrm>
            <a:off x="2609277" y="3513085"/>
            <a:ext cx="1088768" cy="7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of isolated cute animals">
            <a:extLst>
              <a:ext uri="{FF2B5EF4-FFF2-40B4-BE49-F238E27FC236}">
                <a16:creationId xmlns:a16="http://schemas.microsoft.com/office/drawing/2014/main" id="{C2958F41-6E4F-C60A-E8D0-1CB20D34E2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52188" l="62141" r="98403">
                        <a14:foregroundMark x1="68850" y1="18125" x2="70128" y2="32813"/>
                        <a14:foregroundMark x1="71406" y1="21563" x2="73163" y2="35625"/>
                        <a14:foregroundMark x1="80351" y1="19375" x2="82907" y2="31563"/>
                        <a14:foregroundMark x1="83546" y1="16875" x2="83546" y2="16875"/>
                        <a14:foregroundMark x1="83387" y1="17188" x2="80511" y2="13438"/>
                        <a14:foregroundMark x1="84345" y1="18750" x2="81789" y2="11875"/>
                        <a14:foregroundMark x1="73962" y1="4375" x2="73962" y2="4375"/>
                        <a14:foregroundMark x1="62460" y1="27187" x2="62460" y2="27187"/>
                        <a14:foregroundMark x1="81150" y1="33125" x2="80671" y2="38750"/>
                        <a14:foregroundMark x1="93930" y1="22813" x2="93930" y2="22813"/>
                        <a14:foregroundMark x1="97284" y1="19688" x2="97284" y2="19688"/>
                        <a14:foregroundMark x1="98403" y1="22188" x2="98403" y2="22188"/>
                        <a14:foregroundMark x1="92652" y1="25938" x2="90895" y2="25313"/>
                        <a14:foregroundMark x1="80192" y1="50938" x2="80192" y2="52188"/>
                        <a14:foregroundMark x1="69649" y1="16875" x2="73323" y2="28750"/>
                        <a14:foregroundMark x1="67572" y1="34375" x2="67572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05" b="43600"/>
          <a:stretch/>
        </p:blipFill>
        <p:spPr bwMode="auto">
          <a:xfrm>
            <a:off x="4167298" y="3119680"/>
            <a:ext cx="1088768" cy="7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412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31D28-59B2-CDB3-4585-69E990985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75D49C-112D-AB88-A378-68BE8C2D7E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b="101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0D5C367-8039-2664-5498-2B05984659B8}"/>
              </a:ext>
            </a:extLst>
          </p:cNvPr>
          <p:cNvSpPr/>
          <p:nvPr/>
        </p:nvSpPr>
        <p:spPr>
          <a:xfrm>
            <a:off x="6961248" y="525194"/>
            <a:ext cx="3712464" cy="171907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ndara" panose="020E0502030303020204" pitchFamily="34" charset="0"/>
              </a:rPr>
              <a:t>Fish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=</a:t>
            </a:r>
          </a:p>
          <a:p>
            <a:pPr algn="ctr"/>
            <a:r>
              <a:rPr lang="en-US" sz="2800" dirty="0">
                <a:latin typeface="Candara" panose="020E0502030303020204" pitchFamily="34" charset="0"/>
              </a:rPr>
              <a:t>Los </a:t>
            </a:r>
            <a:r>
              <a:rPr lang="en-US" sz="2800" dirty="0" err="1">
                <a:latin typeface="Candara" panose="020E0502030303020204" pitchFamily="34" charset="0"/>
              </a:rPr>
              <a:t>peces</a:t>
            </a:r>
            <a:endParaRPr lang="en-US" sz="2800" dirty="0">
              <a:latin typeface="Candara" panose="020E0502030303020204" pitchFamily="34" charset="0"/>
            </a:endParaRPr>
          </a:p>
        </p:txBody>
      </p:sp>
      <p:pic>
        <p:nvPicPr>
          <p:cNvPr id="1026" name="Picture 2" descr="Set of isolated cute animals">
            <a:extLst>
              <a:ext uri="{FF2B5EF4-FFF2-40B4-BE49-F238E27FC236}">
                <a16:creationId xmlns:a16="http://schemas.microsoft.com/office/drawing/2014/main" id="{2D2B93A8-D077-973C-9173-B38B28AB1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52188" l="62141" r="98403">
                        <a14:foregroundMark x1="68850" y1="18125" x2="70128" y2="32813"/>
                        <a14:foregroundMark x1="71406" y1="21563" x2="73163" y2="35625"/>
                        <a14:foregroundMark x1="80351" y1="19375" x2="82907" y2="31563"/>
                        <a14:foregroundMark x1="83546" y1="16875" x2="83546" y2="16875"/>
                        <a14:foregroundMark x1="83387" y1="17188" x2="80511" y2="13438"/>
                        <a14:foregroundMark x1="84345" y1="18750" x2="81789" y2="11875"/>
                        <a14:foregroundMark x1="73962" y1="4375" x2="73962" y2="4375"/>
                        <a14:foregroundMark x1="62460" y1="27187" x2="62460" y2="27187"/>
                        <a14:foregroundMark x1="81150" y1="33125" x2="80671" y2="38750"/>
                        <a14:foregroundMark x1="93930" y1="22813" x2="93930" y2="22813"/>
                        <a14:foregroundMark x1="97284" y1="19688" x2="97284" y2="19688"/>
                        <a14:foregroundMark x1="98403" y1="22188" x2="98403" y2="22188"/>
                        <a14:foregroundMark x1="92652" y1="25938" x2="90895" y2="25313"/>
                        <a14:foregroundMark x1="80192" y1="50938" x2="80192" y2="52188"/>
                        <a14:foregroundMark x1="69649" y1="16875" x2="73323" y2="28750"/>
                        <a14:foregroundMark x1="67572" y1="34375" x2="67572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05" b="43600"/>
          <a:stretch/>
        </p:blipFill>
        <p:spPr bwMode="auto">
          <a:xfrm>
            <a:off x="3153661" y="2244266"/>
            <a:ext cx="1088768" cy="7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et of isolated cute animals">
            <a:extLst>
              <a:ext uri="{FF2B5EF4-FFF2-40B4-BE49-F238E27FC236}">
                <a16:creationId xmlns:a16="http://schemas.microsoft.com/office/drawing/2014/main" id="{18DC90BD-BDD4-3B92-FAAF-F705CE519F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52188" l="62141" r="98403">
                        <a14:foregroundMark x1="68850" y1="18125" x2="70128" y2="32813"/>
                        <a14:foregroundMark x1="71406" y1="21563" x2="73163" y2="35625"/>
                        <a14:foregroundMark x1="80351" y1="19375" x2="82907" y2="31563"/>
                        <a14:foregroundMark x1="83546" y1="16875" x2="83546" y2="16875"/>
                        <a14:foregroundMark x1="83387" y1="17188" x2="80511" y2="13438"/>
                        <a14:foregroundMark x1="84345" y1="18750" x2="81789" y2="11875"/>
                        <a14:foregroundMark x1="73962" y1="4375" x2="73962" y2="4375"/>
                        <a14:foregroundMark x1="62460" y1="27187" x2="62460" y2="27187"/>
                        <a14:foregroundMark x1="81150" y1="33125" x2="80671" y2="38750"/>
                        <a14:foregroundMark x1="93930" y1="22813" x2="93930" y2="22813"/>
                        <a14:foregroundMark x1="97284" y1="19688" x2="97284" y2="19688"/>
                        <a14:foregroundMark x1="98403" y1="22188" x2="98403" y2="22188"/>
                        <a14:foregroundMark x1="92652" y1="25938" x2="90895" y2="25313"/>
                        <a14:foregroundMark x1="80192" y1="50938" x2="80192" y2="52188"/>
                        <a14:foregroundMark x1="69649" y1="16875" x2="73323" y2="28750"/>
                        <a14:foregroundMark x1="67572" y1="34375" x2="67572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05" b="43600"/>
          <a:stretch/>
        </p:blipFill>
        <p:spPr bwMode="auto">
          <a:xfrm>
            <a:off x="2609277" y="3513085"/>
            <a:ext cx="1088768" cy="7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of isolated cute animals">
            <a:extLst>
              <a:ext uri="{FF2B5EF4-FFF2-40B4-BE49-F238E27FC236}">
                <a16:creationId xmlns:a16="http://schemas.microsoft.com/office/drawing/2014/main" id="{DCC30EDE-7319-3E77-3A55-2E9EA299C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75" b="52188" l="62141" r="98403">
                        <a14:foregroundMark x1="68850" y1="18125" x2="70128" y2="32813"/>
                        <a14:foregroundMark x1="71406" y1="21563" x2="73163" y2="35625"/>
                        <a14:foregroundMark x1="80351" y1="19375" x2="82907" y2="31563"/>
                        <a14:foregroundMark x1="83546" y1="16875" x2="83546" y2="16875"/>
                        <a14:foregroundMark x1="83387" y1="17188" x2="80511" y2="13438"/>
                        <a14:foregroundMark x1="84345" y1="18750" x2="81789" y2="11875"/>
                        <a14:foregroundMark x1="73962" y1="4375" x2="73962" y2="4375"/>
                        <a14:foregroundMark x1="62460" y1="27187" x2="62460" y2="27187"/>
                        <a14:foregroundMark x1="81150" y1="33125" x2="80671" y2="38750"/>
                        <a14:foregroundMark x1="93930" y1="22813" x2="93930" y2="22813"/>
                        <a14:foregroundMark x1="97284" y1="19688" x2="97284" y2="19688"/>
                        <a14:foregroundMark x1="98403" y1="22188" x2="98403" y2="22188"/>
                        <a14:foregroundMark x1="92652" y1="25938" x2="90895" y2="25313"/>
                        <a14:foregroundMark x1="80192" y1="50938" x2="80192" y2="52188"/>
                        <a14:foregroundMark x1="69649" y1="16875" x2="73323" y2="28750"/>
                        <a14:foregroundMark x1="67572" y1="34375" x2="67572" y2="34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05" b="43600"/>
          <a:stretch/>
        </p:blipFill>
        <p:spPr bwMode="auto">
          <a:xfrm>
            <a:off x="4167298" y="3119680"/>
            <a:ext cx="1088768" cy="7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0953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160</Words>
  <Application>Microsoft Office PowerPoint</Application>
  <PresentationFormat>Widescreen</PresentationFormat>
  <Paragraphs>80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Aptos</vt:lpstr>
      <vt:lpstr>Aptos Display</vt:lpstr>
      <vt:lpstr>Arial</vt:lpstr>
      <vt:lpstr>Candara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Citlali Villafuerte</dc:creator>
  <cp:lastModifiedBy>Citlali Villafuerte</cp:lastModifiedBy>
  <cp:revision>2</cp:revision>
  <dcterms:created xsi:type="dcterms:W3CDTF">2025-01-13T07:51:53Z</dcterms:created>
  <dcterms:modified xsi:type="dcterms:W3CDTF">2025-01-22T03:45:14Z</dcterms:modified>
</cp:coreProperties>
</file>