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9" r:id="rId5"/>
    <p:sldId id="260" r:id="rId6"/>
    <p:sldId id="266" r:id="rId7"/>
    <p:sldId id="265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61" r:id="rId32"/>
    <p:sldId id="2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 autoAdjust="0"/>
    <p:restoredTop sz="94660"/>
  </p:normalViewPr>
  <p:slideViewPr>
    <p:cSldViewPr snapToGrid="0">
      <p:cViewPr varScale="1">
        <p:scale>
          <a:sx n="70" d="100"/>
          <a:sy n="70" d="100"/>
        </p:scale>
        <p:origin x="950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912C1-2C2C-E61F-56CA-5EEAC0A6B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ECB8B-9061-8DB3-0FFB-8FDEDFE1E0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D6E66-BC99-D9B1-188F-42651725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F25D4-BE5D-26A5-0CE8-BDBD38D0A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3DB03-D2B8-2763-B5D2-B24352007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6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4AEA-6AAB-ADD1-24A7-E172FBE76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A9DE3A-2F5D-B523-ABD5-19A6C883C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16243-6B2E-3763-13B6-F582EA6D0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2B87C-D833-053A-419C-98AB3BE49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C7C24-4F13-FF31-A65D-09589005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12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76B5DD-9767-8ED9-CEDC-C49032916E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5BB0C-3F4B-AA1C-301A-51135B82F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86721-5A01-FB4F-4FF5-CFBFCB056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77F28-ADF5-AFE1-382B-0620632AB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F787F-93C5-4006-2FCF-22B8EAD93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3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5162-97E2-79FA-2698-83DF7D842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B7E99-1AB9-83C2-56C8-A3F02020E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636E3-3EE9-434D-302F-D897E3319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65C72-FB56-651D-FE36-1366AE07A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F52E-33EA-34F0-E3F9-C214DE27F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0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EB37F-DF16-E6EA-ECD2-42A0CE07A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641DC-2B4F-0540-CFDF-672190AB1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DBED5-581B-5756-29A7-D4F2BC68A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3F044-EE06-E251-6E3C-F84225EC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AD68B-1F73-621B-81AA-5499C22C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3747-19B0-0FF0-F9C1-7E90AF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9B294-AB54-ECE6-7F79-FF1DDA8B8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45ECE-321E-21F9-9B7C-F26C012D2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EF782-59DD-39DA-982C-4F39F461A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7C77E-4915-594C-7E98-FCCF087E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0E9F0-B554-A770-BDFD-413E9F34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0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2741-BCA1-8704-7A1A-13BEE7941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82778-123F-700D-42C4-CCD3C1DCA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FA9B02-2CAB-1BF0-C9DA-294440924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1C73D7-4614-CB9C-01E2-3BA1CF953A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37BD7-381B-0CF3-6F5D-71AD1D87B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C83C38-7D6E-5B0D-2DDB-7EA79A607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1D59EF-190C-3445-2B36-C752F19A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937333-3190-8FA7-2860-57D34D0E8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18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E166C-44DC-733C-0121-0297BE6D0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02AB1D-D0A3-0D4B-091A-794D2EA64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5611A5-BE35-2581-EF1E-3EB231470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0C8FB-7E97-D38B-C3BB-4F71574F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6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4EE4F1-CAC2-EA0D-17CA-41E43DAA3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D35EA-7AF9-65A9-31E1-FB00D990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664A3-F044-BDAF-5B55-22F52C13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03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4540-ABB5-9EB6-8110-E70FD34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AA2EF-6162-B4BA-395A-BBCECF7F7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22B69-0F13-6B6E-CA68-ED61AB463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A53E5-39A3-DBAC-DA84-BB21E7FCD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5B0CE-F4B4-6967-42B1-0B2685BF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7865F-9EAB-80DC-D758-2B8890A15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0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0C049-7FC2-6DF6-19E6-845669F3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9CFA8D-0F24-EE43-F094-5D6870C40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DE627-7BBE-A1A8-C9C0-B8991D416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F2CB1-FF59-8020-43C8-8AB2CE258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6B808-8D98-40D9-AFC6-FDFF35EB6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29774-4633-972C-7593-9ADAB25B3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1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37D4D-5CC9-7F6A-036F-739E1D79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A9A58-985B-D7C6-8A59-CDCBE29CE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C2267-217F-CC6B-FDA8-BDEFF71B2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2C213-4D9F-C29C-3F22-A31D94400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8E12E-71B7-93F0-8D82-337F779DA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0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3.wdp"/><Relationship Id="rId18" Type="http://schemas.openxmlformats.org/officeDocument/2006/relationships/image" Target="../media/image33.png"/><Relationship Id="rId3" Type="http://schemas.openxmlformats.org/officeDocument/2006/relationships/image" Target="../media/image25.png"/><Relationship Id="rId21" Type="http://schemas.microsoft.com/office/2007/relationships/hdphoto" Target="../media/hdphoto16.wdp"/><Relationship Id="rId7" Type="http://schemas.microsoft.com/office/2007/relationships/hdphoto" Target="../media/hdphoto10.wdp"/><Relationship Id="rId12" Type="http://schemas.openxmlformats.org/officeDocument/2006/relationships/image" Target="../media/image31.png"/><Relationship Id="rId17" Type="http://schemas.microsoft.com/office/2007/relationships/hdphoto" Target="../media/hdphoto14.wdp"/><Relationship Id="rId2" Type="http://schemas.openxmlformats.org/officeDocument/2006/relationships/image" Target="../media/image13.jpe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microsoft.com/office/2007/relationships/hdphoto" Target="../media/hdphoto12.wdp"/><Relationship Id="rId5" Type="http://schemas.openxmlformats.org/officeDocument/2006/relationships/image" Target="../media/image27.png"/><Relationship Id="rId15" Type="http://schemas.microsoft.com/office/2007/relationships/hdphoto" Target="../media/hdphoto5.wdp"/><Relationship Id="rId10" Type="http://schemas.openxmlformats.org/officeDocument/2006/relationships/image" Target="../media/image30.png"/><Relationship Id="rId19" Type="http://schemas.microsoft.com/office/2007/relationships/hdphoto" Target="../media/hdphoto15.wdp"/><Relationship Id="rId4" Type="http://schemas.openxmlformats.org/officeDocument/2006/relationships/image" Target="../media/image26.png"/><Relationship Id="rId9" Type="http://schemas.microsoft.com/office/2007/relationships/hdphoto" Target="../media/hdphoto11.wdp"/><Relationship Id="rId1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3.wdp"/><Relationship Id="rId18" Type="http://schemas.openxmlformats.org/officeDocument/2006/relationships/image" Target="../media/image33.png"/><Relationship Id="rId3" Type="http://schemas.openxmlformats.org/officeDocument/2006/relationships/image" Target="../media/image25.png"/><Relationship Id="rId21" Type="http://schemas.microsoft.com/office/2007/relationships/hdphoto" Target="../media/hdphoto16.wdp"/><Relationship Id="rId7" Type="http://schemas.microsoft.com/office/2007/relationships/hdphoto" Target="../media/hdphoto10.wdp"/><Relationship Id="rId12" Type="http://schemas.openxmlformats.org/officeDocument/2006/relationships/image" Target="../media/image31.png"/><Relationship Id="rId17" Type="http://schemas.microsoft.com/office/2007/relationships/hdphoto" Target="../media/hdphoto14.wdp"/><Relationship Id="rId2" Type="http://schemas.openxmlformats.org/officeDocument/2006/relationships/image" Target="../media/image13.jpe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microsoft.com/office/2007/relationships/hdphoto" Target="../media/hdphoto12.wdp"/><Relationship Id="rId5" Type="http://schemas.openxmlformats.org/officeDocument/2006/relationships/image" Target="../media/image27.png"/><Relationship Id="rId15" Type="http://schemas.microsoft.com/office/2007/relationships/hdphoto" Target="../media/hdphoto5.wdp"/><Relationship Id="rId10" Type="http://schemas.openxmlformats.org/officeDocument/2006/relationships/image" Target="../media/image30.png"/><Relationship Id="rId19" Type="http://schemas.microsoft.com/office/2007/relationships/hdphoto" Target="../media/hdphoto15.wdp"/><Relationship Id="rId4" Type="http://schemas.openxmlformats.org/officeDocument/2006/relationships/image" Target="../media/image26.png"/><Relationship Id="rId9" Type="http://schemas.microsoft.com/office/2007/relationships/hdphoto" Target="../media/hdphoto11.wdp"/><Relationship Id="rId1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3.wdp"/><Relationship Id="rId18" Type="http://schemas.openxmlformats.org/officeDocument/2006/relationships/image" Target="../media/image33.png"/><Relationship Id="rId3" Type="http://schemas.openxmlformats.org/officeDocument/2006/relationships/image" Target="../media/image25.png"/><Relationship Id="rId21" Type="http://schemas.microsoft.com/office/2007/relationships/hdphoto" Target="../media/hdphoto16.wdp"/><Relationship Id="rId7" Type="http://schemas.microsoft.com/office/2007/relationships/hdphoto" Target="../media/hdphoto10.wdp"/><Relationship Id="rId12" Type="http://schemas.openxmlformats.org/officeDocument/2006/relationships/image" Target="../media/image31.png"/><Relationship Id="rId17" Type="http://schemas.microsoft.com/office/2007/relationships/hdphoto" Target="../media/hdphoto14.wdp"/><Relationship Id="rId2" Type="http://schemas.openxmlformats.org/officeDocument/2006/relationships/image" Target="../media/image13.jpe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microsoft.com/office/2007/relationships/hdphoto" Target="../media/hdphoto12.wdp"/><Relationship Id="rId5" Type="http://schemas.openxmlformats.org/officeDocument/2006/relationships/image" Target="../media/image27.png"/><Relationship Id="rId15" Type="http://schemas.microsoft.com/office/2007/relationships/hdphoto" Target="../media/hdphoto5.wdp"/><Relationship Id="rId10" Type="http://schemas.openxmlformats.org/officeDocument/2006/relationships/image" Target="../media/image30.png"/><Relationship Id="rId19" Type="http://schemas.microsoft.com/office/2007/relationships/hdphoto" Target="../media/hdphoto15.wdp"/><Relationship Id="rId4" Type="http://schemas.openxmlformats.org/officeDocument/2006/relationships/image" Target="../media/image26.png"/><Relationship Id="rId9" Type="http://schemas.microsoft.com/office/2007/relationships/hdphoto" Target="../media/hdphoto11.wdp"/><Relationship Id="rId1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3.wdp"/><Relationship Id="rId18" Type="http://schemas.openxmlformats.org/officeDocument/2006/relationships/image" Target="../media/image33.png"/><Relationship Id="rId3" Type="http://schemas.openxmlformats.org/officeDocument/2006/relationships/image" Target="../media/image25.png"/><Relationship Id="rId21" Type="http://schemas.microsoft.com/office/2007/relationships/hdphoto" Target="../media/hdphoto16.wdp"/><Relationship Id="rId7" Type="http://schemas.microsoft.com/office/2007/relationships/hdphoto" Target="../media/hdphoto10.wdp"/><Relationship Id="rId12" Type="http://schemas.openxmlformats.org/officeDocument/2006/relationships/image" Target="../media/image31.png"/><Relationship Id="rId17" Type="http://schemas.microsoft.com/office/2007/relationships/hdphoto" Target="../media/hdphoto14.wdp"/><Relationship Id="rId2" Type="http://schemas.openxmlformats.org/officeDocument/2006/relationships/image" Target="../media/image13.jpe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microsoft.com/office/2007/relationships/hdphoto" Target="../media/hdphoto12.wdp"/><Relationship Id="rId5" Type="http://schemas.openxmlformats.org/officeDocument/2006/relationships/image" Target="../media/image27.png"/><Relationship Id="rId15" Type="http://schemas.microsoft.com/office/2007/relationships/hdphoto" Target="../media/hdphoto5.wdp"/><Relationship Id="rId10" Type="http://schemas.openxmlformats.org/officeDocument/2006/relationships/image" Target="../media/image30.png"/><Relationship Id="rId19" Type="http://schemas.microsoft.com/office/2007/relationships/hdphoto" Target="../media/hdphoto15.wdp"/><Relationship Id="rId4" Type="http://schemas.openxmlformats.org/officeDocument/2006/relationships/image" Target="../media/image26.png"/><Relationship Id="rId9" Type="http://schemas.microsoft.com/office/2007/relationships/hdphoto" Target="../media/hdphoto11.wdp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3.wdp"/><Relationship Id="rId18" Type="http://schemas.openxmlformats.org/officeDocument/2006/relationships/image" Target="../media/image33.png"/><Relationship Id="rId3" Type="http://schemas.openxmlformats.org/officeDocument/2006/relationships/image" Target="../media/image25.png"/><Relationship Id="rId21" Type="http://schemas.microsoft.com/office/2007/relationships/hdphoto" Target="../media/hdphoto16.wdp"/><Relationship Id="rId7" Type="http://schemas.microsoft.com/office/2007/relationships/hdphoto" Target="../media/hdphoto10.wdp"/><Relationship Id="rId12" Type="http://schemas.openxmlformats.org/officeDocument/2006/relationships/image" Target="../media/image31.png"/><Relationship Id="rId17" Type="http://schemas.microsoft.com/office/2007/relationships/hdphoto" Target="../media/hdphoto14.wdp"/><Relationship Id="rId2" Type="http://schemas.openxmlformats.org/officeDocument/2006/relationships/image" Target="../media/image13.jpe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microsoft.com/office/2007/relationships/hdphoto" Target="../media/hdphoto12.wdp"/><Relationship Id="rId5" Type="http://schemas.openxmlformats.org/officeDocument/2006/relationships/image" Target="../media/image27.png"/><Relationship Id="rId15" Type="http://schemas.microsoft.com/office/2007/relationships/hdphoto" Target="../media/hdphoto5.wdp"/><Relationship Id="rId10" Type="http://schemas.openxmlformats.org/officeDocument/2006/relationships/image" Target="../media/image30.png"/><Relationship Id="rId19" Type="http://schemas.microsoft.com/office/2007/relationships/hdphoto" Target="../media/hdphoto15.wdp"/><Relationship Id="rId4" Type="http://schemas.openxmlformats.org/officeDocument/2006/relationships/image" Target="../media/image26.png"/><Relationship Id="rId9" Type="http://schemas.microsoft.com/office/2007/relationships/hdphoto" Target="../media/hdphoto11.wdp"/><Relationship Id="rId1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E88731F3-E046-B21C-06AB-A72D6BBB2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1612A6-123B-AF3C-35BD-ACAE6BE8C776}"/>
              </a:ext>
            </a:extLst>
          </p:cNvPr>
          <p:cNvSpPr txBox="1"/>
          <p:nvPr/>
        </p:nvSpPr>
        <p:spPr>
          <a:xfrm>
            <a:off x="2589089" y="3580909"/>
            <a:ext cx="701382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con </a:t>
            </a:r>
            <a:r>
              <a:rPr lang="en-US" sz="4000" b="1" dirty="0" err="1">
                <a:latin typeface="Century Gothic" panose="020B0502020202020204" pitchFamily="34" charset="0"/>
              </a:rPr>
              <a:t>los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animales</a:t>
            </a:r>
            <a:r>
              <a:rPr lang="en-US" sz="4000" b="1" dirty="0"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with the animals!</a:t>
            </a:r>
          </a:p>
        </p:txBody>
      </p:sp>
    </p:spTree>
    <p:extLst>
      <p:ext uri="{BB962C8B-B14F-4D97-AF65-F5344CB8AC3E}">
        <p14:creationId xmlns:p14="http://schemas.microsoft.com/office/powerpoint/2010/main" val="3221582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E977DB-FA72-3604-DC6B-0B98C7096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0952C283-681A-D03E-20AF-0CC612C98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Empty background nature scenery">
            <a:extLst>
              <a:ext uri="{FF2B5EF4-FFF2-40B4-BE49-F238E27FC236}">
                <a16:creationId xmlns:a16="http://schemas.microsoft.com/office/drawing/2014/main" id="{0F4B954A-D957-16CB-18C9-ECFBD681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key hanging on tree branch cartoon character sticker">
            <a:extLst>
              <a:ext uri="{FF2B5EF4-FFF2-40B4-BE49-F238E27FC236}">
                <a16:creationId xmlns:a16="http://schemas.microsoft.com/office/drawing/2014/main" id="{8AB7ECE4-0DA8-F6D9-7269-A29C65ED2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11" b="92812" l="8598" r="89907">
                        <a14:foregroundMark x1="86355" y1="9904" x2="86355" y2="9904"/>
                        <a14:foregroundMark x1="87664" y1="7827" x2="87664" y2="7827"/>
                        <a14:foregroundMark x1="64486" y1="7188" x2="64486" y2="7188"/>
                        <a14:foregroundMark x1="67850" y1="6390" x2="67850" y2="6390"/>
                        <a14:foregroundMark x1="64299" y1="5911" x2="64299" y2="5911"/>
                        <a14:foregroundMark x1="48972" y1="92812" x2="48972" y2="92812"/>
                        <a14:foregroundMark x1="8598" y1="45687" x2="8598" y2="45687"/>
                        <a14:foregroundMark x1="70467" y1="64856" x2="70467" y2="64856"/>
                        <a14:foregroundMark x1="74393" y1="65495" x2="74393" y2="65495"/>
                        <a14:backgroundMark x1="93458" y1="13578" x2="93458" y2="13578"/>
                        <a14:backgroundMark x1="73645" y1="66294" x2="73645" y2="66294"/>
                        <a14:backgroundMark x1="73832" y1="64217" x2="73832" y2="64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6"/>
          <a:stretch/>
        </p:blipFill>
        <p:spPr bwMode="auto">
          <a:xfrm>
            <a:off x="0" y="599768"/>
            <a:ext cx="3998099" cy="504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564552-86BF-AFDF-FB9A-CCAEB7B1029A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Monkey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i="1" dirty="0">
                <a:latin typeface="Candara" panose="020E0502030303020204" pitchFamily="34" charset="0"/>
              </a:rPr>
              <a:t>El mono</a:t>
            </a:r>
          </a:p>
        </p:txBody>
      </p:sp>
    </p:spTree>
    <p:extLst>
      <p:ext uri="{BB962C8B-B14F-4D97-AF65-F5344CB8AC3E}">
        <p14:creationId xmlns:p14="http://schemas.microsoft.com/office/powerpoint/2010/main" val="2305737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2B538-A7F4-048D-ECCA-656E9429B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EE2485E-5AD5-49A2-B3BE-971631FD4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Empty background nature scenery">
            <a:extLst>
              <a:ext uri="{FF2B5EF4-FFF2-40B4-BE49-F238E27FC236}">
                <a16:creationId xmlns:a16="http://schemas.microsoft.com/office/drawing/2014/main" id="{899DFAF6-B4B6-E647-6E59-4FC1FBE79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23BFB1-2FA6-C231-2CC7-4A5543585227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Butterfly</a:t>
            </a:r>
          </a:p>
        </p:txBody>
      </p:sp>
      <p:pic>
        <p:nvPicPr>
          <p:cNvPr id="2050" name="Picture 2" descr="Vibrant Butterfly Vector Illustration">
            <a:extLst>
              <a:ext uri="{FF2B5EF4-FFF2-40B4-BE49-F238E27FC236}">
                <a16:creationId xmlns:a16="http://schemas.microsoft.com/office/drawing/2014/main" id="{AFBA6046-AC44-1AF1-E37A-1D2FD369E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6" b="97727" l="4633" r="94569">
                        <a14:foregroundMark x1="9744" y1="9711" x2="9744" y2="9711"/>
                        <a14:foregroundMark x1="4792" y1="11364" x2="4792" y2="11364"/>
                        <a14:foregroundMark x1="49840" y1="32851" x2="49840" y2="32851"/>
                        <a14:foregroundMark x1="35144" y1="3926" x2="35144" y2="3926"/>
                        <a14:foregroundMark x1="65335" y1="3306" x2="65335" y2="3306"/>
                        <a14:foregroundMark x1="94569" y1="12603" x2="94569" y2="12603"/>
                        <a14:foregroundMark x1="78754" y1="93388" x2="78754" y2="93388"/>
                        <a14:foregroundMark x1="19489" y1="94215" x2="19489" y2="94215"/>
                        <a14:foregroundMark x1="81150" y1="96281" x2="81150" y2="96281"/>
                        <a14:foregroundMark x1="17572" y1="97727" x2="17572" y2="97727"/>
                        <a14:foregroundMark x1="82268" y1="97521" x2="82268" y2="97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8590">
            <a:off x="1200422" y="2155442"/>
            <a:ext cx="4426667" cy="342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D02BCBEF-194E-6FD3-BEAD-EE71F717E4BE}"/>
              </a:ext>
            </a:extLst>
          </p:cNvPr>
          <p:cNvSpPr/>
          <p:nvPr/>
        </p:nvSpPr>
        <p:spPr>
          <a:xfrm flipH="1">
            <a:off x="3185327" y="2220686"/>
            <a:ext cx="497394" cy="2014690"/>
          </a:xfrm>
          <a:prstGeom prst="arc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1B41E0FB-23A7-2C0D-6472-65AA256A360E}"/>
              </a:ext>
            </a:extLst>
          </p:cNvPr>
          <p:cNvSpPr/>
          <p:nvPr/>
        </p:nvSpPr>
        <p:spPr>
          <a:xfrm rot="19080385">
            <a:off x="2714726" y="2398212"/>
            <a:ext cx="497394" cy="2014690"/>
          </a:xfrm>
          <a:prstGeom prst="arc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84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D36D0E-10F4-022B-B321-B67B9D9C7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4C7B58E-C679-D968-3662-AB8178A27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Empty background nature scenery">
            <a:extLst>
              <a:ext uri="{FF2B5EF4-FFF2-40B4-BE49-F238E27FC236}">
                <a16:creationId xmlns:a16="http://schemas.microsoft.com/office/drawing/2014/main" id="{A47C1F60-81CA-0584-D86A-D315F4E9D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6CE948-57A2-0173-F801-6AC91947BF26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Butterfly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i="1" dirty="0">
                <a:latin typeface="Candara" panose="020E0502030303020204" pitchFamily="34" charset="0"/>
              </a:rPr>
              <a:t>La mariposa</a:t>
            </a:r>
          </a:p>
        </p:txBody>
      </p:sp>
      <p:pic>
        <p:nvPicPr>
          <p:cNvPr id="2050" name="Picture 2" descr="Vibrant Butterfly Vector Illustration">
            <a:extLst>
              <a:ext uri="{FF2B5EF4-FFF2-40B4-BE49-F238E27FC236}">
                <a16:creationId xmlns:a16="http://schemas.microsoft.com/office/drawing/2014/main" id="{3EF7780F-74F5-5203-8D8C-2BE0FF775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6" b="97727" l="4633" r="94569">
                        <a14:foregroundMark x1="9744" y1="9711" x2="9744" y2="9711"/>
                        <a14:foregroundMark x1="4792" y1="11364" x2="4792" y2="11364"/>
                        <a14:foregroundMark x1="49840" y1="32851" x2="49840" y2="32851"/>
                        <a14:foregroundMark x1="35144" y1="3926" x2="35144" y2="3926"/>
                        <a14:foregroundMark x1="65335" y1="3306" x2="65335" y2="3306"/>
                        <a14:foregroundMark x1="94569" y1="12603" x2="94569" y2="12603"/>
                        <a14:foregroundMark x1="78754" y1="93388" x2="78754" y2="93388"/>
                        <a14:foregroundMark x1="19489" y1="94215" x2="19489" y2="94215"/>
                        <a14:foregroundMark x1="81150" y1="96281" x2="81150" y2="96281"/>
                        <a14:foregroundMark x1="17572" y1="97727" x2="17572" y2="97727"/>
                        <a14:foregroundMark x1="82268" y1="97521" x2="82268" y2="97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8590">
            <a:off x="1200422" y="2155442"/>
            <a:ext cx="4426667" cy="342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FF6306C6-32C7-18FC-1E04-00CDDFB63D46}"/>
              </a:ext>
            </a:extLst>
          </p:cNvPr>
          <p:cNvSpPr/>
          <p:nvPr/>
        </p:nvSpPr>
        <p:spPr>
          <a:xfrm flipH="1">
            <a:off x="3185327" y="2220686"/>
            <a:ext cx="497394" cy="2014690"/>
          </a:xfrm>
          <a:prstGeom prst="arc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10964D3C-49FA-35F6-53EC-20797E869D10}"/>
              </a:ext>
            </a:extLst>
          </p:cNvPr>
          <p:cNvSpPr/>
          <p:nvPr/>
        </p:nvSpPr>
        <p:spPr>
          <a:xfrm rot="19080385">
            <a:off x="2714726" y="2398212"/>
            <a:ext cx="497394" cy="2014690"/>
          </a:xfrm>
          <a:prstGeom prst="arc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5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9BCE21-E976-CCF8-1B98-F589C558A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78D93D-A0A6-EE6F-4DD2-BF1818F3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15"/>
          <a:stretch/>
        </p:blipFill>
        <p:spPr>
          <a:xfrm>
            <a:off x="0" y="0"/>
            <a:ext cx="12190476" cy="6858000"/>
          </a:xfrm>
          <a:prstGeom prst="rect">
            <a:avLst/>
          </a:prstGeom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798F20E-DBAC-3268-91E1-6CC4A1980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F626DF-7751-72BF-DC2B-F3BA863F9BB3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9E87E9-9EC4-64D8-2C07-20BE48697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4" b="96730" l="2162" r="95000">
                        <a14:foregroundMark x1="59054" y1="6415" x2="59054" y2="6415"/>
                        <a14:foregroundMark x1="82568" y1="27673" x2="82568" y2="27673"/>
                        <a14:foregroundMark x1="61216" y1="1761" x2="61216" y2="1761"/>
                        <a14:foregroundMark x1="90270" y1="59245" x2="90270" y2="59245"/>
                        <a14:foregroundMark x1="86216" y1="36604" x2="86216" y2="36604"/>
                        <a14:foregroundMark x1="85405" y1="35975" x2="85405" y2="35975"/>
                        <a14:foregroundMark x1="85405" y1="36604" x2="85405" y2="36604"/>
                        <a14:foregroundMark x1="88378" y1="35849" x2="88378" y2="35849"/>
                        <a14:foregroundMark x1="93108" y1="33585" x2="93108" y2="33585"/>
                        <a14:foregroundMark x1="95135" y1="40629" x2="95135" y2="40629"/>
                        <a14:foregroundMark x1="7973" y1="72201" x2="7973" y2="72201"/>
                        <a14:foregroundMark x1="2432" y1="72830" x2="2432" y2="72830"/>
                        <a14:foregroundMark x1="13243" y1="93585" x2="13243" y2="93585"/>
                        <a14:foregroundMark x1="77162" y1="55094" x2="77162" y2="55094"/>
                        <a14:foregroundMark x1="80405" y1="61132" x2="77099" y2="47843"/>
                        <a14:foregroundMark x1="72297" y1="58491" x2="67973" y2="52956"/>
                        <a14:foregroundMark x1="65270" y1="96730" x2="65270" y2="96730"/>
                        <a14:foregroundMark x1="75946" y1="84528" x2="75946" y2="84528"/>
                        <a14:foregroundMark x1="75676" y1="48931" x2="75676" y2="48931"/>
                        <a14:backgroundMark x1="77703" y1="48931" x2="77703" y2="48931"/>
                        <a14:backgroundMark x1="77432" y1="49182" x2="77432" y2="49182"/>
                        <a14:backgroundMark x1="77432" y1="49308" x2="77432" y2="49308"/>
                        <a14:backgroundMark x1="77838" y1="49560" x2="77838" y2="49560"/>
                        <a14:backgroundMark x1="78243" y1="50189" x2="77432" y2="491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309945" y="4285396"/>
            <a:ext cx="2191367" cy="235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06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CE7B61-E483-551E-2D45-1D6773724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B93765-A2E4-1A1C-FED8-A4CD5C2F00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15"/>
          <a:stretch/>
        </p:blipFill>
        <p:spPr>
          <a:xfrm>
            <a:off x="0" y="0"/>
            <a:ext cx="12190476" cy="6858000"/>
          </a:xfrm>
          <a:prstGeom prst="rect">
            <a:avLst/>
          </a:prstGeom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0A10068-91A3-6F45-609B-2D3116ACC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B381FD-F33B-774F-ECF9-CD47FA66B412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Ant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i="1" dirty="0">
                <a:latin typeface="Candara" panose="020E0502030303020204" pitchFamily="34" charset="0"/>
              </a:rPr>
              <a:t>La </a:t>
            </a:r>
            <a:r>
              <a:rPr lang="en-US" sz="2800" i="1" dirty="0" err="1">
                <a:latin typeface="Candara" panose="020E0502030303020204" pitchFamily="34" charset="0"/>
              </a:rPr>
              <a:t>hormiga</a:t>
            </a:r>
            <a:endParaRPr lang="en-US" sz="2800" i="1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DAF7CD-EDD9-A7C5-929A-C2754DF04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4" b="96730" l="2162" r="95000">
                        <a14:foregroundMark x1="59054" y1="6415" x2="59054" y2="6415"/>
                        <a14:foregroundMark x1="82568" y1="27673" x2="82568" y2="27673"/>
                        <a14:foregroundMark x1="61216" y1="1761" x2="61216" y2="1761"/>
                        <a14:foregroundMark x1="90270" y1="59245" x2="90270" y2="59245"/>
                        <a14:foregroundMark x1="86216" y1="36604" x2="86216" y2="36604"/>
                        <a14:foregroundMark x1="85405" y1="35975" x2="85405" y2="35975"/>
                        <a14:foregroundMark x1="85405" y1="36604" x2="85405" y2="36604"/>
                        <a14:foregroundMark x1="88378" y1="35849" x2="88378" y2="35849"/>
                        <a14:foregroundMark x1="93108" y1="33585" x2="93108" y2="33585"/>
                        <a14:foregroundMark x1="95135" y1="40629" x2="95135" y2="40629"/>
                        <a14:foregroundMark x1="7973" y1="72201" x2="7973" y2="72201"/>
                        <a14:foregroundMark x1="2432" y1="72830" x2="2432" y2="72830"/>
                        <a14:foregroundMark x1="13243" y1="93585" x2="13243" y2="93585"/>
                        <a14:foregroundMark x1="77162" y1="55094" x2="77162" y2="55094"/>
                        <a14:foregroundMark x1="80405" y1="61132" x2="77099" y2="47843"/>
                        <a14:foregroundMark x1="72297" y1="58491" x2="67973" y2="52956"/>
                        <a14:foregroundMark x1="65270" y1="96730" x2="65270" y2="96730"/>
                        <a14:foregroundMark x1="75946" y1="84528" x2="75946" y2="84528"/>
                        <a14:foregroundMark x1="75676" y1="48931" x2="75676" y2="48931"/>
                        <a14:backgroundMark x1="77703" y1="48931" x2="77703" y2="48931"/>
                        <a14:backgroundMark x1="77432" y1="49182" x2="77432" y2="49182"/>
                        <a14:backgroundMark x1="77432" y1="49308" x2="77432" y2="49308"/>
                        <a14:backgroundMark x1="77838" y1="49560" x2="77838" y2="49560"/>
                        <a14:backgroundMark x1="78243" y1="50189" x2="77432" y2="491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309945" y="4285396"/>
            <a:ext cx="2191367" cy="235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59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3DB229-2989-FB56-19EF-60CAB1A56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D6C2EDB3-8A7F-098B-5BA4-0974374F6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2A88E3-B680-692B-CDCD-B3561152A3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525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45E88A-8822-9D09-2272-FED9AB5C4266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Frog</a:t>
            </a:r>
          </a:p>
        </p:txBody>
      </p:sp>
      <p:pic>
        <p:nvPicPr>
          <p:cNvPr id="3074" name="Picture 2" descr="Sticker design with exotic frog isolated">
            <a:extLst>
              <a:ext uri="{FF2B5EF4-FFF2-40B4-BE49-F238E27FC236}">
                <a16:creationId xmlns:a16="http://schemas.microsoft.com/office/drawing/2014/main" id="{38144B50-865C-3EC5-9548-431BB3AF7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3" b="93144" l="2716" r="94409">
                        <a14:foregroundMark x1="39936" y1="8194" x2="39936" y2="8194"/>
                        <a14:foregroundMark x1="21885" y1="7023" x2="21885" y2="7023"/>
                        <a14:foregroundMark x1="37220" y1="6355" x2="37220" y2="6355"/>
                        <a14:foregroundMark x1="15335" y1="6856" x2="15335" y2="6856"/>
                        <a14:foregroundMark x1="7508" y1="27926" x2="7508" y2="27926"/>
                        <a14:foregroundMark x1="24281" y1="34114" x2="42812" y2="53846"/>
                        <a14:foregroundMark x1="52396" y1="34783" x2="49840" y2="60702"/>
                        <a14:foregroundMark x1="34505" y1="29264" x2="35623" y2="59030"/>
                        <a14:foregroundMark x1="42971" y1="34114" x2="42971" y2="56355"/>
                        <a14:foregroundMark x1="46006" y1="38127" x2="46166" y2="68227"/>
                        <a14:foregroundMark x1="49201" y1="48495" x2="17093" y2="34114"/>
                        <a14:foregroundMark x1="24281" y1="35619" x2="5255" y2="30898"/>
                        <a14:foregroundMark x1="92013" y1="57358" x2="92013" y2="57358"/>
                        <a14:foregroundMark x1="93770" y1="53846" x2="93770" y2="53846"/>
                        <a14:foregroundMark x1="93770" y1="54682" x2="93770" y2="54682"/>
                        <a14:foregroundMark x1="94409" y1="53010" x2="94409" y2="53010"/>
                        <a14:foregroundMark x1="35463" y1="6856" x2="35463" y2="6856"/>
                        <a14:foregroundMark x1="36741" y1="5853" x2="34505" y2="6020"/>
                        <a14:foregroundMark x1="49681" y1="90970" x2="49681" y2="90970"/>
                        <a14:foregroundMark x1="53514" y1="92140" x2="53514" y2="92140"/>
                        <a14:foregroundMark x1="57348" y1="93144" x2="57348" y2="93144"/>
                        <a14:foregroundMark x1="54633" y1="93144" x2="54633" y2="93144"/>
                        <a14:foregroundMark x1="94249" y1="53512" x2="94249" y2="53512"/>
                        <a14:backgroundMark x1="2875" y1="30268" x2="3834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672" y="4745304"/>
            <a:ext cx="1389086" cy="132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035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F5004A-9C35-92DA-4EA2-91F0C2CB9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2FDB292-FB66-7906-2E90-6C38485FF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111BCA-181F-007B-8778-34E665457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525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1C7996-0C15-FE0F-6ED0-1E80FAF4ABAE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Frog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i="1" dirty="0">
                <a:latin typeface="Candara" panose="020E0502030303020204" pitchFamily="34" charset="0"/>
              </a:rPr>
              <a:t>La rana</a:t>
            </a:r>
          </a:p>
        </p:txBody>
      </p:sp>
      <p:pic>
        <p:nvPicPr>
          <p:cNvPr id="3074" name="Picture 2" descr="Sticker design with exotic frog isolated">
            <a:extLst>
              <a:ext uri="{FF2B5EF4-FFF2-40B4-BE49-F238E27FC236}">
                <a16:creationId xmlns:a16="http://schemas.microsoft.com/office/drawing/2014/main" id="{188D52AF-8789-FAE1-EBE7-ED65844D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3" b="93144" l="2716" r="94409">
                        <a14:foregroundMark x1="39936" y1="8194" x2="39936" y2="8194"/>
                        <a14:foregroundMark x1="21885" y1="7023" x2="21885" y2="7023"/>
                        <a14:foregroundMark x1="37220" y1="6355" x2="37220" y2="6355"/>
                        <a14:foregroundMark x1="15335" y1="6856" x2="15335" y2="6856"/>
                        <a14:foregroundMark x1="7508" y1="27926" x2="7508" y2="27926"/>
                        <a14:foregroundMark x1="24281" y1="34114" x2="42812" y2="53846"/>
                        <a14:foregroundMark x1="52396" y1="34783" x2="49840" y2="60702"/>
                        <a14:foregroundMark x1="34505" y1="29264" x2="35623" y2="59030"/>
                        <a14:foregroundMark x1="42971" y1="34114" x2="42971" y2="56355"/>
                        <a14:foregroundMark x1="46006" y1="38127" x2="46166" y2="68227"/>
                        <a14:foregroundMark x1="49201" y1="48495" x2="17093" y2="34114"/>
                        <a14:foregroundMark x1="24281" y1="35619" x2="5255" y2="30898"/>
                        <a14:foregroundMark x1="92013" y1="57358" x2="92013" y2="57358"/>
                        <a14:foregroundMark x1="93770" y1="53846" x2="93770" y2="53846"/>
                        <a14:foregroundMark x1="93770" y1="54682" x2="93770" y2="54682"/>
                        <a14:foregroundMark x1="94409" y1="53010" x2="94409" y2="53010"/>
                        <a14:foregroundMark x1="35463" y1="6856" x2="35463" y2="6856"/>
                        <a14:foregroundMark x1="36741" y1="5853" x2="34505" y2="6020"/>
                        <a14:foregroundMark x1="49681" y1="90970" x2="49681" y2="90970"/>
                        <a14:foregroundMark x1="53514" y1="92140" x2="53514" y2="92140"/>
                        <a14:foregroundMark x1="57348" y1="93144" x2="57348" y2="93144"/>
                        <a14:foregroundMark x1="54633" y1="93144" x2="54633" y2="93144"/>
                        <a14:foregroundMark x1="94249" y1="53512" x2="94249" y2="53512"/>
                        <a14:backgroundMark x1="2875" y1="30268" x2="3834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672" y="4745304"/>
            <a:ext cx="1389086" cy="132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03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BF6969-8BC3-65AE-E406-5D11994D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6D1471-A150-84F1-072B-B5C963F42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" b="96986" l="2925" r="94340">
                        <a14:foregroundMark x1="39057" y1="7123" x2="39057" y2="7123"/>
                        <a14:foregroundMark x1="38585" y1="3562" x2="38585" y2="3562"/>
                        <a14:foregroundMark x1="43585" y1="5342" x2="43585" y2="5342"/>
                        <a14:foregroundMark x1="40943" y1="11507" x2="40943" y2="11507"/>
                        <a14:foregroundMark x1="6226" y1="57671" x2="6226" y2="57671"/>
                        <a14:foregroundMark x1="41604" y1="5616" x2="39717" y2="11507"/>
                        <a14:foregroundMark x1="17170" y1="92055" x2="17170" y2="92055"/>
                        <a14:foregroundMark x1="17170" y1="90822" x2="12642" y2="80000"/>
                        <a14:foregroundMark x1="9245" y1="80000" x2="15189" y2="86027"/>
                        <a14:foregroundMark x1="15189" y1="86027" x2="33113" y2="89589"/>
                        <a14:foregroundMark x1="30472" y1="92466" x2="46604" y2="84658"/>
                        <a14:foregroundMark x1="39151" y1="5205" x2="39151" y2="17945"/>
                        <a14:foregroundMark x1="41887" y1="3562" x2="41887" y2="3562"/>
                        <a14:foregroundMark x1="47453" y1="80822" x2="42170" y2="89863"/>
                        <a14:foregroundMark x1="46981" y1="89315" x2="74340" y2="90548"/>
                        <a14:foregroundMark x1="74340" y1="90548" x2="77642" y2="90137"/>
                        <a14:foregroundMark x1="15849" y1="90411" x2="11038" y2="78630"/>
                        <a14:foregroundMark x1="11038" y1="78630" x2="11038" y2="78630"/>
                        <a14:foregroundMark x1="11792" y1="66986" x2="18774" y2="77397"/>
                        <a14:foregroundMark x1="7642" y1="81781" x2="7642" y2="81781"/>
                        <a14:foregroundMark x1="2925" y1="81233" x2="2925" y2="81233"/>
                        <a14:foregroundMark x1="92358" y1="86849" x2="92736" y2="75890"/>
                        <a14:foregroundMark x1="94245" y1="84384" x2="70755" y2="92055"/>
                        <a14:foregroundMark x1="63585" y1="96986" x2="63585" y2="96986"/>
                        <a14:foregroundMark x1="30000" y1="97123" x2="30000" y2="97123"/>
                        <a14:foregroundMark x1="94340" y1="74247" x2="94340" y2="74247"/>
                        <a14:foregroundMark x1="67925" y1="96849" x2="67925" y2="96849"/>
                        <a14:backgroundMark x1="66509" y1="96986" x2="66509" y2="969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9166" y="2697074"/>
            <a:ext cx="4702480" cy="32385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816061-9747-5584-A401-FB7BA289019B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Parrot</a:t>
            </a:r>
          </a:p>
        </p:txBody>
      </p:sp>
    </p:spTree>
    <p:extLst>
      <p:ext uri="{BB962C8B-B14F-4D97-AF65-F5344CB8AC3E}">
        <p14:creationId xmlns:p14="http://schemas.microsoft.com/office/powerpoint/2010/main" val="3125442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F1E8F-08C3-A8A1-4BB5-36DBD4D87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A986EE-68CD-9115-0F3E-6874D6F26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6F26F7-0E68-85A2-3B3F-204B98BFB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" b="96986" l="2925" r="94340">
                        <a14:foregroundMark x1="39057" y1="7123" x2="39057" y2="7123"/>
                        <a14:foregroundMark x1="38585" y1="3562" x2="38585" y2="3562"/>
                        <a14:foregroundMark x1="43585" y1="5342" x2="43585" y2="5342"/>
                        <a14:foregroundMark x1="40943" y1="11507" x2="40943" y2="11507"/>
                        <a14:foregroundMark x1="6226" y1="57671" x2="6226" y2="57671"/>
                        <a14:foregroundMark x1="41604" y1="5616" x2="39717" y2="11507"/>
                        <a14:foregroundMark x1="17170" y1="92055" x2="17170" y2="92055"/>
                        <a14:foregroundMark x1="17170" y1="90822" x2="12642" y2="80000"/>
                        <a14:foregroundMark x1="9245" y1="80000" x2="15189" y2="86027"/>
                        <a14:foregroundMark x1="15189" y1="86027" x2="33113" y2="89589"/>
                        <a14:foregroundMark x1="30472" y1="92466" x2="46604" y2="84658"/>
                        <a14:foregroundMark x1="39151" y1="5205" x2="39151" y2="17945"/>
                        <a14:foregroundMark x1="41887" y1="3562" x2="41887" y2="3562"/>
                        <a14:foregroundMark x1="47453" y1="80822" x2="42170" y2="89863"/>
                        <a14:foregroundMark x1="46981" y1="89315" x2="74340" y2="90548"/>
                        <a14:foregroundMark x1="74340" y1="90548" x2="77642" y2="90137"/>
                        <a14:foregroundMark x1="15849" y1="90411" x2="11038" y2="78630"/>
                        <a14:foregroundMark x1="11038" y1="78630" x2="11038" y2="78630"/>
                        <a14:foregroundMark x1="11792" y1="66986" x2="18774" y2="77397"/>
                        <a14:foregroundMark x1="7642" y1="81781" x2="7642" y2="81781"/>
                        <a14:foregroundMark x1="2925" y1="81233" x2="2925" y2="81233"/>
                        <a14:foregroundMark x1="92358" y1="86849" x2="92736" y2="75890"/>
                        <a14:foregroundMark x1="94245" y1="84384" x2="70755" y2="92055"/>
                        <a14:foregroundMark x1="63585" y1="96986" x2="63585" y2="96986"/>
                        <a14:foregroundMark x1="30000" y1="97123" x2="30000" y2="97123"/>
                        <a14:foregroundMark x1="94340" y1="74247" x2="94340" y2="74247"/>
                        <a14:foregroundMark x1="67925" y1="96849" x2="67925" y2="96849"/>
                        <a14:backgroundMark x1="66509" y1="96986" x2="66509" y2="969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9166" y="2697074"/>
            <a:ext cx="4702480" cy="32385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2CE110-CAFF-0EEE-BD7D-7D83BA14B768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Parrot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i="1" dirty="0">
                <a:latin typeface="Candara" panose="020E0502030303020204" pitchFamily="34" charset="0"/>
              </a:rPr>
              <a:t>El loro/El papagayo</a:t>
            </a:r>
          </a:p>
        </p:txBody>
      </p:sp>
    </p:spTree>
    <p:extLst>
      <p:ext uri="{BB962C8B-B14F-4D97-AF65-F5344CB8AC3E}">
        <p14:creationId xmlns:p14="http://schemas.microsoft.com/office/powerpoint/2010/main" val="3637517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E63ED3-B184-359A-D01E-10BD20319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C29A8ED9-DB8E-030B-EE2B-5A595B843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Empty background nature scenery">
            <a:extLst>
              <a:ext uri="{FF2B5EF4-FFF2-40B4-BE49-F238E27FC236}">
                <a16:creationId xmlns:a16="http://schemas.microsoft.com/office/drawing/2014/main" id="{D2BC05C1-A6DB-4D93-1F53-796C4684B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DB7C42-9530-220A-3FA9-59BEE3C38CF9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Jaguar</a:t>
            </a:r>
          </a:p>
        </p:txBody>
      </p:sp>
      <p:pic>
        <p:nvPicPr>
          <p:cNvPr id="4100" name="Picture 4" descr="Leopard cartoon style isolated on white background">
            <a:extLst>
              <a:ext uri="{FF2B5EF4-FFF2-40B4-BE49-F238E27FC236}">
                <a16:creationId xmlns:a16="http://schemas.microsoft.com/office/drawing/2014/main" id="{02C1F993-7571-95D5-876F-1F8274650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8" b="94505" l="3994" r="96166">
                        <a14:foregroundMark x1="11182" y1="9615" x2="11182" y2="9615"/>
                        <a14:foregroundMark x1="4792" y1="7418" x2="4792" y2="7418"/>
                        <a14:foregroundMark x1="4153" y1="25824" x2="4153" y2="25824"/>
                        <a14:foregroundMark x1="33866" y1="94780" x2="33866" y2="94780"/>
                        <a14:foregroundMark x1="96166" y1="45604" x2="96166" y2="45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17"/>
          <a:stretch/>
        </p:blipFill>
        <p:spPr bwMode="auto">
          <a:xfrm flipH="1">
            <a:off x="1080717" y="3795836"/>
            <a:ext cx="5962650" cy="30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04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EBE8F-3DC1-7FA1-491D-57046C0AF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south america&#10;&#10;Description automatically generated">
            <a:extLst>
              <a:ext uri="{FF2B5EF4-FFF2-40B4-BE49-F238E27FC236}">
                <a16:creationId xmlns:a16="http://schemas.microsoft.com/office/drawing/2014/main" id="{C99521B6-2727-E3F8-2830-31BE184CD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22265"/>
            <a:ext cx="5291666" cy="5413469"/>
          </a:xfrm>
          <a:prstGeom prst="rect">
            <a:avLst/>
          </a:prstGeom>
        </p:spPr>
      </p:pic>
      <p:pic>
        <p:nvPicPr>
          <p:cNvPr id="10" name="Picture 9" descr="A person in a red dress holding her hand out&#10;&#10;Description automatically generated">
            <a:extLst>
              <a:ext uri="{FF2B5EF4-FFF2-40B4-BE49-F238E27FC236}">
                <a16:creationId xmlns:a16="http://schemas.microsoft.com/office/drawing/2014/main" id="{5F5DE4FC-6EB0-5930-F826-7FAB09ED6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629833"/>
            <a:ext cx="5291667" cy="35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80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51BCCD-FF3E-3628-AD51-C003CDADC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412C90D-B0E3-875E-8390-E7FAE7696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Empty background nature scenery">
            <a:extLst>
              <a:ext uri="{FF2B5EF4-FFF2-40B4-BE49-F238E27FC236}">
                <a16:creationId xmlns:a16="http://schemas.microsoft.com/office/drawing/2014/main" id="{4A2D7590-E7E7-184F-B97B-610F7C3FB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C71595-5016-9605-20A1-55AD7B26B44A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Jaguar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i="1" dirty="0">
                <a:latin typeface="Candara" panose="020E0502030303020204" pitchFamily="34" charset="0"/>
              </a:rPr>
              <a:t>El jaguar</a:t>
            </a:r>
          </a:p>
        </p:txBody>
      </p:sp>
      <p:pic>
        <p:nvPicPr>
          <p:cNvPr id="4100" name="Picture 4" descr="Leopard cartoon style isolated on white background">
            <a:extLst>
              <a:ext uri="{FF2B5EF4-FFF2-40B4-BE49-F238E27FC236}">
                <a16:creationId xmlns:a16="http://schemas.microsoft.com/office/drawing/2014/main" id="{5B660C5E-5406-BED3-7114-59E5AC7C6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8" b="94505" l="3994" r="96166">
                        <a14:foregroundMark x1="11182" y1="9615" x2="11182" y2="9615"/>
                        <a14:foregroundMark x1="4792" y1="7418" x2="4792" y2="7418"/>
                        <a14:foregroundMark x1="4153" y1="25824" x2="4153" y2="25824"/>
                        <a14:foregroundMark x1="33866" y1="94780" x2="33866" y2="94780"/>
                        <a14:foregroundMark x1="96166" y1="45604" x2="96166" y2="45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17"/>
          <a:stretch/>
        </p:blipFill>
        <p:spPr bwMode="auto">
          <a:xfrm flipH="1">
            <a:off x="1080717" y="3795836"/>
            <a:ext cx="5962650" cy="30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98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67B75F-E5E9-64DB-502F-E1598BB26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D12F591A-D9FF-43C6-D855-CBF5FA735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58F1E-0C74-3930-3C19-86A8FBCD6F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15"/>
          <a:stretch/>
        </p:blipFill>
        <p:spPr>
          <a:xfrm>
            <a:off x="0" y="0"/>
            <a:ext cx="12190476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037740-9D53-D82F-47EA-ECB72E7E1C70}"/>
              </a:ext>
            </a:extLst>
          </p:cNvPr>
          <p:cNvSpPr/>
          <p:nvPr/>
        </p:nvSpPr>
        <p:spPr>
          <a:xfrm>
            <a:off x="1840903" y="1706348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Quetzal bird</a:t>
            </a:r>
          </a:p>
        </p:txBody>
      </p:sp>
      <p:pic>
        <p:nvPicPr>
          <p:cNvPr id="6148" name="Picture 4" descr="Collection of flat exotic bird">
            <a:extLst>
              <a:ext uri="{FF2B5EF4-FFF2-40B4-BE49-F238E27FC236}">
                <a16:creationId xmlns:a16="http://schemas.microsoft.com/office/drawing/2014/main" id="{EC9A5B17-CAED-7307-2895-A8AD7436E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243" b="88019" l="18530" r="46486">
                        <a14:foregroundMark x1="28914" y1="50160" x2="28914" y2="50160"/>
                        <a14:foregroundMark x1="29393" y1="48243" x2="29393" y2="48243"/>
                        <a14:foregroundMark x1="34185" y1="88019" x2="34185" y2="88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45452" r="54776" b="9611"/>
          <a:stretch/>
        </p:blipFill>
        <p:spPr bwMode="auto">
          <a:xfrm>
            <a:off x="10090298" y="1895937"/>
            <a:ext cx="2100178" cy="31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376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B59E8A-C5D7-382A-3F46-550B7457A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769097E-2783-15FA-6AE0-18641D7C3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9E973-80D0-FDF8-4A33-89BD9DBB7A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15"/>
          <a:stretch/>
        </p:blipFill>
        <p:spPr>
          <a:xfrm>
            <a:off x="0" y="0"/>
            <a:ext cx="12190476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5C6587-1363-AB2A-F967-55A7E1E3D51A}"/>
              </a:ext>
            </a:extLst>
          </p:cNvPr>
          <p:cNvSpPr/>
          <p:nvPr/>
        </p:nvSpPr>
        <p:spPr>
          <a:xfrm>
            <a:off x="1840903" y="1706348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Quetzal bird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i="1" dirty="0">
                <a:latin typeface="Candara" panose="020E0502030303020204" pitchFamily="34" charset="0"/>
              </a:rPr>
              <a:t>El quetzal</a:t>
            </a:r>
          </a:p>
        </p:txBody>
      </p:sp>
      <p:pic>
        <p:nvPicPr>
          <p:cNvPr id="6148" name="Picture 4" descr="Collection of flat exotic bird">
            <a:extLst>
              <a:ext uri="{FF2B5EF4-FFF2-40B4-BE49-F238E27FC236}">
                <a16:creationId xmlns:a16="http://schemas.microsoft.com/office/drawing/2014/main" id="{5B8004C2-BF2D-E5BB-1BE6-5622AC0B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243" b="88019" l="18530" r="46486">
                        <a14:foregroundMark x1="28914" y1="50160" x2="28914" y2="50160"/>
                        <a14:foregroundMark x1="29393" y1="48243" x2="29393" y2="48243"/>
                        <a14:foregroundMark x1="34185" y1="88019" x2="34185" y2="88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45452" r="54776" b="9611"/>
          <a:stretch/>
        </p:blipFill>
        <p:spPr bwMode="auto">
          <a:xfrm>
            <a:off x="10090298" y="1895937"/>
            <a:ext cx="2100178" cy="31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916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8F56FC-919F-1C8B-F19E-5CF573ADD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8AD8C29-4914-A29B-7A5E-E67E0B11C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CA70D4-205C-198B-2AD5-1038E4638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525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915B8-F05A-771F-3AF4-182040C405EA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Hummingbird</a:t>
            </a:r>
          </a:p>
        </p:txBody>
      </p:sp>
      <p:pic>
        <p:nvPicPr>
          <p:cNvPr id="7172" name="Picture 4" descr="Beautiful flying hummingbird. Design element. For banners, posters, leaflets and brochures">
            <a:extLst>
              <a:ext uri="{FF2B5EF4-FFF2-40B4-BE49-F238E27FC236}">
                <a16:creationId xmlns:a16="http://schemas.microsoft.com/office/drawing/2014/main" id="{75C572A5-A8E4-DFA4-CE10-A2EA428E9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47" b="97125" l="9091" r="92281">
                        <a14:foregroundMark x1="80789" y1="25240" x2="80789" y2="25240"/>
                        <a14:foregroundMark x1="29846" y1="8147" x2="29846" y2="8147"/>
                        <a14:foregroundMark x1="9091" y1="25240" x2="9091" y2="25240"/>
                        <a14:foregroundMark x1="40823" y1="93291" x2="40823" y2="93291"/>
                        <a14:foregroundMark x1="39794" y1="97125" x2="39794" y2="97125"/>
                        <a14:foregroundMark x1="78388" y1="25080" x2="78388" y2="25080"/>
                        <a14:foregroundMark x1="77015" y1="27476" x2="77015" y2="27476"/>
                        <a14:foregroundMark x1="92281" y1="21885" x2="92281" y2="21885"/>
                        <a14:foregroundMark x1="88679" y1="22045" x2="88679" y2="2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4166">
            <a:off x="3457342" y="2648486"/>
            <a:ext cx="2235305" cy="240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186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42E10D-3C31-2536-AF9E-A3E493DDE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C319C04-595A-D1FE-D3DD-5E3CB310B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9704CC-0295-B7D5-8468-3C99EE6A0C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525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B49D60-B05D-AF6A-9691-5D88F4302168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Hummingbird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i="1" dirty="0">
                <a:latin typeface="Candara" panose="020E0502030303020204" pitchFamily="34" charset="0"/>
              </a:rPr>
              <a:t>El </a:t>
            </a:r>
            <a:r>
              <a:rPr lang="en-US" sz="2800" i="1" dirty="0" err="1">
                <a:latin typeface="Candara" panose="020E0502030303020204" pitchFamily="34" charset="0"/>
              </a:rPr>
              <a:t>colibrí</a:t>
            </a:r>
            <a:endParaRPr lang="en-US" sz="2800" i="1" dirty="0">
              <a:latin typeface="Candara" panose="020E0502030303020204" pitchFamily="34" charset="0"/>
            </a:endParaRPr>
          </a:p>
        </p:txBody>
      </p:sp>
      <p:pic>
        <p:nvPicPr>
          <p:cNvPr id="7172" name="Picture 4" descr="Beautiful flying hummingbird. Design element. For banners, posters, leaflets and brochures">
            <a:extLst>
              <a:ext uri="{FF2B5EF4-FFF2-40B4-BE49-F238E27FC236}">
                <a16:creationId xmlns:a16="http://schemas.microsoft.com/office/drawing/2014/main" id="{2E35A13B-A806-050B-8F68-2770B5E25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47" b="97125" l="9091" r="92281">
                        <a14:foregroundMark x1="80789" y1="25240" x2="80789" y2="25240"/>
                        <a14:foregroundMark x1="29846" y1="8147" x2="29846" y2="8147"/>
                        <a14:foregroundMark x1="9091" y1="25240" x2="9091" y2="25240"/>
                        <a14:foregroundMark x1="40823" y1="93291" x2="40823" y2="93291"/>
                        <a14:foregroundMark x1="39794" y1="97125" x2="39794" y2="97125"/>
                        <a14:foregroundMark x1="78388" y1="25080" x2="78388" y2="25080"/>
                        <a14:foregroundMark x1="77015" y1="27476" x2="77015" y2="27476"/>
                        <a14:foregroundMark x1="92281" y1="21885" x2="92281" y2="21885"/>
                        <a14:foregroundMark x1="88679" y1="22045" x2="88679" y2="2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4166">
            <a:off x="3457342" y="2648486"/>
            <a:ext cx="2235305" cy="240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47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4C5B7-3D7D-7DF9-4502-55028F94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E35E97-67C6-E03C-9AF4-463F5A13F6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A6A2BE-1B45-4630-89D7-36E8A89D9A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627B8E-EB77-B600-BCA8-3E931A51E9DC}"/>
              </a:ext>
            </a:extLst>
          </p:cNvPr>
          <p:cNvSpPr/>
          <p:nvPr/>
        </p:nvSpPr>
        <p:spPr>
          <a:xfrm>
            <a:off x="2976282" y="1378157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ndara" panose="020E0502030303020204" pitchFamily="34" charset="0"/>
              </a:rPr>
              <a:t>Scattegories</a:t>
            </a:r>
            <a:endParaRPr lang="en-US" sz="5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033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A1F869-F87A-98F9-0FD3-C171F034D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Empty background nature scenery">
            <a:extLst>
              <a:ext uri="{FF2B5EF4-FFF2-40B4-BE49-F238E27FC236}">
                <a16:creationId xmlns:a16="http://schemas.microsoft.com/office/drawing/2014/main" id="{A20AC5A2-7BE6-FBF7-0FF6-ECAF20B0D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371" b="1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couch in a room&#10;&#10;Description automatically generated">
            <a:extLst>
              <a:ext uri="{FF2B5EF4-FFF2-40B4-BE49-F238E27FC236}">
                <a16:creationId xmlns:a16="http://schemas.microsoft.com/office/drawing/2014/main" id="{D4569486-C55C-E99A-58DB-27D114945A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10" r="2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9" name="Picture 8" descr="A cartoon farm with a red barn and sunflowers&#10;&#10;Description automatically generated">
            <a:extLst>
              <a:ext uri="{FF2B5EF4-FFF2-40B4-BE49-F238E27FC236}">
                <a16:creationId xmlns:a16="http://schemas.microsoft.com/office/drawing/2014/main" id="{EC1C968A-8F4D-0050-3F4B-75D9ABB77D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79" r="2" b="17491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Picture 6" descr="A cartoon of plants and rocks&#10;&#10;Description automatically generated with medium confidence">
            <a:extLst>
              <a:ext uri="{FF2B5EF4-FFF2-40B4-BE49-F238E27FC236}">
                <a16:creationId xmlns:a16="http://schemas.microsoft.com/office/drawing/2014/main" id="{507E087F-4036-405F-8C34-501EED7432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72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FBDA6BF-C891-66CA-A99C-86257F707238}"/>
              </a:ext>
            </a:extLst>
          </p:cNvPr>
          <p:cNvSpPr/>
          <p:nvPr/>
        </p:nvSpPr>
        <p:spPr>
          <a:xfrm>
            <a:off x="4173775" y="1653362"/>
            <a:ext cx="3838354" cy="35512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050DFA-27FC-5E79-DF51-830C0026B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1" b="97105" l="1892" r="97027">
                        <a14:foregroundMark x1="41351" y1="93207" x2="41351" y2="93207"/>
                        <a14:foregroundMark x1="50676" y1="97216" x2="50676" y2="97216"/>
                        <a14:foregroundMark x1="65676" y1="20713" x2="66216" y2="34633"/>
                        <a14:foregroundMark x1="77432" y1="16258" x2="77432" y2="16258"/>
                        <a14:foregroundMark x1="79324" y1="16258" x2="66622" y2="23719"/>
                        <a14:foregroundMark x1="80946" y1="16258" x2="89324" y2="31514"/>
                        <a14:foregroundMark x1="90676" y1="28062" x2="78108" y2="16927"/>
                        <a14:foregroundMark x1="78108" y1="16927" x2="74189" y2="15813"/>
                        <a14:foregroundMark x1="67973" y1="10356" x2="33108" y2="7238"/>
                        <a14:foregroundMark x1="70000" y1="25056" x2="65811" y2="28062"/>
                        <a14:foregroundMark x1="34865" y1="24165" x2="40000" y2="19154"/>
                        <a14:foregroundMark x1="45270" y1="53007" x2="25946" y2="70156"/>
                        <a14:foregroundMark x1="25946" y1="70156" x2="25946" y2="70267"/>
                        <a14:foregroundMark x1="10811" y1="81737" x2="6081" y2="69933"/>
                        <a14:foregroundMark x1="6081" y1="69933" x2="9189" y2="64922"/>
                        <a14:foregroundMark x1="9865" y1="58686" x2="9865" y2="58686"/>
                        <a14:foregroundMark x1="35405" y1="13474" x2="36892" y2="18040"/>
                        <a14:foregroundMark x1="27027" y1="9911" x2="27027" y2="9911"/>
                        <a14:foregroundMark x1="1892" y1="73274" x2="2432" y2="73051"/>
                        <a14:foregroundMark x1="3378" y1="71269" x2="3378" y2="70156"/>
                        <a14:foregroundMark x1="4324" y1="69488" x2="4324" y2="69488"/>
                        <a14:foregroundMark x1="5270" y1="67929" x2="6216" y2="71492"/>
                        <a14:foregroundMark x1="2838" y1="70601" x2="5135" y2="68040"/>
                        <a14:foregroundMark x1="63514" y1="68040" x2="63514" y2="68040"/>
                        <a14:foregroundMark x1="63919" y1="70713" x2="63243" y2="58797"/>
                        <a14:foregroundMark x1="44324" y1="27617" x2="38514" y2="13474"/>
                        <a14:foregroundMark x1="28378" y1="27728" x2="28378" y2="27728"/>
                        <a14:foregroundMark x1="57703" y1="82071" x2="57703" y2="82071"/>
                        <a14:foregroundMark x1="96351" y1="26615" x2="96351" y2="26615"/>
                        <a14:foregroundMark x1="97297" y1="24165" x2="97297" y2="24165"/>
                        <a14:foregroundMark x1="40405" y1="3118" x2="40405" y2="3118"/>
                        <a14:foregroundMark x1="37162" y1="2561" x2="37162" y2="2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592" y="2208920"/>
            <a:ext cx="648372" cy="786808"/>
          </a:xfrm>
          <a:prstGeom prst="rect">
            <a:avLst/>
          </a:prstGeom>
        </p:spPr>
      </p:pic>
      <p:pic>
        <p:nvPicPr>
          <p:cNvPr id="12" name="Picture 2" descr="A sticker template of cat cartoon character">
            <a:extLst>
              <a:ext uri="{FF2B5EF4-FFF2-40B4-BE49-F238E27FC236}">
                <a16:creationId xmlns:a16="http://schemas.microsoft.com/office/drawing/2014/main" id="{19A78887-A44D-D4A1-F831-0024CCC59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3" b="94409" l="4078" r="91068">
                        <a14:foregroundMark x1="24854" y1="8307" x2="24854" y2="8307"/>
                        <a14:foregroundMark x1="29709" y1="4792" x2="29709" y2="4792"/>
                        <a14:foregroundMark x1="29903" y1="21246" x2="29903" y2="21246"/>
                        <a14:foregroundMark x1="29903" y1="19968" x2="22524" y2="23003"/>
                        <a14:foregroundMark x1="9320" y1="21565" x2="9320" y2="21565"/>
                        <a14:foregroundMark x1="91068" y1="40895" x2="91068" y2="40895"/>
                        <a14:foregroundMark x1="65049" y1="16294" x2="65049" y2="16294"/>
                        <a14:foregroundMark x1="50291" y1="90096" x2="50291" y2="90096"/>
                        <a14:foregroundMark x1="50097" y1="94409" x2="50097" y2="94409"/>
                        <a14:foregroundMark x1="8932" y1="57188" x2="8932" y2="57188"/>
                        <a14:foregroundMark x1="4078" y1="54633" x2="4078" y2="5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05" y="4051004"/>
            <a:ext cx="682284" cy="82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7577E0-14B3-0A7A-FC18-D9F065C014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5475" y="3095475"/>
            <a:ext cx="1182645" cy="10052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7312C1-E911-27E4-0A88-327E257CD4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6" b="97548" l="1892" r="97162">
                        <a14:foregroundMark x1="20135" y1="4496" x2="20135" y2="4496"/>
                        <a14:foregroundMark x1="5676" y1="23978" x2="5676" y2="23978"/>
                        <a14:foregroundMark x1="2162" y1="28065" x2="2162" y2="28065"/>
                        <a14:foregroundMark x1="27162" y1="92916" x2="27162" y2="92916"/>
                        <a14:foregroundMark x1="19595" y1="92916" x2="19595" y2="92916"/>
                        <a14:foregroundMark x1="75676" y1="94278" x2="75676" y2="94278"/>
                        <a14:foregroundMark x1="83649" y1="94142" x2="83649" y2="94142"/>
                        <a14:foregroundMark x1="94459" y1="80518" x2="94459" y2="80518"/>
                        <a14:foregroundMark x1="97297" y1="73706" x2="97297" y2="73706"/>
                        <a14:foregroundMark x1="81351" y1="97548" x2="81351" y2="97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641995" y="3427557"/>
            <a:ext cx="726020" cy="720133"/>
          </a:xfrm>
          <a:prstGeom prst="rect">
            <a:avLst/>
          </a:prstGeom>
        </p:spPr>
      </p:pic>
      <p:pic>
        <p:nvPicPr>
          <p:cNvPr id="16" name="Picture 2" descr="Sticker design with exotic frog isolated">
            <a:extLst>
              <a:ext uri="{FF2B5EF4-FFF2-40B4-BE49-F238E27FC236}">
                <a16:creationId xmlns:a16="http://schemas.microsoft.com/office/drawing/2014/main" id="{6B4CDFA0-0922-45D8-4B16-FCC05EB3D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53" b="93144" l="2716" r="94409">
                        <a14:foregroundMark x1="39936" y1="8194" x2="39936" y2="8194"/>
                        <a14:foregroundMark x1="21885" y1="7023" x2="21885" y2="7023"/>
                        <a14:foregroundMark x1="37220" y1="6355" x2="37220" y2="6355"/>
                        <a14:foregroundMark x1="15335" y1="6856" x2="15335" y2="6856"/>
                        <a14:foregroundMark x1="7508" y1="27926" x2="7508" y2="27926"/>
                        <a14:foregroundMark x1="24281" y1="34114" x2="42812" y2="53846"/>
                        <a14:foregroundMark x1="52396" y1="34783" x2="49840" y2="60702"/>
                        <a14:foregroundMark x1="34505" y1="29264" x2="35623" y2="59030"/>
                        <a14:foregroundMark x1="42971" y1="34114" x2="42971" y2="56355"/>
                        <a14:foregroundMark x1="46006" y1="38127" x2="46166" y2="68227"/>
                        <a14:foregroundMark x1="49201" y1="48495" x2="17093" y2="34114"/>
                        <a14:foregroundMark x1="24281" y1="35619" x2="5255" y2="30898"/>
                        <a14:foregroundMark x1="92013" y1="57358" x2="92013" y2="57358"/>
                        <a14:foregroundMark x1="93770" y1="53846" x2="93770" y2="53846"/>
                        <a14:foregroundMark x1="93770" y1="54682" x2="93770" y2="54682"/>
                        <a14:foregroundMark x1="94409" y1="53010" x2="94409" y2="53010"/>
                        <a14:foregroundMark x1="35463" y1="6856" x2="35463" y2="6856"/>
                        <a14:foregroundMark x1="36741" y1="5853" x2="34505" y2="6020"/>
                        <a14:foregroundMark x1="49681" y1="90970" x2="49681" y2="90970"/>
                        <a14:foregroundMark x1="53514" y1="92140" x2="53514" y2="92140"/>
                        <a14:foregroundMark x1="57348" y1="93144" x2="57348" y2="93144"/>
                        <a14:foregroundMark x1="54633" y1="93144" x2="54633" y2="93144"/>
                        <a14:foregroundMark x1="94249" y1="53512" x2="94249" y2="53512"/>
                        <a14:backgroundMark x1="2875" y1="30268" x2="3834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982" y="3404022"/>
            <a:ext cx="680072" cy="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onkey dancing animal cartoon sticker">
            <a:extLst>
              <a:ext uri="{FF2B5EF4-FFF2-40B4-BE49-F238E27FC236}">
                <a16:creationId xmlns:a16="http://schemas.microsoft.com/office/drawing/2014/main" id="{41C2C50A-765D-D822-73CB-4AB2F8F41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55" b="92173" l="5694" r="92883">
                        <a14:foregroundMark x1="53915" y1="7668" x2="53915" y2="7668"/>
                        <a14:foregroundMark x1="49288" y1="3674" x2="49288" y2="3674"/>
                        <a14:foregroundMark x1="93060" y1="39137" x2="93060" y2="39137"/>
                        <a14:foregroundMark x1="50000" y1="90735" x2="50000" y2="90735"/>
                        <a14:foregroundMark x1="53381" y1="91214" x2="53381" y2="91214"/>
                        <a14:foregroundMark x1="35943" y1="92173" x2="35943" y2="92173"/>
                        <a14:foregroundMark x1="5694" y1="27796" x2="5694" y2="27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908" y="1860903"/>
            <a:ext cx="1035567" cy="115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0E4DCD-7CE8-DAE0-470B-E57BD3DE36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7908" y="2325085"/>
            <a:ext cx="1481356" cy="529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63B92B-C3E2-2B82-2FC0-BF1A8042DD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240" y="4341029"/>
            <a:ext cx="1147557" cy="7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76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767669-8430-4128-09A0-15D846665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C8EDD31-51D4-8A0D-78DD-C75380A3C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Empty background nature scenery">
            <a:extLst>
              <a:ext uri="{FF2B5EF4-FFF2-40B4-BE49-F238E27FC236}">
                <a16:creationId xmlns:a16="http://schemas.microsoft.com/office/drawing/2014/main" id="{887E62CC-33DF-FE6F-3313-9FE452B8A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371" b="1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couch in a room&#10;&#10;Description automatically generated">
            <a:extLst>
              <a:ext uri="{FF2B5EF4-FFF2-40B4-BE49-F238E27FC236}">
                <a16:creationId xmlns:a16="http://schemas.microsoft.com/office/drawing/2014/main" id="{394C3127-9655-8619-5F2A-83874370E4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10" r="2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9" name="Picture 8" descr="A cartoon farm with a red barn and sunflowers&#10;&#10;Description automatically generated">
            <a:extLst>
              <a:ext uri="{FF2B5EF4-FFF2-40B4-BE49-F238E27FC236}">
                <a16:creationId xmlns:a16="http://schemas.microsoft.com/office/drawing/2014/main" id="{F7F277E5-D042-9DB6-2BBA-C01D043468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79" r="2" b="17491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Picture 6" descr="A cartoon of plants and rocks&#10;&#10;Description automatically generated with medium confidence">
            <a:extLst>
              <a:ext uri="{FF2B5EF4-FFF2-40B4-BE49-F238E27FC236}">
                <a16:creationId xmlns:a16="http://schemas.microsoft.com/office/drawing/2014/main" id="{5733258D-810B-EC07-8B9B-D76841F913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72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16026A-4934-6A3B-62DA-A6CA42E064E7}"/>
              </a:ext>
            </a:extLst>
          </p:cNvPr>
          <p:cNvSpPr/>
          <p:nvPr/>
        </p:nvSpPr>
        <p:spPr>
          <a:xfrm>
            <a:off x="4173775" y="1653362"/>
            <a:ext cx="3838354" cy="35512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F9309E-1358-4CE8-FAC1-75B3B0AD2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1" b="97105" l="1892" r="97027">
                        <a14:foregroundMark x1="41351" y1="93207" x2="41351" y2="93207"/>
                        <a14:foregroundMark x1="50676" y1="97216" x2="50676" y2="97216"/>
                        <a14:foregroundMark x1="65676" y1="20713" x2="66216" y2="34633"/>
                        <a14:foregroundMark x1="77432" y1="16258" x2="77432" y2="16258"/>
                        <a14:foregroundMark x1="79324" y1="16258" x2="66622" y2="23719"/>
                        <a14:foregroundMark x1="80946" y1="16258" x2="89324" y2="31514"/>
                        <a14:foregroundMark x1="90676" y1="28062" x2="78108" y2="16927"/>
                        <a14:foregroundMark x1="78108" y1="16927" x2="74189" y2="15813"/>
                        <a14:foregroundMark x1="67973" y1="10356" x2="33108" y2="7238"/>
                        <a14:foregroundMark x1="70000" y1="25056" x2="65811" y2="28062"/>
                        <a14:foregroundMark x1="34865" y1="24165" x2="40000" y2="19154"/>
                        <a14:foregroundMark x1="45270" y1="53007" x2="25946" y2="70156"/>
                        <a14:foregroundMark x1="25946" y1="70156" x2="25946" y2="70267"/>
                        <a14:foregroundMark x1="10811" y1="81737" x2="6081" y2="69933"/>
                        <a14:foregroundMark x1="6081" y1="69933" x2="9189" y2="64922"/>
                        <a14:foregroundMark x1="9865" y1="58686" x2="9865" y2="58686"/>
                        <a14:foregroundMark x1="35405" y1="13474" x2="36892" y2="18040"/>
                        <a14:foregroundMark x1="27027" y1="9911" x2="27027" y2="9911"/>
                        <a14:foregroundMark x1="1892" y1="73274" x2="2432" y2="73051"/>
                        <a14:foregroundMark x1="3378" y1="71269" x2="3378" y2="70156"/>
                        <a14:foregroundMark x1="4324" y1="69488" x2="4324" y2="69488"/>
                        <a14:foregroundMark x1="5270" y1="67929" x2="6216" y2="71492"/>
                        <a14:foregroundMark x1="2838" y1="70601" x2="5135" y2="68040"/>
                        <a14:foregroundMark x1="63514" y1="68040" x2="63514" y2="68040"/>
                        <a14:foregroundMark x1="63919" y1="70713" x2="63243" y2="58797"/>
                        <a14:foregroundMark x1="44324" y1="27617" x2="38514" y2="13474"/>
                        <a14:foregroundMark x1="28378" y1="27728" x2="28378" y2="27728"/>
                        <a14:foregroundMark x1="57703" y1="82071" x2="57703" y2="82071"/>
                        <a14:foregroundMark x1="96351" y1="26615" x2="96351" y2="26615"/>
                        <a14:foregroundMark x1="97297" y1="24165" x2="97297" y2="24165"/>
                        <a14:foregroundMark x1="40405" y1="3118" x2="40405" y2="3118"/>
                        <a14:foregroundMark x1="37162" y1="2561" x2="37162" y2="2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4076" y="1860903"/>
            <a:ext cx="1017354" cy="1234572"/>
          </a:xfrm>
          <a:prstGeom prst="rect">
            <a:avLst/>
          </a:prstGeom>
        </p:spPr>
      </p:pic>
      <p:pic>
        <p:nvPicPr>
          <p:cNvPr id="12" name="Picture 2" descr="A sticker template of cat cartoon character">
            <a:extLst>
              <a:ext uri="{FF2B5EF4-FFF2-40B4-BE49-F238E27FC236}">
                <a16:creationId xmlns:a16="http://schemas.microsoft.com/office/drawing/2014/main" id="{084C50EF-B57A-AFBA-5720-117BD225D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3" b="94409" l="4078" r="91068">
                        <a14:foregroundMark x1="24854" y1="8307" x2="24854" y2="8307"/>
                        <a14:foregroundMark x1="29709" y1="4792" x2="29709" y2="4792"/>
                        <a14:foregroundMark x1="29903" y1="21246" x2="29903" y2="21246"/>
                        <a14:foregroundMark x1="29903" y1="19968" x2="22524" y2="23003"/>
                        <a14:foregroundMark x1="9320" y1="21565" x2="9320" y2="21565"/>
                        <a14:foregroundMark x1="91068" y1="40895" x2="91068" y2="40895"/>
                        <a14:foregroundMark x1="65049" y1="16294" x2="65049" y2="16294"/>
                        <a14:foregroundMark x1="50291" y1="90096" x2="50291" y2="90096"/>
                        <a14:foregroundMark x1="50097" y1="94409" x2="50097" y2="94409"/>
                        <a14:foregroundMark x1="8932" y1="57188" x2="8932" y2="57188"/>
                        <a14:foregroundMark x1="4078" y1="54633" x2="4078" y2="5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00" y="1723629"/>
            <a:ext cx="1177092" cy="143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4028B1-6545-8609-8ACB-F74E37BD75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5475" y="3095475"/>
            <a:ext cx="1182645" cy="10052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DB6352-2EA0-F577-26E7-8DE2588069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6" b="97548" l="1892" r="97162">
                        <a14:foregroundMark x1="20135" y1="4496" x2="20135" y2="4496"/>
                        <a14:foregroundMark x1="5676" y1="23978" x2="5676" y2="23978"/>
                        <a14:foregroundMark x1="2162" y1="28065" x2="2162" y2="28065"/>
                        <a14:foregroundMark x1="27162" y1="92916" x2="27162" y2="92916"/>
                        <a14:foregroundMark x1="19595" y1="92916" x2="19595" y2="92916"/>
                        <a14:foregroundMark x1="75676" y1="94278" x2="75676" y2="94278"/>
                        <a14:foregroundMark x1="83649" y1="94142" x2="83649" y2="94142"/>
                        <a14:foregroundMark x1="94459" y1="80518" x2="94459" y2="80518"/>
                        <a14:foregroundMark x1="97297" y1="73706" x2="97297" y2="73706"/>
                        <a14:foregroundMark x1="81351" y1="97548" x2="81351" y2="97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641995" y="3427557"/>
            <a:ext cx="726020" cy="720133"/>
          </a:xfrm>
          <a:prstGeom prst="rect">
            <a:avLst/>
          </a:prstGeom>
        </p:spPr>
      </p:pic>
      <p:pic>
        <p:nvPicPr>
          <p:cNvPr id="16" name="Picture 2" descr="Sticker design with exotic frog isolated">
            <a:extLst>
              <a:ext uri="{FF2B5EF4-FFF2-40B4-BE49-F238E27FC236}">
                <a16:creationId xmlns:a16="http://schemas.microsoft.com/office/drawing/2014/main" id="{B97928A1-8037-6238-E1AB-069D48FC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53" b="93144" l="2716" r="94409">
                        <a14:foregroundMark x1="39936" y1="8194" x2="39936" y2="8194"/>
                        <a14:foregroundMark x1="21885" y1="7023" x2="21885" y2="7023"/>
                        <a14:foregroundMark x1="37220" y1="6355" x2="37220" y2="6355"/>
                        <a14:foregroundMark x1="15335" y1="6856" x2="15335" y2="6856"/>
                        <a14:foregroundMark x1="7508" y1="27926" x2="7508" y2="27926"/>
                        <a14:foregroundMark x1="24281" y1="34114" x2="42812" y2="53846"/>
                        <a14:foregroundMark x1="52396" y1="34783" x2="49840" y2="60702"/>
                        <a14:foregroundMark x1="34505" y1="29264" x2="35623" y2="59030"/>
                        <a14:foregroundMark x1="42971" y1="34114" x2="42971" y2="56355"/>
                        <a14:foregroundMark x1="46006" y1="38127" x2="46166" y2="68227"/>
                        <a14:foregroundMark x1="49201" y1="48495" x2="17093" y2="34114"/>
                        <a14:foregroundMark x1="24281" y1="35619" x2="5255" y2="30898"/>
                        <a14:foregroundMark x1="92013" y1="57358" x2="92013" y2="57358"/>
                        <a14:foregroundMark x1="93770" y1="53846" x2="93770" y2="53846"/>
                        <a14:foregroundMark x1="93770" y1="54682" x2="93770" y2="54682"/>
                        <a14:foregroundMark x1="94409" y1="53010" x2="94409" y2="53010"/>
                        <a14:foregroundMark x1="35463" y1="6856" x2="35463" y2="6856"/>
                        <a14:foregroundMark x1="36741" y1="5853" x2="34505" y2="6020"/>
                        <a14:foregroundMark x1="49681" y1="90970" x2="49681" y2="90970"/>
                        <a14:foregroundMark x1="53514" y1="92140" x2="53514" y2="92140"/>
                        <a14:foregroundMark x1="57348" y1="93144" x2="57348" y2="93144"/>
                        <a14:foregroundMark x1="54633" y1="93144" x2="54633" y2="93144"/>
                        <a14:foregroundMark x1="94249" y1="53512" x2="94249" y2="53512"/>
                        <a14:backgroundMark x1="2875" y1="30268" x2="3834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982" y="3404022"/>
            <a:ext cx="680072" cy="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onkey dancing animal cartoon sticker">
            <a:extLst>
              <a:ext uri="{FF2B5EF4-FFF2-40B4-BE49-F238E27FC236}">
                <a16:creationId xmlns:a16="http://schemas.microsoft.com/office/drawing/2014/main" id="{3ABDF698-18F6-2F31-24DD-B037932F3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55" b="92173" l="5694" r="92883">
                        <a14:foregroundMark x1="53915" y1="7668" x2="53915" y2="7668"/>
                        <a14:foregroundMark x1="49288" y1="3674" x2="49288" y2="3674"/>
                        <a14:foregroundMark x1="93060" y1="39137" x2="93060" y2="39137"/>
                        <a14:foregroundMark x1="50000" y1="90735" x2="50000" y2="90735"/>
                        <a14:foregroundMark x1="53381" y1="91214" x2="53381" y2="91214"/>
                        <a14:foregroundMark x1="35943" y1="92173" x2="35943" y2="92173"/>
                        <a14:foregroundMark x1="5694" y1="27796" x2="5694" y2="27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908" y="1860903"/>
            <a:ext cx="1035567" cy="115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0CC4D1-77D0-89D1-C9A4-349CDCD5AA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7908" y="2325085"/>
            <a:ext cx="1481356" cy="529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C73E46-2D8B-852A-EA6F-16E1992537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240" y="4341029"/>
            <a:ext cx="1147557" cy="7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73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2F40A5-2B63-5C60-997C-DE6731139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6D5EEE5-90B2-6B58-2B43-AF461194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Empty background nature scenery">
            <a:extLst>
              <a:ext uri="{FF2B5EF4-FFF2-40B4-BE49-F238E27FC236}">
                <a16:creationId xmlns:a16="http://schemas.microsoft.com/office/drawing/2014/main" id="{439846C8-2A3F-7778-AE6D-A9721D23F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371" b="1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couch in a room&#10;&#10;Description automatically generated">
            <a:extLst>
              <a:ext uri="{FF2B5EF4-FFF2-40B4-BE49-F238E27FC236}">
                <a16:creationId xmlns:a16="http://schemas.microsoft.com/office/drawing/2014/main" id="{F95A8991-5765-B138-E42B-FBF159F3BE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10" r="2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9" name="Picture 8" descr="A cartoon farm with a red barn and sunflowers&#10;&#10;Description automatically generated">
            <a:extLst>
              <a:ext uri="{FF2B5EF4-FFF2-40B4-BE49-F238E27FC236}">
                <a16:creationId xmlns:a16="http://schemas.microsoft.com/office/drawing/2014/main" id="{3948E346-1177-0AA0-A367-7CBD256BAD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79" r="2" b="17491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Picture 6" descr="A cartoon of plants and rocks&#10;&#10;Description automatically generated with medium confidence">
            <a:extLst>
              <a:ext uri="{FF2B5EF4-FFF2-40B4-BE49-F238E27FC236}">
                <a16:creationId xmlns:a16="http://schemas.microsoft.com/office/drawing/2014/main" id="{9206F8B9-D9F5-C9E9-F74D-3AEA7B8251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72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A47DDFE-47DD-B2A6-9992-50E50F8F0C05}"/>
              </a:ext>
            </a:extLst>
          </p:cNvPr>
          <p:cNvSpPr/>
          <p:nvPr/>
        </p:nvSpPr>
        <p:spPr>
          <a:xfrm>
            <a:off x="4173775" y="1653362"/>
            <a:ext cx="3838354" cy="35512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2DFFA2-71EA-0D89-73F3-72B95BAFF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1" b="97105" l="1892" r="97027">
                        <a14:foregroundMark x1="41351" y1="93207" x2="41351" y2="93207"/>
                        <a14:foregroundMark x1="50676" y1="97216" x2="50676" y2="97216"/>
                        <a14:foregroundMark x1="65676" y1="20713" x2="66216" y2="34633"/>
                        <a14:foregroundMark x1="77432" y1="16258" x2="77432" y2="16258"/>
                        <a14:foregroundMark x1="79324" y1="16258" x2="66622" y2="23719"/>
                        <a14:foregroundMark x1="80946" y1="16258" x2="89324" y2="31514"/>
                        <a14:foregroundMark x1="90676" y1="28062" x2="78108" y2="16927"/>
                        <a14:foregroundMark x1="78108" y1="16927" x2="74189" y2="15813"/>
                        <a14:foregroundMark x1="67973" y1="10356" x2="33108" y2="7238"/>
                        <a14:foregroundMark x1="70000" y1="25056" x2="65811" y2="28062"/>
                        <a14:foregroundMark x1="34865" y1="24165" x2="40000" y2="19154"/>
                        <a14:foregroundMark x1="45270" y1="53007" x2="25946" y2="70156"/>
                        <a14:foregroundMark x1="25946" y1="70156" x2="25946" y2="70267"/>
                        <a14:foregroundMark x1="10811" y1="81737" x2="6081" y2="69933"/>
                        <a14:foregroundMark x1="6081" y1="69933" x2="9189" y2="64922"/>
                        <a14:foregroundMark x1="9865" y1="58686" x2="9865" y2="58686"/>
                        <a14:foregroundMark x1="35405" y1="13474" x2="36892" y2="18040"/>
                        <a14:foregroundMark x1="27027" y1="9911" x2="27027" y2="9911"/>
                        <a14:foregroundMark x1="1892" y1="73274" x2="2432" y2="73051"/>
                        <a14:foregroundMark x1="3378" y1="71269" x2="3378" y2="70156"/>
                        <a14:foregroundMark x1="4324" y1="69488" x2="4324" y2="69488"/>
                        <a14:foregroundMark x1="5270" y1="67929" x2="6216" y2="71492"/>
                        <a14:foregroundMark x1="2838" y1="70601" x2="5135" y2="68040"/>
                        <a14:foregroundMark x1="63514" y1="68040" x2="63514" y2="68040"/>
                        <a14:foregroundMark x1="63919" y1="70713" x2="63243" y2="58797"/>
                        <a14:foregroundMark x1="44324" y1="27617" x2="38514" y2="13474"/>
                        <a14:foregroundMark x1="28378" y1="27728" x2="28378" y2="27728"/>
                        <a14:foregroundMark x1="57703" y1="82071" x2="57703" y2="82071"/>
                        <a14:foregroundMark x1="96351" y1="26615" x2="96351" y2="26615"/>
                        <a14:foregroundMark x1="97297" y1="24165" x2="97297" y2="24165"/>
                        <a14:foregroundMark x1="40405" y1="3118" x2="40405" y2="3118"/>
                        <a14:foregroundMark x1="37162" y1="2561" x2="37162" y2="2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4076" y="1860903"/>
            <a:ext cx="1017354" cy="1234572"/>
          </a:xfrm>
          <a:prstGeom prst="rect">
            <a:avLst/>
          </a:prstGeom>
        </p:spPr>
      </p:pic>
      <p:pic>
        <p:nvPicPr>
          <p:cNvPr id="12" name="Picture 2" descr="A sticker template of cat cartoon character">
            <a:extLst>
              <a:ext uri="{FF2B5EF4-FFF2-40B4-BE49-F238E27FC236}">
                <a16:creationId xmlns:a16="http://schemas.microsoft.com/office/drawing/2014/main" id="{D8CBC88C-DC7D-7556-9ACA-7BE75B3F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3" b="94409" l="4078" r="91068">
                        <a14:foregroundMark x1="24854" y1="8307" x2="24854" y2="8307"/>
                        <a14:foregroundMark x1="29709" y1="4792" x2="29709" y2="4792"/>
                        <a14:foregroundMark x1="29903" y1="21246" x2="29903" y2="21246"/>
                        <a14:foregroundMark x1="29903" y1="19968" x2="22524" y2="23003"/>
                        <a14:foregroundMark x1="9320" y1="21565" x2="9320" y2="21565"/>
                        <a14:foregroundMark x1="91068" y1="40895" x2="91068" y2="40895"/>
                        <a14:foregroundMark x1="65049" y1="16294" x2="65049" y2="16294"/>
                        <a14:foregroundMark x1="50291" y1="90096" x2="50291" y2="90096"/>
                        <a14:foregroundMark x1="50097" y1="94409" x2="50097" y2="94409"/>
                        <a14:foregroundMark x1="8932" y1="57188" x2="8932" y2="57188"/>
                        <a14:foregroundMark x1="4078" y1="54633" x2="4078" y2="5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00" y="1723629"/>
            <a:ext cx="1177092" cy="143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FBE740-23A1-1741-AD6D-2FFF7CF69F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912" y="4774773"/>
            <a:ext cx="2069611" cy="17591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5C5B41-46B8-AD62-4FE6-01F34DDD3C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6" b="97548" l="1892" r="97162">
                        <a14:foregroundMark x1="20135" y1="4496" x2="20135" y2="4496"/>
                        <a14:foregroundMark x1="5676" y1="23978" x2="5676" y2="23978"/>
                        <a14:foregroundMark x1="2162" y1="28065" x2="2162" y2="28065"/>
                        <a14:foregroundMark x1="27162" y1="92916" x2="27162" y2="92916"/>
                        <a14:foregroundMark x1="19595" y1="92916" x2="19595" y2="92916"/>
                        <a14:foregroundMark x1="75676" y1="94278" x2="75676" y2="94278"/>
                        <a14:foregroundMark x1="83649" y1="94142" x2="83649" y2="94142"/>
                        <a14:foregroundMark x1="94459" y1="80518" x2="94459" y2="80518"/>
                        <a14:foregroundMark x1="97297" y1="73706" x2="97297" y2="73706"/>
                        <a14:foregroundMark x1="81351" y1="97548" x2="81351" y2="97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28944" y="5762848"/>
            <a:ext cx="879998" cy="872862"/>
          </a:xfrm>
          <a:prstGeom prst="rect">
            <a:avLst/>
          </a:prstGeom>
        </p:spPr>
      </p:pic>
      <p:pic>
        <p:nvPicPr>
          <p:cNvPr id="16" name="Picture 2" descr="Sticker design with exotic frog isolated">
            <a:extLst>
              <a:ext uri="{FF2B5EF4-FFF2-40B4-BE49-F238E27FC236}">
                <a16:creationId xmlns:a16="http://schemas.microsoft.com/office/drawing/2014/main" id="{D03A5E2A-8065-3BEE-FC17-2420D1D4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53" b="93144" l="2716" r="94409">
                        <a14:foregroundMark x1="39936" y1="8194" x2="39936" y2="8194"/>
                        <a14:foregroundMark x1="21885" y1="7023" x2="21885" y2="7023"/>
                        <a14:foregroundMark x1="37220" y1="6355" x2="37220" y2="6355"/>
                        <a14:foregroundMark x1="15335" y1="6856" x2="15335" y2="6856"/>
                        <a14:foregroundMark x1="7508" y1="27926" x2="7508" y2="27926"/>
                        <a14:foregroundMark x1="24281" y1="34114" x2="42812" y2="53846"/>
                        <a14:foregroundMark x1="52396" y1="34783" x2="49840" y2="60702"/>
                        <a14:foregroundMark x1="34505" y1="29264" x2="35623" y2="59030"/>
                        <a14:foregroundMark x1="42971" y1="34114" x2="42971" y2="56355"/>
                        <a14:foregroundMark x1="46006" y1="38127" x2="46166" y2="68227"/>
                        <a14:foregroundMark x1="49201" y1="48495" x2="17093" y2="34114"/>
                        <a14:foregroundMark x1="24281" y1="35619" x2="5255" y2="30898"/>
                        <a14:foregroundMark x1="92013" y1="57358" x2="92013" y2="57358"/>
                        <a14:foregroundMark x1="93770" y1="53846" x2="93770" y2="53846"/>
                        <a14:foregroundMark x1="93770" y1="54682" x2="93770" y2="54682"/>
                        <a14:foregroundMark x1="94409" y1="53010" x2="94409" y2="53010"/>
                        <a14:foregroundMark x1="35463" y1="6856" x2="35463" y2="6856"/>
                        <a14:foregroundMark x1="36741" y1="5853" x2="34505" y2="6020"/>
                        <a14:foregroundMark x1="49681" y1="90970" x2="49681" y2="90970"/>
                        <a14:foregroundMark x1="53514" y1="92140" x2="53514" y2="92140"/>
                        <a14:foregroundMark x1="57348" y1="93144" x2="57348" y2="93144"/>
                        <a14:foregroundMark x1="54633" y1="93144" x2="54633" y2="93144"/>
                        <a14:foregroundMark x1="94249" y1="53512" x2="94249" y2="53512"/>
                        <a14:backgroundMark x1="2875" y1="30268" x2="3834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982" y="3404022"/>
            <a:ext cx="680072" cy="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onkey dancing animal cartoon sticker">
            <a:extLst>
              <a:ext uri="{FF2B5EF4-FFF2-40B4-BE49-F238E27FC236}">
                <a16:creationId xmlns:a16="http://schemas.microsoft.com/office/drawing/2014/main" id="{860C159E-DCC9-D256-6587-CCA533ADB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55" b="92173" l="5694" r="92883">
                        <a14:foregroundMark x1="53915" y1="7668" x2="53915" y2="7668"/>
                        <a14:foregroundMark x1="49288" y1="3674" x2="49288" y2="3674"/>
                        <a14:foregroundMark x1="93060" y1="39137" x2="93060" y2="39137"/>
                        <a14:foregroundMark x1="50000" y1="90735" x2="50000" y2="90735"/>
                        <a14:foregroundMark x1="53381" y1="91214" x2="53381" y2="91214"/>
                        <a14:foregroundMark x1="35943" y1="92173" x2="35943" y2="92173"/>
                        <a14:foregroundMark x1="5694" y1="27796" x2="5694" y2="27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908" y="1860903"/>
            <a:ext cx="1035567" cy="115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220F25-CF11-CCF8-4EA8-45E33BBCA7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7908" y="2325085"/>
            <a:ext cx="1481356" cy="529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198413-55C1-90DB-3183-2C422E41C4B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240" y="4341029"/>
            <a:ext cx="1147557" cy="7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55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953B5A-62C5-4FA8-8B3A-53FA6EE4B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DE5210F-BEC1-5FEC-722F-D2084CDC4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Empty background nature scenery">
            <a:extLst>
              <a:ext uri="{FF2B5EF4-FFF2-40B4-BE49-F238E27FC236}">
                <a16:creationId xmlns:a16="http://schemas.microsoft.com/office/drawing/2014/main" id="{203584F0-8176-EAB7-A087-B70DEF5AF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371" b="1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couch in a room&#10;&#10;Description automatically generated">
            <a:extLst>
              <a:ext uri="{FF2B5EF4-FFF2-40B4-BE49-F238E27FC236}">
                <a16:creationId xmlns:a16="http://schemas.microsoft.com/office/drawing/2014/main" id="{C1798B80-6560-6285-D924-FEF80BA9A6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10" r="2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9" name="Picture 8" descr="A cartoon farm with a red barn and sunflowers&#10;&#10;Description automatically generated">
            <a:extLst>
              <a:ext uri="{FF2B5EF4-FFF2-40B4-BE49-F238E27FC236}">
                <a16:creationId xmlns:a16="http://schemas.microsoft.com/office/drawing/2014/main" id="{DF3BC37F-6F4D-C6DB-89CA-8F77171155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79" r="2" b="17491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Picture 6" descr="A cartoon of plants and rocks&#10;&#10;Description automatically generated with medium confidence">
            <a:extLst>
              <a:ext uri="{FF2B5EF4-FFF2-40B4-BE49-F238E27FC236}">
                <a16:creationId xmlns:a16="http://schemas.microsoft.com/office/drawing/2014/main" id="{437EE931-8CCD-C357-D4FC-656725CB39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72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CBB78B-4B90-CD06-3489-29AEED654BCE}"/>
              </a:ext>
            </a:extLst>
          </p:cNvPr>
          <p:cNvSpPr/>
          <p:nvPr/>
        </p:nvSpPr>
        <p:spPr>
          <a:xfrm>
            <a:off x="4173775" y="1653362"/>
            <a:ext cx="3838354" cy="35512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3308AF-39D4-5F93-CBEC-456697C1F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1" b="97105" l="1892" r="97027">
                        <a14:foregroundMark x1="41351" y1="93207" x2="41351" y2="93207"/>
                        <a14:foregroundMark x1="50676" y1="97216" x2="50676" y2="97216"/>
                        <a14:foregroundMark x1="65676" y1="20713" x2="66216" y2="34633"/>
                        <a14:foregroundMark x1="77432" y1="16258" x2="77432" y2="16258"/>
                        <a14:foregroundMark x1="79324" y1="16258" x2="66622" y2="23719"/>
                        <a14:foregroundMark x1="80946" y1="16258" x2="89324" y2="31514"/>
                        <a14:foregroundMark x1="90676" y1="28062" x2="78108" y2="16927"/>
                        <a14:foregroundMark x1="78108" y1="16927" x2="74189" y2="15813"/>
                        <a14:foregroundMark x1="67973" y1="10356" x2="33108" y2="7238"/>
                        <a14:foregroundMark x1="70000" y1="25056" x2="65811" y2="28062"/>
                        <a14:foregroundMark x1="34865" y1="24165" x2="40000" y2="19154"/>
                        <a14:foregroundMark x1="45270" y1="53007" x2="25946" y2="70156"/>
                        <a14:foregroundMark x1="25946" y1="70156" x2="25946" y2="70267"/>
                        <a14:foregroundMark x1="10811" y1="81737" x2="6081" y2="69933"/>
                        <a14:foregroundMark x1="6081" y1="69933" x2="9189" y2="64922"/>
                        <a14:foregroundMark x1="9865" y1="58686" x2="9865" y2="58686"/>
                        <a14:foregroundMark x1="35405" y1="13474" x2="36892" y2="18040"/>
                        <a14:foregroundMark x1="27027" y1="9911" x2="27027" y2="9911"/>
                        <a14:foregroundMark x1="1892" y1="73274" x2="2432" y2="73051"/>
                        <a14:foregroundMark x1="3378" y1="71269" x2="3378" y2="70156"/>
                        <a14:foregroundMark x1="4324" y1="69488" x2="4324" y2="69488"/>
                        <a14:foregroundMark x1="5270" y1="67929" x2="6216" y2="71492"/>
                        <a14:foregroundMark x1="2838" y1="70601" x2="5135" y2="68040"/>
                        <a14:foregroundMark x1="63514" y1="68040" x2="63514" y2="68040"/>
                        <a14:foregroundMark x1="63919" y1="70713" x2="63243" y2="58797"/>
                        <a14:foregroundMark x1="44324" y1="27617" x2="38514" y2="13474"/>
                        <a14:foregroundMark x1="28378" y1="27728" x2="28378" y2="27728"/>
                        <a14:foregroundMark x1="57703" y1="82071" x2="57703" y2="82071"/>
                        <a14:foregroundMark x1="96351" y1="26615" x2="96351" y2="26615"/>
                        <a14:foregroundMark x1="97297" y1="24165" x2="97297" y2="24165"/>
                        <a14:foregroundMark x1="40405" y1="3118" x2="40405" y2="3118"/>
                        <a14:foregroundMark x1="37162" y1="2561" x2="37162" y2="2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4076" y="1860903"/>
            <a:ext cx="1017354" cy="1234572"/>
          </a:xfrm>
          <a:prstGeom prst="rect">
            <a:avLst/>
          </a:prstGeom>
        </p:spPr>
      </p:pic>
      <p:pic>
        <p:nvPicPr>
          <p:cNvPr id="12" name="Picture 2" descr="A sticker template of cat cartoon character">
            <a:extLst>
              <a:ext uri="{FF2B5EF4-FFF2-40B4-BE49-F238E27FC236}">
                <a16:creationId xmlns:a16="http://schemas.microsoft.com/office/drawing/2014/main" id="{793F1DE6-BF58-0B4B-B411-515FEEC42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3" b="94409" l="4078" r="91068">
                        <a14:foregroundMark x1="24854" y1="8307" x2="24854" y2="8307"/>
                        <a14:foregroundMark x1="29709" y1="4792" x2="29709" y2="4792"/>
                        <a14:foregroundMark x1="29903" y1="21246" x2="29903" y2="21246"/>
                        <a14:foregroundMark x1="29903" y1="19968" x2="22524" y2="23003"/>
                        <a14:foregroundMark x1="9320" y1="21565" x2="9320" y2="21565"/>
                        <a14:foregroundMark x1="91068" y1="40895" x2="91068" y2="40895"/>
                        <a14:foregroundMark x1="65049" y1="16294" x2="65049" y2="16294"/>
                        <a14:foregroundMark x1="50291" y1="90096" x2="50291" y2="90096"/>
                        <a14:foregroundMark x1="50097" y1="94409" x2="50097" y2="94409"/>
                        <a14:foregroundMark x1="8932" y1="57188" x2="8932" y2="57188"/>
                        <a14:foregroundMark x1="4078" y1="54633" x2="4078" y2="5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00" y="1723629"/>
            <a:ext cx="1177092" cy="143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F078BF-E950-BED0-E5AF-4F032ECFA4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912" y="4774773"/>
            <a:ext cx="2069611" cy="17591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B3246F-2360-446B-4CE7-236D80F72F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6" b="97548" l="1892" r="97162">
                        <a14:foregroundMark x1="20135" y1="4496" x2="20135" y2="4496"/>
                        <a14:foregroundMark x1="5676" y1="23978" x2="5676" y2="23978"/>
                        <a14:foregroundMark x1="2162" y1="28065" x2="2162" y2="28065"/>
                        <a14:foregroundMark x1="27162" y1="92916" x2="27162" y2="92916"/>
                        <a14:foregroundMark x1="19595" y1="92916" x2="19595" y2="92916"/>
                        <a14:foregroundMark x1="75676" y1="94278" x2="75676" y2="94278"/>
                        <a14:foregroundMark x1="83649" y1="94142" x2="83649" y2="94142"/>
                        <a14:foregroundMark x1="94459" y1="80518" x2="94459" y2="80518"/>
                        <a14:foregroundMark x1="97297" y1="73706" x2="97297" y2="73706"/>
                        <a14:foregroundMark x1="81351" y1="97548" x2="81351" y2="97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28944" y="5762848"/>
            <a:ext cx="879998" cy="872862"/>
          </a:xfrm>
          <a:prstGeom prst="rect">
            <a:avLst/>
          </a:prstGeom>
        </p:spPr>
      </p:pic>
      <p:pic>
        <p:nvPicPr>
          <p:cNvPr id="16" name="Picture 2" descr="Sticker design with exotic frog isolated">
            <a:extLst>
              <a:ext uri="{FF2B5EF4-FFF2-40B4-BE49-F238E27FC236}">
                <a16:creationId xmlns:a16="http://schemas.microsoft.com/office/drawing/2014/main" id="{BF86C057-20B5-AEE9-1C8C-19EBE3107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53" b="93144" l="2716" r="94409">
                        <a14:foregroundMark x1="39936" y1="8194" x2="39936" y2="8194"/>
                        <a14:foregroundMark x1="21885" y1="7023" x2="21885" y2="7023"/>
                        <a14:foregroundMark x1="37220" y1="6355" x2="37220" y2="6355"/>
                        <a14:foregroundMark x1="15335" y1="6856" x2="15335" y2="6856"/>
                        <a14:foregroundMark x1="7508" y1="27926" x2="7508" y2="27926"/>
                        <a14:foregroundMark x1="24281" y1="34114" x2="42812" y2="53846"/>
                        <a14:foregroundMark x1="52396" y1="34783" x2="49840" y2="60702"/>
                        <a14:foregroundMark x1="34505" y1="29264" x2="35623" y2="59030"/>
                        <a14:foregroundMark x1="42971" y1="34114" x2="42971" y2="56355"/>
                        <a14:foregroundMark x1="46006" y1="38127" x2="46166" y2="68227"/>
                        <a14:foregroundMark x1="49201" y1="48495" x2="17093" y2="34114"/>
                        <a14:foregroundMark x1="24281" y1="35619" x2="5255" y2="30898"/>
                        <a14:foregroundMark x1="92013" y1="57358" x2="92013" y2="57358"/>
                        <a14:foregroundMark x1="93770" y1="53846" x2="93770" y2="53846"/>
                        <a14:foregroundMark x1="93770" y1="54682" x2="93770" y2="54682"/>
                        <a14:foregroundMark x1="94409" y1="53010" x2="94409" y2="53010"/>
                        <a14:foregroundMark x1="35463" y1="6856" x2="35463" y2="6856"/>
                        <a14:foregroundMark x1="36741" y1="5853" x2="34505" y2="6020"/>
                        <a14:foregroundMark x1="49681" y1="90970" x2="49681" y2="90970"/>
                        <a14:foregroundMark x1="53514" y1="92140" x2="53514" y2="92140"/>
                        <a14:foregroundMark x1="57348" y1="93144" x2="57348" y2="93144"/>
                        <a14:foregroundMark x1="54633" y1="93144" x2="54633" y2="93144"/>
                        <a14:foregroundMark x1="94249" y1="53512" x2="94249" y2="53512"/>
                        <a14:backgroundMark x1="2875" y1="30268" x2="3834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277" y="2616548"/>
            <a:ext cx="680072" cy="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onkey dancing animal cartoon sticker">
            <a:extLst>
              <a:ext uri="{FF2B5EF4-FFF2-40B4-BE49-F238E27FC236}">
                <a16:creationId xmlns:a16="http://schemas.microsoft.com/office/drawing/2014/main" id="{CE545E8E-CE93-71C6-6A19-60879E344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55" b="92173" l="5694" r="92883">
                        <a14:foregroundMark x1="53915" y1="7668" x2="53915" y2="7668"/>
                        <a14:foregroundMark x1="49288" y1="3674" x2="49288" y2="3674"/>
                        <a14:foregroundMark x1="93060" y1="39137" x2="93060" y2="39137"/>
                        <a14:foregroundMark x1="50000" y1="90735" x2="50000" y2="90735"/>
                        <a14:foregroundMark x1="53381" y1="91214" x2="53381" y2="91214"/>
                        <a14:foregroundMark x1="35943" y1="92173" x2="35943" y2="92173"/>
                        <a14:foregroundMark x1="5694" y1="27796" x2="5694" y2="27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1" y="1172058"/>
            <a:ext cx="1510250" cy="168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222419-5C59-3110-4596-C5B363CE08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7908" y="2325085"/>
            <a:ext cx="1481356" cy="529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4A3D4-0399-F56C-83F3-D9DA5CF188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240" y="4341029"/>
            <a:ext cx="1147557" cy="7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74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07E0C-19ED-5014-DE5A-9CC4BE1A5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eopard climbing a tree&#10;&#10;Description automatically generated">
            <a:extLst>
              <a:ext uri="{FF2B5EF4-FFF2-40B4-BE49-F238E27FC236}">
                <a16:creationId xmlns:a16="http://schemas.microsoft.com/office/drawing/2014/main" id="{B70A3875-121A-DD95-F3DF-84CD33F3E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21" y="321733"/>
            <a:ext cx="3362672" cy="2236177"/>
          </a:xfrm>
          <a:prstGeom prst="rect">
            <a:avLst/>
          </a:prstGeom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ird sitting on a branch&#10;&#10;Description automatically generated">
            <a:extLst>
              <a:ext uri="{FF2B5EF4-FFF2-40B4-BE49-F238E27FC236}">
                <a16:creationId xmlns:a16="http://schemas.microsoft.com/office/drawing/2014/main" id="{2AED1FB1-CF21-D50B-53B0-65C2BC837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423" y="313080"/>
            <a:ext cx="1775889" cy="2262279"/>
          </a:xfrm>
          <a:prstGeom prst="rect">
            <a:avLst/>
          </a:prstGeom>
        </p:spPr>
      </p:pic>
      <p:pic>
        <p:nvPicPr>
          <p:cNvPr id="1026" name="Picture 2" descr="Free Quetzal Nature photo and picture">
            <a:extLst>
              <a:ext uri="{FF2B5EF4-FFF2-40B4-BE49-F238E27FC236}">
                <a16:creationId xmlns:a16="http://schemas.microsoft.com/office/drawing/2014/main" id="{C9E92908-D7E7-4EC3-6416-3C8682296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571" y="3006496"/>
            <a:ext cx="2352685" cy="338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erson with a painted face and feathers&#10;&#10;Description automatically generated">
            <a:extLst>
              <a:ext uri="{FF2B5EF4-FFF2-40B4-BE49-F238E27FC236}">
                <a16:creationId xmlns:a16="http://schemas.microsoft.com/office/drawing/2014/main" id="{4E80AD36-F250-63A0-B369-AF3DEDCA1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389" y="3473794"/>
            <a:ext cx="3671254" cy="2450562"/>
          </a:xfrm>
          <a:prstGeom prst="rect">
            <a:avLst/>
          </a:prstGeom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panther lying on the ground&#10;&#10;Description automatically generated">
            <a:extLst>
              <a:ext uri="{FF2B5EF4-FFF2-40B4-BE49-F238E27FC236}">
                <a16:creationId xmlns:a16="http://schemas.microsoft.com/office/drawing/2014/main" id="{FE946610-701E-D225-9652-925439BCB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268" y="787521"/>
            <a:ext cx="3567362" cy="2381214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hild wearing a colorful dress and a feather hat&#10;&#10;Description automatically generated">
            <a:extLst>
              <a:ext uri="{FF2B5EF4-FFF2-40B4-BE49-F238E27FC236}">
                <a16:creationId xmlns:a16="http://schemas.microsoft.com/office/drawing/2014/main" id="{A0CAD6B0-013A-AA0F-0D05-628921AEB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8009" y="4172622"/>
            <a:ext cx="3337358" cy="2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4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A7D569-9F92-6394-D25F-7DAC29167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5F4DEF8-07D7-7514-7AD6-BB62E6AC6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Empty background nature scenery">
            <a:extLst>
              <a:ext uri="{FF2B5EF4-FFF2-40B4-BE49-F238E27FC236}">
                <a16:creationId xmlns:a16="http://schemas.microsoft.com/office/drawing/2014/main" id="{04353C74-349C-8706-0A29-B0E590ED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371" b="1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couch in a room&#10;&#10;Description automatically generated">
            <a:extLst>
              <a:ext uri="{FF2B5EF4-FFF2-40B4-BE49-F238E27FC236}">
                <a16:creationId xmlns:a16="http://schemas.microsoft.com/office/drawing/2014/main" id="{17559E00-648A-1175-3717-DCD9EBF12A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10" r="2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9" name="Picture 8" descr="A cartoon farm with a red barn and sunflowers&#10;&#10;Description automatically generated">
            <a:extLst>
              <a:ext uri="{FF2B5EF4-FFF2-40B4-BE49-F238E27FC236}">
                <a16:creationId xmlns:a16="http://schemas.microsoft.com/office/drawing/2014/main" id="{FB8DDE4A-8497-0FC5-52CA-AC50220D27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79" r="2" b="17491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Picture 6" descr="A cartoon of plants and rocks&#10;&#10;Description automatically generated with medium confidence">
            <a:extLst>
              <a:ext uri="{FF2B5EF4-FFF2-40B4-BE49-F238E27FC236}">
                <a16:creationId xmlns:a16="http://schemas.microsoft.com/office/drawing/2014/main" id="{771D5C35-22C6-9F09-8FF3-4DDCC231F1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72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F40017-D7A3-5F1D-C8F5-0D664935D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1" b="97105" l="1892" r="97027">
                        <a14:foregroundMark x1="41351" y1="93207" x2="41351" y2="93207"/>
                        <a14:foregroundMark x1="50676" y1="97216" x2="50676" y2="97216"/>
                        <a14:foregroundMark x1="65676" y1="20713" x2="66216" y2="34633"/>
                        <a14:foregroundMark x1="77432" y1="16258" x2="77432" y2="16258"/>
                        <a14:foregroundMark x1="79324" y1="16258" x2="66622" y2="23719"/>
                        <a14:foregroundMark x1="80946" y1="16258" x2="89324" y2="31514"/>
                        <a14:foregroundMark x1="90676" y1="28062" x2="78108" y2="16927"/>
                        <a14:foregroundMark x1="78108" y1="16927" x2="74189" y2="15813"/>
                        <a14:foregroundMark x1="67973" y1="10356" x2="33108" y2="7238"/>
                        <a14:foregroundMark x1="70000" y1="25056" x2="65811" y2="28062"/>
                        <a14:foregroundMark x1="34865" y1="24165" x2="40000" y2="19154"/>
                        <a14:foregroundMark x1="45270" y1="53007" x2="25946" y2="70156"/>
                        <a14:foregroundMark x1="25946" y1="70156" x2="25946" y2="70267"/>
                        <a14:foregroundMark x1="10811" y1="81737" x2="6081" y2="69933"/>
                        <a14:foregroundMark x1="6081" y1="69933" x2="9189" y2="64922"/>
                        <a14:foregroundMark x1="9865" y1="58686" x2="9865" y2="58686"/>
                        <a14:foregroundMark x1="35405" y1="13474" x2="36892" y2="18040"/>
                        <a14:foregroundMark x1="27027" y1="9911" x2="27027" y2="9911"/>
                        <a14:foregroundMark x1="1892" y1="73274" x2="2432" y2="73051"/>
                        <a14:foregroundMark x1="3378" y1="71269" x2="3378" y2="70156"/>
                        <a14:foregroundMark x1="4324" y1="69488" x2="4324" y2="69488"/>
                        <a14:foregroundMark x1="5270" y1="67929" x2="6216" y2="71492"/>
                        <a14:foregroundMark x1="2838" y1="70601" x2="5135" y2="68040"/>
                        <a14:foregroundMark x1="63514" y1="68040" x2="63514" y2="68040"/>
                        <a14:foregroundMark x1="63919" y1="70713" x2="63243" y2="58797"/>
                        <a14:foregroundMark x1="44324" y1="27617" x2="38514" y2="13474"/>
                        <a14:foregroundMark x1="28378" y1="27728" x2="28378" y2="27728"/>
                        <a14:foregroundMark x1="57703" y1="82071" x2="57703" y2="82071"/>
                        <a14:foregroundMark x1="96351" y1="26615" x2="96351" y2="26615"/>
                        <a14:foregroundMark x1="97297" y1="24165" x2="97297" y2="24165"/>
                        <a14:foregroundMark x1="40405" y1="3118" x2="40405" y2="3118"/>
                        <a14:foregroundMark x1="37162" y1="2561" x2="37162" y2="2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4076" y="1860903"/>
            <a:ext cx="1017354" cy="1234572"/>
          </a:xfrm>
          <a:prstGeom prst="rect">
            <a:avLst/>
          </a:prstGeom>
        </p:spPr>
      </p:pic>
      <p:pic>
        <p:nvPicPr>
          <p:cNvPr id="12" name="Picture 2" descr="A sticker template of cat cartoon character">
            <a:extLst>
              <a:ext uri="{FF2B5EF4-FFF2-40B4-BE49-F238E27FC236}">
                <a16:creationId xmlns:a16="http://schemas.microsoft.com/office/drawing/2014/main" id="{C15DAC54-D415-0FF6-3566-E9976B3C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3" b="94409" l="4078" r="91068">
                        <a14:foregroundMark x1="24854" y1="8307" x2="24854" y2="8307"/>
                        <a14:foregroundMark x1="29709" y1="4792" x2="29709" y2="4792"/>
                        <a14:foregroundMark x1="29903" y1="21246" x2="29903" y2="21246"/>
                        <a14:foregroundMark x1="29903" y1="19968" x2="22524" y2="23003"/>
                        <a14:foregroundMark x1="9320" y1="21565" x2="9320" y2="21565"/>
                        <a14:foregroundMark x1="91068" y1="40895" x2="91068" y2="40895"/>
                        <a14:foregroundMark x1="65049" y1="16294" x2="65049" y2="16294"/>
                        <a14:foregroundMark x1="50291" y1="90096" x2="50291" y2="90096"/>
                        <a14:foregroundMark x1="50097" y1="94409" x2="50097" y2="94409"/>
                        <a14:foregroundMark x1="8932" y1="57188" x2="8932" y2="57188"/>
                        <a14:foregroundMark x1="4078" y1="54633" x2="4078" y2="5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00" y="1723629"/>
            <a:ext cx="1177092" cy="143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77141B-26CA-C176-74F7-E8FA9B3A8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912" y="4774773"/>
            <a:ext cx="2069611" cy="17591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E75717-6E29-7319-5062-79F3B5A3E7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6" b="97548" l="1892" r="97162">
                        <a14:foregroundMark x1="20135" y1="4496" x2="20135" y2="4496"/>
                        <a14:foregroundMark x1="5676" y1="23978" x2="5676" y2="23978"/>
                        <a14:foregroundMark x1="2162" y1="28065" x2="2162" y2="28065"/>
                        <a14:foregroundMark x1="27162" y1="92916" x2="27162" y2="92916"/>
                        <a14:foregroundMark x1="19595" y1="92916" x2="19595" y2="92916"/>
                        <a14:foregroundMark x1="75676" y1="94278" x2="75676" y2="94278"/>
                        <a14:foregroundMark x1="83649" y1="94142" x2="83649" y2="94142"/>
                        <a14:foregroundMark x1="94459" y1="80518" x2="94459" y2="80518"/>
                        <a14:foregroundMark x1="97297" y1="73706" x2="97297" y2="73706"/>
                        <a14:foregroundMark x1="81351" y1="97548" x2="81351" y2="97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28944" y="5762848"/>
            <a:ext cx="879998" cy="872862"/>
          </a:xfrm>
          <a:prstGeom prst="rect">
            <a:avLst/>
          </a:prstGeom>
        </p:spPr>
      </p:pic>
      <p:pic>
        <p:nvPicPr>
          <p:cNvPr id="16" name="Picture 2" descr="Sticker design with exotic frog isolated">
            <a:extLst>
              <a:ext uri="{FF2B5EF4-FFF2-40B4-BE49-F238E27FC236}">
                <a16:creationId xmlns:a16="http://schemas.microsoft.com/office/drawing/2014/main" id="{375E3ED7-7845-0F0E-8389-B6CE8CD63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53" b="93144" l="2716" r="94409">
                        <a14:foregroundMark x1="39936" y1="8194" x2="39936" y2="8194"/>
                        <a14:foregroundMark x1="21885" y1="7023" x2="21885" y2="7023"/>
                        <a14:foregroundMark x1="37220" y1="6355" x2="37220" y2="6355"/>
                        <a14:foregroundMark x1="15335" y1="6856" x2="15335" y2="6856"/>
                        <a14:foregroundMark x1="7508" y1="27926" x2="7508" y2="27926"/>
                        <a14:foregroundMark x1="24281" y1="34114" x2="42812" y2="53846"/>
                        <a14:foregroundMark x1="52396" y1="34783" x2="49840" y2="60702"/>
                        <a14:foregroundMark x1="34505" y1="29264" x2="35623" y2="59030"/>
                        <a14:foregroundMark x1="42971" y1="34114" x2="42971" y2="56355"/>
                        <a14:foregroundMark x1="46006" y1="38127" x2="46166" y2="68227"/>
                        <a14:foregroundMark x1="49201" y1="48495" x2="17093" y2="34114"/>
                        <a14:foregroundMark x1="24281" y1="35619" x2="5255" y2="30898"/>
                        <a14:foregroundMark x1="92013" y1="57358" x2="92013" y2="57358"/>
                        <a14:foregroundMark x1="93770" y1="53846" x2="93770" y2="53846"/>
                        <a14:foregroundMark x1="93770" y1="54682" x2="93770" y2="54682"/>
                        <a14:foregroundMark x1="94409" y1="53010" x2="94409" y2="53010"/>
                        <a14:foregroundMark x1="35463" y1="6856" x2="35463" y2="6856"/>
                        <a14:foregroundMark x1="36741" y1="5853" x2="34505" y2="6020"/>
                        <a14:foregroundMark x1="49681" y1="90970" x2="49681" y2="90970"/>
                        <a14:foregroundMark x1="53514" y1="92140" x2="53514" y2="92140"/>
                        <a14:foregroundMark x1="57348" y1="93144" x2="57348" y2="93144"/>
                        <a14:foregroundMark x1="54633" y1="93144" x2="54633" y2="93144"/>
                        <a14:foregroundMark x1="94249" y1="53512" x2="94249" y2="53512"/>
                        <a14:backgroundMark x1="2875" y1="30268" x2="3834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277" y="2616548"/>
            <a:ext cx="680072" cy="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onkey dancing animal cartoon sticker">
            <a:extLst>
              <a:ext uri="{FF2B5EF4-FFF2-40B4-BE49-F238E27FC236}">
                <a16:creationId xmlns:a16="http://schemas.microsoft.com/office/drawing/2014/main" id="{0837D580-DBF3-F88D-1674-109E01126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55" b="92173" l="5694" r="92883">
                        <a14:foregroundMark x1="53915" y1="7668" x2="53915" y2="7668"/>
                        <a14:foregroundMark x1="49288" y1="3674" x2="49288" y2="3674"/>
                        <a14:foregroundMark x1="93060" y1="39137" x2="93060" y2="39137"/>
                        <a14:foregroundMark x1="50000" y1="90735" x2="50000" y2="90735"/>
                        <a14:foregroundMark x1="53381" y1="91214" x2="53381" y2="91214"/>
                        <a14:foregroundMark x1="35943" y1="92173" x2="35943" y2="92173"/>
                        <a14:foregroundMark x1="5694" y1="27796" x2="5694" y2="27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1" y="1172058"/>
            <a:ext cx="1510250" cy="168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02C16D-C17C-B234-5DCC-A3EB2BF377E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4076" y="3811820"/>
            <a:ext cx="2488586" cy="8890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A64021-2655-6BFA-EEFD-C851E923B3E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42403" y="5314604"/>
            <a:ext cx="1600073" cy="10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51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9FF31-1D17-FE3B-F5B7-669C50119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E305E8B-159A-DBB5-C657-834F832C817B}"/>
              </a:ext>
            </a:extLst>
          </p:cNvPr>
          <p:cNvSpPr/>
          <p:nvPr/>
        </p:nvSpPr>
        <p:spPr>
          <a:xfrm>
            <a:off x="3315821" y="1706208"/>
            <a:ext cx="5271247" cy="358229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FE36D4-C1DB-FD15-4C3E-E2D01A74E8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C97D2F87-A398-C2E8-A337-30F5A22A39F0}"/>
              </a:ext>
            </a:extLst>
          </p:cNvPr>
          <p:cNvSpPr/>
          <p:nvPr/>
        </p:nvSpPr>
        <p:spPr>
          <a:xfrm>
            <a:off x="3468221" y="1858608"/>
            <a:ext cx="5271247" cy="358229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05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96CD0-0E30-71E2-E2B5-70E25CF47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520280-A24A-D1F0-FF5A-FCCFFA52B280}"/>
              </a:ext>
            </a:extLst>
          </p:cNvPr>
          <p:cNvSpPr txBox="1"/>
          <p:nvPr/>
        </p:nvSpPr>
        <p:spPr>
          <a:xfrm>
            <a:off x="3171906" y="3596951"/>
            <a:ext cx="582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¡Gracias!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0852B87E-B9D7-C86F-7E64-10C6CBE44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94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DD76A-1982-E437-DAD4-09A329C59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66B469-48D4-B37C-F0CF-CE24AE6A7A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297452-4B5C-8212-B06C-37E67204AD4F}"/>
              </a:ext>
            </a:extLst>
          </p:cNvPr>
          <p:cNvSpPr/>
          <p:nvPr/>
        </p:nvSpPr>
        <p:spPr>
          <a:xfrm>
            <a:off x="3201924" y="1901952"/>
            <a:ext cx="5788152" cy="30540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50CDF9-32D5-3E79-42A8-485BCB49E401}"/>
              </a:ext>
            </a:extLst>
          </p:cNvPr>
          <p:cNvSpPr txBox="1"/>
          <p:nvPr/>
        </p:nvSpPr>
        <p:spPr>
          <a:xfrm>
            <a:off x="3048000" y="2090172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latin typeface="Candara" panose="020E0502030303020204" pitchFamily="34" charset="0"/>
              </a:rPr>
              <a:t>Los </a:t>
            </a:r>
            <a:r>
              <a:rPr lang="en-US" sz="2400" b="1" u="sng" dirty="0" err="1">
                <a:latin typeface="Candara" panose="020E0502030303020204" pitchFamily="34" charset="0"/>
              </a:rPr>
              <a:t>Animales</a:t>
            </a:r>
            <a:endParaRPr lang="en-US" sz="2400" b="1" u="sng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endParaRPr lang="en-US" sz="2400" i="1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Me </a:t>
            </a:r>
            <a:r>
              <a:rPr lang="en-US" sz="2400" i="1" dirty="0" err="1">
                <a:latin typeface="Candara" panose="020E0502030303020204" pitchFamily="34" charset="0"/>
              </a:rPr>
              <a:t>gustan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animals.</a:t>
            </a: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Los </a:t>
            </a:r>
            <a:r>
              <a:rPr lang="en-US" sz="2400" i="1" dirty="0" err="1">
                <a:latin typeface="Candara" panose="020E0502030303020204" pitchFamily="34" charset="0"/>
              </a:rPr>
              <a:t>chiquitos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grandotes</a:t>
            </a:r>
            <a:endParaRPr lang="en-US" sz="2400" i="1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Los con </a:t>
            </a:r>
            <a:r>
              <a:rPr lang="en-US" sz="2400" i="1" dirty="0" err="1">
                <a:latin typeface="Candara" panose="020E0502030303020204" pitchFamily="34" charset="0"/>
              </a:rPr>
              <a:t>plumas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peludos.</a:t>
            </a:r>
          </a:p>
          <a:p>
            <a:pPr algn="ctr"/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, animals</a:t>
            </a: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Me </a:t>
            </a:r>
            <a:r>
              <a:rPr lang="en-US" sz="2400" i="1" dirty="0" err="1">
                <a:latin typeface="Candara" panose="020E0502030303020204" pitchFamily="34" charset="0"/>
              </a:rPr>
              <a:t>gustan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3532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5058D-0A1E-BC34-F659-349FFD06B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B572F0-4F87-4FEC-847D-76432D18D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33EF96-7657-B1A2-7B19-4F8F8D8C6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6B3248-0D66-A0F5-31CB-B241FEA06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112935-F04E-0D6F-AF5B-09545F8A9B5E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Jungle/Rain forest</a:t>
            </a:r>
          </a:p>
        </p:txBody>
      </p:sp>
    </p:spTree>
    <p:extLst>
      <p:ext uri="{BB962C8B-B14F-4D97-AF65-F5344CB8AC3E}">
        <p14:creationId xmlns:p14="http://schemas.microsoft.com/office/powerpoint/2010/main" val="954893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6B1A9-4245-8566-B318-CBE363F40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31FAD3-59F9-7A59-F3B1-534C485943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F3D9BB-3792-0AB5-EA44-828A96D227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96FB70-5176-FAB4-5CDC-DFA35F6FE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20FAE7-97B6-FA34-8714-F7865A3ABC19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Jungle/Rain forest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i="1" dirty="0">
                <a:latin typeface="Candara" panose="020E0502030303020204" pitchFamily="34" charset="0"/>
              </a:rPr>
              <a:t>La selva</a:t>
            </a:r>
          </a:p>
        </p:txBody>
      </p:sp>
    </p:spTree>
    <p:extLst>
      <p:ext uri="{BB962C8B-B14F-4D97-AF65-F5344CB8AC3E}">
        <p14:creationId xmlns:p14="http://schemas.microsoft.com/office/powerpoint/2010/main" val="3825302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E7D46-E5E5-CA73-A08E-6FD578300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DA54AB-BEB3-DD50-2F40-94FB1D6F12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92B0AE-6693-9288-52B1-05D2B9390D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706634-367E-4075-10A0-7D56A1822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A4F8C-5163-58C1-8C1D-B4D8F4020C82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In the jungle/rain forest there are..</a:t>
            </a:r>
          </a:p>
        </p:txBody>
      </p:sp>
    </p:spTree>
    <p:extLst>
      <p:ext uri="{BB962C8B-B14F-4D97-AF65-F5344CB8AC3E}">
        <p14:creationId xmlns:p14="http://schemas.microsoft.com/office/powerpoint/2010/main" val="3604575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871D9-0FD4-A45F-5A96-2EA21AAFB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D5C5FF-1CD0-E7B6-6DC7-8E7C8A5FFA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1482E4-F648-D0F0-5C35-CFAF6F5B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21119C-25E6-F310-05EC-9A1A91131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CCE7FF-C502-4635-2211-CE0F45CAAF00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Candara" panose="020E0502030303020204" pitchFamily="34" charset="0"/>
              </a:rPr>
              <a:t>In the jungle/rain forest there are..</a:t>
            </a:r>
          </a:p>
          <a:p>
            <a:pPr algn="ctr"/>
            <a:r>
              <a:rPr lang="en-US" sz="5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000" i="1" dirty="0">
                <a:latin typeface="Candara" panose="020E0502030303020204" pitchFamily="34" charset="0"/>
              </a:rPr>
              <a:t>En la selva hay..</a:t>
            </a:r>
          </a:p>
        </p:txBody>
      </p:sp>
    </p:spTree>
    <p:extLst>
      <p:ext uri="{BB962C8B-B14F-4D97-AF65-F5344CB8AC3E}">
        <p14:creationId xmlns:p14="http://schemas.microsoft.com/office/powerpoint/2010/main" val="315926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Empty background nature scenery">
            <a:extLst>
              <a:ext uri="{FF2B5EF4-FFF2-40B4-BE49-F238E27FC236}">
                <a16:creationId xmlns:a16="http://schemas.microsoft.com/office/drawing/2014/main" id="{5CC94B86-43C5-5DF3-EC31-3035B77F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key hanging on tree branch cartoon character sticker">
            <a:extLst>
              <a:ext uri="{FF2B5EF4-FFF2-40B4-BE49-F238E27FC236}">
                <a16:creationId xmlns:a16="http://schemas.microsoft.com/office/drawing/2014/main" id="{369CF400-855D-5BC3-FAA9-4F6CA0321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11" b="92812" l="8598" r="89907">
                        <a14:foregroundMark x1="86355" y1="9904" x2="86355" y2="9904"/>
                        <a14:foregroundMark x1="87664" y1="7827" x2="87664" y2="7827"/>
                        <a14:foregroundMark x1="64486" y1="7188" x2="64486" y2="7188"/>
                        <a14:foregroundMark x1="67850" y1="6390" x2="67850" y2="6390"/>
                        <a14:foregroundMark x1="64299" y1="5911" x2="64299" y2="5911"/>
                        <a14:foregroundMark x1="48972" y1="92812" x2="48972" y2="92812"/>
                        <a14:foregroundMark x1="8598" y1="45687" x2="8598" y2="45687"/>
                        <a14:foregroundMark x1="70467" y1="64856" x2="70467" y2="64856"/>
                        <a14:foregroundMark x1="74393" y1="65495" x2="74393" y2="65495"/>
                        <a14:backgroundMark x1="93458" y1="13578" x2="93458" y2="13578"/>
                        <a14:backgroundMark x1="73645" y1="66294" x2="73645" y2="66294"/>
                        <a14:backgroundMark x1="73832" y1="64217" x2="73832" y2="64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6"/>
          <a:stretch/>
        </p:blipFill>
        <p:spPr bwMode="auto">
          <a:xfrm>
            <a:off x="0" y="599768"/>
            <a:ext cx="3998099" cy="504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982D24-64CD-DE62-F008-8E0B04003BBF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Monkey</a:t>
            </a:r>
          </a:p>
        </p:txBody>
      </p:sp>
    </p:spTree>
    <p:extLst>
      <p:ext uri="{BB962C8B-B14F-4D97-AF65-F5344CB8AC3E}">
        <p14:creationId xmlns:p14="http://schemas.microsoft.com/office/powerpoint/2010/main" val="1528527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192</Words>
  <Application>Microsoft Office PowerPoint</Application>
  <PresentationFormat>Widescreen</PresentationFormat>
  <Paragraphs>72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Arial</vt:lpstr>
      <vt:lpstr>Candara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Citlali Villafuerte</cp:lastModifiedBy>
  <cp:revision>6</cp:revision>
  <dcterms:created xsi:type="dcterms:W3CDTF">2025-01-13T08:37:48Z</dcterms:created>
  <dcterms:modified xsi:type="dcterms:W3CDTF">2025-01-22T04:30:28Z</dcterms:modified>
</cp:coreProperties>
</file>