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3" r:id="rId5"/>
    <p:sldId id="264" r:id="rId6"/>
    <p:sldId id="265" r:id="rId7"/>
    <p:sldId id="266" r:id="rId8"/>
    <p:sldId id="269" r:id="rId9"/>
    <p:sldId id="270" r:id="rId10"/>
    <p:sldId id="276" r:id="rId11"/>
    <p:sldId id="277" r:id="rId12"/>
    <p:sldId id="275" r:id="rId13"/>
    <p:sldId id="272" r:id="rId14"/>
    <p:sldId id="279" r:id="rId15"/>
    <p:sldId id="278" r:id="rId16"/>
    <p:sldId id="259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3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6AA10-511F-204D-0DC3-E1C1E6891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48907-A5A6-43CB-5A7B-770A04268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ACD0D-4C52-1950-5C0D-B63578815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A749E-EC9A-5E50-DC05-53B6F1A3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82658-3819-89E8-79EC-08C83A85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1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9C6D6-956C-D248-AAF0-0A466745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A55F5-4430-4519-78D2-0009DE281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B830C-7F99-7B1B-2FD5-E9FE8401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09BF0-EFE4-DE37-A328-29F5FB3B3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3D766-9928-D41C-305D-2B7676DB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35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176B46-A0E1-04F1-4280-DA551D7F73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99247-A625-72F1-31B5-4451FEB78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CFD4-B743-C96A-0C0E-707B5F5D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C735C-DC94-9550-D6CC-EF781FEA9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F00B1-E3E7-A2BD-8FFA-3FABBE28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5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75220-BCD5-6F3B-C499-52FD78682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D258C-AA1C-B2CB-C021-ED2578D7F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F741B-28ED-5BB0-9BEF-9E73559B1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0FA2A-C93D-5803-66AA-D35CAD5B1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39E9B-7FB1-4E9A-32D1-3543D3BCF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7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93316-E911-04D3-E80F-502DA01A3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D74D6-9318-C095-D705-56C4048C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DFF11-DCD8-F312-2973-7E69C0D0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AB5B7-4339-32B7-7315-D95489E91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A5F58-C21C-B434-E3C4-D89EBC29C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5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0F1C-2F20-E028-5923-E4C3FD3E3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89A99-9009-ADF8-F72F-6C7F9A94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5BA7EC-8A62-054E-01E2-5B3C7C285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BD361-F261-F12B-E509-DFA0E6172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7DEF4-B44F-3A03-0D88-FA74FDD51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CF6EB-B3A0-1CAF-D218-000D29B4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61D9-87CE-8EB1-D3A3-7385905A6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1EAD7-A08B-0701-657A-1C06D316E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70DDD-12DE-69BE-540F-17CA77881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E03C14-0F86-321A-318A-A907FB2DF0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E6A2C-700B-59BB-4CC0-9CC99A81A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0E111C-B06E-9FC7-30F6-A11F844B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801400-C8DF-07EC-AFA5-DC8FFD5A1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CA97F1-DE9A-771A-E414-4B79F872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18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3372-EC62-3B3C-1568-DE1E45E1E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24E78-6FAF-7461-3C93-EF117BB25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9A5D0-BE50-23AE-DD56-46DCDA53F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43BF9-7133-51FB-E761-E367CD2B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6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208B1D-788E-ACE9-E555-4BDF83C3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867BB7-DDBB-A981-6405-92459582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8B252-7275-8259-B6AA-5EC3BAEF4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565D2-BF81-7EA4-1EDB-A6569F552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ABC1B-BF9E-D32B-1B4B-E5E77A7FC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B4A10-B78F-FFC6-AD8D-D0B19A90B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7F980-23A7-D09C-B456-279EB831D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C3FDF-C8AF-45BA-EEE8-D56D6D4A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64126-8B05-5EF0-DB0B-7B4D6EC2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3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832C6-81C5-0CED-02BE-C1FCD89C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AE36B8-C505-9296-0B40-56AC627FE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3E016-F7E8-61AF-3BBB-B4D88010E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F5122-ADF9-8A80-B6E6-D4B26A368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AE23A-90BE-AE6B-C089-34706470B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B3718-2BB8-B6A2-714A-BD898EBE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4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EF8BB-4563-A090-97D1-8590741F4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1C2EC-7656-60C5-8900-83DFF925A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19296-7B5C-4520-D06C-0CF5CAFC8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EACF89-B1F8-4AEE-9CA3-D22008AF5C3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38D00-92B0-6FF9-7613-075E38F21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4323D-B305-3AD6-69DC-0EEE09D8A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0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microsoft.com/office/2007/relationships/hdphoto" Target="../media/hdphoto8.wdp"/><Relationship Id="rId3" Type="http://schemas.openxmlformats.org/officeDocument/2006/relationships/image" Target="../media/image12.png"/><Relationship Id="rId21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image" Target="../media/image11.jpe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24" Type="http://schemas.microsoft.com/office/2007/relationships/hdphoto" Target="../media/hdphoto11.wdp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037DD9A1-D1CE-7B91-D6F1-526A624BD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ECE3A6-9A42-0D44-FF39-69DA302F9D0D}"/>
              </a:ext>
            </a:extLst>
          </p:cNvPr>
          <p:cNvSpPr txBox="1"/>
          <p:nvPr/>
        </p:nvSpPr>
        <p:spPr>
          <a:xfrm>
            <a:off x="2589089" y="3580909"/>
            <a:ext cx="701382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con </a:t>
            </a:r>
            <a:r>
              <a:rPr lang="en-US" sz="4000" b="1" dirty="0" err="1">
                <a:latin typeface="Century Gothic" panose="020B0502020202020204" pitchFamily="34" charset="0"/>
              </a:rPr>
              <a:t>los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animales</a:t>
            </a:r>
            <a:r>
              <a:rPr lang="en-US" sz="4000" b="1" dirty="0"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with the animals!</a:t>
            </a:r>
          </a:p>
        </p:txBody>
      </p:sp>
    </p:spTree>
    <p:extLst>
      <p:ext uri="{BB962C8B-B14F-4D97-AF65-F5344CB8AC3E}">
        <p14:creationId xmlns:p14="http://schemas.microsoft.com/office/powerpoint/2010/main" val="545163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9D307-2D3F-5C79-7DBD-AC48D71BB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9A83B3-20A7-BB72-8FDE-2974FA2783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6C9EDE-C9A2-0DC9-75BC-0761C65F12BF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Fierce, Ferocious</a:t>
            </a:r>
          </a:p>
        </p:txBody>
      </p:sp>
    </p:spTree>
    <p:extLst>
      <p:ext uri="{BB962C8B-B14F-4D97-AF65-F5344CB8AC3E}">
        <p14:creationId xmlns:p14="http://schemas.microsoft.com/office/powerpoint/2010/main" val="1983338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F5751-5ACD-341F-1E93-0E0F3C174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88F5DA-7241-08F7-1E3A-504721456F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AE1775-04B3-9D54-EB07-55656E6A68DB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Fierce, Ferocious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Feroz</a:t>
            </a:r>
          </a:p>
        </p:txBody>
      </p:sp>
    </p:spTree>
    <p:extLst>
      <p:ext uri="{BB962C8B-B14F-4D97-AF65-F5344CB8AC3E}">
        <p14:creationId xmlns:p14="http://schemas.microsoft.com/office/powerpoint/2010/main" val="1540066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51AA6-73CE-FF11-3EF7-08C76EFA7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883AB7-69F1-DA72-486C-D42E887C1F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B51CBF-02B6-C34E-F0BE-D63D49C1FA2C}"/>
              </a:ext>
            </a:extLst>
          </p:cNvPr>
          <p:cNvSpPr/>
          <p:nvPr/>
        </p:nvSpPr>
        <p:spPr>
          <a:xfrm>
            <a:off x="2663096" y="1170079"/>
            <a:ext cx="6865808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Let’s go to the jungle</a:t>
            </a:r>
          </a:p>
        </p:txBody>
      </p:sp>
    </p:spTree>
    <p:extLst>
      <p:ext uri="{BB962C8B-B14F-4D97-AF65-F5344CB8AC3E}">
        <p14:creationId xmlns:p14="http://schemas.microsoft.com/office/powerpoint/2010/main" val="3423860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8B46C-D656-3D17-2C59-389067011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BC123A-2DA5-614F-A12D-155CB36698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1F30027-3C26-E7BA-4544-D8B66E6D2E44}"/>
              </a:ext>
            </a:extLst>
          </p:cNvPr>
          <p:cNvSpPr/>
          <p:nvPr/>
        </p:nvSpPr>
        <p:spPr>
          <a:xfrm>
            <a:off x="2663096" y="1170079"/>
            <a:ext cx="6865808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Let’s go to the jungle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Vamos a la selva</a:t>
            </a:r>
          </a:p>
        </p:txBody>
      </p:sp>
    </p:spTree>
    <p:extLst>
      <p:ext uri="{BB962C8B-B14F-4D97-AF65-F5344CB8AC3E}">
        <p14:creationId xmlns:p14="http://schemas.microsoft.com/office/powerpoint/2010/main" val="2851911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F22D7-9F91-58FC-CDBB-1CEC9B45B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026F6E-3E02-43A3-4A88-8AFD518D60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0D6FA86-2E7E-3576-840F-F45627963203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Scavenger Hunt</a:t>
            </a:r>
          </a:p>
        </p:txBody>
      </p:sp>
      <p:pic>
        <p:nvPicPr>
          <p:cNvPr id="5122" name="Picture 2" descr="Set of binoculars on transparent background">
            <a:extLst>
              <a:ext uri="{FF2B5EF4-FFF2-40B4-BE49-F238E27FC236}">
                <a16:creationId xmlns:a16="http://schemas.microsoft.com/office/drawing/2014/main" id="{EF20C76D-8164-9692-9BC5-12708A110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2" b="93472" l="9904" r="89936">
                        <a14:foregroundMark x1="57508" y1="76261" x2="72045" y2="69733"/>
                        <a14:foregroundMark x1="68211" y1="85757" x2="74121" y2="82196"/>
                        <a14:foregroundMark x1="66933" y1="93472" x2="66933" y2="93472"/>
                        <a14:foregroundMark x1="85144" y1="67359" x2="85144" y2="67359"/>
                        <a14:foregroundMark x1="84345" y1="74777" x2="84345" y2="74777"/>
                        <a14:foregroundMark x1="85942" y1="73294" x2="82109" y2="81602"/>
                        <a14:foregroundMark x1="82588" y1="67359" x2="80511" y2="69733"/>
                        <a14:foregroundMark x1="80511" y1="67062" x2="80511" y2="67062"/>
                        <a14:foregroundMark x1="79872" y1="67062" x2="79872" y2="67062"/>
                        <a14:foregroundMark x1="84345" y1="77745" x2="84345" y2="77745"/>
                        <a14:foregroundMark x1="84824" y1="79525" x2="84824" y2="79525"/>
                        <a14:foregroundMark x1="52077" y1="83976" x2="52077" y2="83976"/>
                        <a14:foregroundMark x1="69169" y1="64095" x2="72364" y2="64095"/>
                        <a14:foregroundMark x1="69808" y1="62908" x2="69808" y2="62908"/>
                        <a14:foregroundMark x1="18211" y1="26113" x2="27796" y2="26706"/>
                        <a14:foregroundMark x1="27796" y1="26706" x2="37540" y2="25816"/>
                        <a14:foregroundMark x1="37540" y1="25816" x2="42492" y2="21958"/>
                        <a14:foregroundMark x1="16613" y1="25223" x2="16613" y2="25223"/>
                        <a14:backgroundMark x1="58147" y1="14243" x2="86102" y2="26113"/>
                        <a14:backgroundMark x1="86102" y1="26113" x2="86102" y2="26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45" b="57439"/>
          <a:stretch/>
        </p:blipFill>
        <p:spPr bwMode="auto">
          <a:xfrm rot="20388571">
            <a:off x="1336000" y="1186907"/>
            <a:ext cx="3590925" cy="167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et of binoculars on transparent background">
            <a:extLst>
              <a:ext uri="{FF2B5EF4-FFF2-40B4-BE49-F238E27FC236}">
                <a16:creationId xmlns:a16="http://schemas.microsoft.com/office/drawing/2014/main" id="{723BBA96-64EE-88E2-07D7-236DD488A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2" b="93472" l="9904" r="89936">
                        <a14:foregroundMark x1="57508" y1="76261" x2="72045" y2="69733"/>
                        <a14:foregroundMark x1="68211" y1="85757" x2="74121" y2="82196"/>
                        <a14:foregroundMark x1="66933" y1="93472" x2="66933" y2="93472"/>
                        <a14:foregroundMark x1="85144" y1="67359" x2="85144" y2="67359"/>
                        <a14:foregroundMark x1="84345" y1="74777" x2="84345" y2="74777"/>
                        <a14:foregroundMark x1="85942" y1="73294" x2="82109" y2="81602"/>
                        <a14:foregroundMark x1="82588" y1="67359" x2="80511" y2="69733"/>
                        <a14:foregroundMark x1="80511" y1="67062" x2="80511" y2="67062"/>
                        <a14:foregroundMark x1="79872" y1="67062" x2="79872" y2="67062"/>
                        <a14:foregroundMark x1="84345" y1="77745" x2="84345" y2="77745"/>
                        <a14:foregroundMark x1="84824" y1="79525" x2="84824" y2="79525"/>
                        <a14:foregroundMark x1="52077" y1="83976" x2="52077" y2="83976"/>
                        <a14:foregroundMark x1="69169" y1="64095" x2="72364" y2="64095"/>
                        <a14:foregroundMark x1="69808" y1="62908" x2="69808" y2="62908"/>
                        <a14:foregroundMark x1="18211" y1="26113" x2="27796" y2="26706"/>
                        <a14:foregroundMark x1="27796" y1="26706" x2="37540" y2="25816"/>
                        <a14:foregroundMark x1="37540" y1="25816" x2="42492" y2="21958"/>
                        <a14:foregroundMark x1="16613" y1="25223" x2="16613" y2="25223"/>
                        <a14:backgroundMark x1="58147" y1="14243" x2="86102" y2="26113"/>
                        <a14:backgroundMark x1="86102" y1="26113" x2="86102" y2="26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46" t="53620"/>
          <a:stretch/>
        </p:blipFill>
        <p:spPr bwMode="auto">
          <a:xfrm flipH="1">
            <a:off x="6990734" y="4087612"/>
            <a:ext cx="4043791" cy="182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728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964BD-9FAC-3E45-0ED6-0802E1566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pty background nature scenery">
            <a:extLst>
              <a:ext uri="{FF2B5EF4-FFF2-40B4-BE49-F238E27FC236}">
                <a16:creationId xmlns:a16="http://schemas.microsoft.com/office/drawing/2014/main" id="{41B19096-FD38-DC12-58D7-16005A9EF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371" b="1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couch in a room&#10;&#10;Description automatically generated">
            <a:extLst>
              <a:ext uri="{FF2B5EF4-FFF2-40B4-BE49-F238E27FC236}">
                <a16:creationId xmlns:a16="http://schemas.microsoft.com/office/drawing/2014/main" id="{17CFCD51-0F6B-66DB-B2A5-B9FAAABC12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10" r="2" b="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6" name="Picture 5" descr="A cartoon farm with a red barn and sunflowers&#10;&#10;Description automatically generated">
            <a:extLst>
              <a:ext uri="{FF2B5EF4-FFF2-40B4-BE49-F238E27FC236}">
                <a16:creationId xmlns:a16="http://schemas.microsoft.com/office/drawing/2014/main" id="{EA9EA668-4DF9-58E3-3D2A-6A1EE9366B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79" r="2" b="17491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7" name="Picture 6" descr="A cartoon of plants and rocks&#10;&#10;Description automatically generated with medium confidence">
            <a:extLst>
              <a:ext uri="{FF2B5EF4-FFF2-40B4-BE49-F238E27FC236}">
                <a16:creationId xmlns:a16="http://schemas.microsoft.com/office/drawing/2014/main" id="{06EA1F40-62D0-7BCC-1601-406288F399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72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D787A-97EA-3EAC-84AA-B6C9555010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14" b="93827" l="1604" r="96038">
                        <a14:foregroundMark x1="11132" y1="8148" x2="11132" y2="8148"/>
                        <a14:foregroundMark x1="15283" y1="8889" x2="13585" y2="9877"/>
                        <a14:foregroundMark x1="5566" y1="16049" x2="5566" y2="16049"/>
                        <a14:foregroundMark x1="3302" y1="27654" x2="3302" y2="27654"/>
                        <a14:foregroundMark x1="2170" y1="30370" x2="2170" y2="30370"/>
                        <a14:foregroundMark x1="2547" y1="29877" x2="2547" y2="29877"/>
                        <a14:foregroundMark x1="2736" y1="28642" x2="1981" y2="30370"/>
                        <a14:foregroundMark x1="21038" y1="93580" x2="21038" y2="93580"/>
                        <a14:foregroundMark x1="96038" y1="43951" x2="96038" y2="43951"/>
                        <a14:foregroundMark x1="50189" y1="94074" x2="50189" y2="94074"/>
                        <a14:foregroundMark x1="1604" y1="30864" x2="1604" y2="30864"/>
                        <a14:foregroundMark x1="2642" y1="31111" x2="2642" y2="31111"/>
                        <a14:backgroundMark x1="2453" y1="30123" x2="2453" y2="30123"/>
                        <a14:backgroundMark x1="2170" y1="30864" x2="2170" y2="308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91842" flipH="1">
            <a:off x="3176235" y="2652860"/>
            <a:ext cx="1815026" cy="693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4DB174-A2A7-1548-D5CE-101B22166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1" b="97105" l="1892" r="97027">
                        <a14:foregroundMark x1="41351" y1="93207" x2="41351" y2="93207"/>
                        <a14:foregroundMark x1="50676" y1="97216" x2="50676" y2="97216"/>
                        <a14:foregroundMark x1="65676" y1="20713" x2="66216" y2="34633"/>
                        <a14:foregroundMark x1="77432" y1="16258" x2="77432" y2="16258"/>
                        <a14:foregroundMark x1="79324" y1="16258" x2="66622" y2="23719"/>
                        <a14:foregroundMark x1="80946" y1="16258" x2="89324" y2="31514"/>
                        <a14:foregroundMark x1="90676" y1="28062" x2="78108" y2="16927"/>
                        <a14:foregroundMark x1="78108" y1="16927" x2="74189" y2="15813"/>
                        <a14:foregroundMark x1="67973" y1="10356" x2="33108" y2="7238"/>
                        <a14:foregroundMark x1="70000" y1="25056" x2="65811" y2="28062"/>
                        <a14:foregroundMark x1="34865" y1="24165" x2="40000" y2="19154"/>
                        <a14:foregroundMark x1="45270" y1="53007" x2="25946" y2="70156"/>
                        <a14:foregroundMark x1="25946" y1="70156" x2="25946" y2="70267"/>
                        <a14:foregroundMark x1="10811" y1="81737" x2="6081" y2="69933"/>
                        <a14:foregroundMark x1="6081" y1="69933" x2="9189" y2="64922"/>
                        <a14:foregroundMark x1="9865" y1="58686" x2="9865" y2="58686"/>
                        <a14:foregroundMark x1="35405" y1="13474" x2="36892" y2="18040"/>
                        <a14:foregroundMark x1="27027" y1="9911" x2="27027" y2="9911"/>
                        <a14:foregroundMark x1="1892" y1="73274" x2="2432" y2="73051"/>
                        <a14:foregroundMark x1="3378" y1="71269" x2="3378" y2="70156"/>
                        <a14:foregroundMark x1="4324" y1="69488" x2="4324" y2="69488"/>
                        <a14:foregroundMark x1="5270" y1="67929" x2="6216" y2="71492"/>
                        <a14:foregroundMark x1="2838" y1="70601" x2="5135" y2="68040"/>
                        <a14:foregroundMark x1="63514" y1="68040" x2="63514" y2="68040"/>
                        <a14:foregroundMark x1="63919" y1="70713" x2="63243" y2="58797"/>
                        <a14:foregroundMark x1="44324" y1="27617" x2="38514" y2="13474"/>
                        <a14:foregroundMark x1="28378" y1="27728" x2="28378" y2="27728"/>
                        <a14:foregroundMark x1="57703" y1="82071" x2="57703" y2="82071"/>
                        <a14:foregroundMark x1="96351" y1="26615" x2="96351" y2="26615"/>
                        <a14:foregroundMark x1="97297" y1="24165" x2="97297" y2="24165"/>
                        <a14:foregroundMark x1="40405" y1="3118" x2="40405" y2="3118"/>
                        <a14:foregroundMark x1="37162" y1="2561" x2="37162" y2="25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2015" y="2146283"/>
            <a:ext cx="972224" cy="1179807"/>
          </a:xfrm>
          <a:prstGeom prst="rect">
            <a:avLst/>
          </a:prstGeom>
        </p:spPr>
      </p:pic>
      <p:pic>
        <p:nvPicPr>
          <p:cNvPr id="11" name="Picture 2" descr="A sticker template of cat cartoon character">
            <a:extLst>
              <a:ext uri="{FF2B5EF4-FFF2-40B4-BE49-F238E27FC236}">
                <a16:creationId xmlns:a16="http://schemas.microsoft.com/office/drawing/2014/main" id="{8987FE42-7D36-B4E9-12EE-5BC2DE80B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3" b="94409" l="4078" r="91068">
                        <a14:foregroundMark x1="24854" y1="8307" x2="24854" y2="8307"/>
                        <a14:foregroundMark x1="29709" y1="4792" x2="29709" y2="4792"/>
                        <a14:foregroundMark x1="29903" y1="21246" x2="29903" y2="21246"/>
                        <a14:foregroundMark x1="29903" y1="19968" x2="22524" y2="23003"/>
                        <a14:foregroundMark x1="9320" y1="21565" x2="9320" y2="21565"/>
                        <a14:foregroundMark x1="91068" y1="40895" x2="91068" y2="40895"/>
                        <a14:foregroundMark x1="65049" y1="16294" x2="65049" y2="16294"/>
                        <a14:foregroundMark x1="50291" y1="90096" x2="50291" y2="90096"/>
                        <a14:foregroundMark x1="50097" y1="94409" x2="50097" y2="94409"/>
                        <a14:foregroundMark x1="8932" y1="57188" x2="8932" y2="57188"/>
                        <a14:foregroundMark x1="4078" y1="54633" x2="4078" y2="54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144" y="1005322"/>
            <a:ext cx="884964" cy="107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4B28AF-29EA-36D2-0794-432F846DC7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2949" y="627845"/>
            <a:ext cx="1305232" cy="1305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A3259B-7182-935B-6EDF-EA6D30495B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08" b="96234" l="3919" r="96081">
                        <a14:foregroundMark x1="31351" y1="10600" x2="31351" y2="10600"/>
                        <a14:foregroundMark x1="33514" y1="5997" x2="25946" y2="6416"/>
                        <a14:foregroundMark x1="25946" y1="6416" x2="22027" y2="7810"/>
                        <a14:foregroundMark x1="30270" y1="3208" x2="30270" y2="3208"/>
                        <a14:foregroundMark x1="8784" y1="22734" x2="8784" y2="22734"/>
                        <a14:foregroundMark x1="4054" y1="24128" x2="4054" y2="24128"/>
                        <a14:foregroundMark x1="90405" y1="48675" x2="90405" y2="48675"/>
                        <a14:foregroundMark x1="92162" y1="80056" x2="92162" y2="80056"/>
                        <a14:foregroundMark x1="96351" y1="80753" x2="96351" y2="80753"/>
                        <a14:foregroundMark x1="81757" y1="94979" x2="81757" y2="94979"/>
                        <a14:foregroundMark x1="31351" y1="96234" x2="31351" y2="96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8186" y="5699628"/>
            <a:ext cx="1083747" cy="1050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764C5A-91F3-34BD-C847-63569B04FD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006" b="95549" l="3019" r="97736">
                        <a14:foregroundMark x1="15472" y1="10682" x2="15472" y2="10682"/>
                        <a14:foregroundMark x1="10660" y1="5341" x2="10660" y2="5341"/>
                        <a14:foregroundMark x1="29906" y1="4006" x2="29906" y2="4006"/>
                        <a14:foregroundMark x1="9057" y1="4451" x2="9057" y2="4451"/>
                        <a14:foregroundMark x1="3019" y1="41691" x2="3019" y2="41691"/>
                        <a14:foregroundMark x1="46321" y1="92285" x2="46321" y2="92285"/>
                        <a14:foregroundMark x1="63679" y1="93027" x2="63679" y2="93027"/>
                        <a14:foregroundMark x1="72925" y1="95549" x2="72925" y2="95549"/>
                        <a14:foregroundMark x1="93208" y1="79080" x2="93208" y2="79080"/>
                        <a14:foregroundMark x1="94245" y1="48220" x2="94245" y2="48220"/>
                        <a14:foregroundMark x1="97736" y1="53709" x2="97736" y2="53709"/>
                        <a14:backgroundMark x1="95849" y1="51335" x2="95849" y2="51335"/>
                        <a14:backgroundMark x1="95849" y1="55045" x2="95849" y2="55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6723" y="5913712"/>
            <a:ext cx="1324709" cy="842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28DF75-833E-0C19-4825-D0B12DAACA3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361" b="95708" l="4167" r="95556">
                        <a14:foregroundMark x1="4722" y1="28112" x2="4722" y2="28112"/>
                        <a14:foregroundMark x1="14444" y1="6223" x2="14444" y2="6223"/>
                        <a14:foregroundMark x1="13056" y1="2575" x2="13056" y2="2575"/>
                        <a14:foregroundMark x1="30000" y1="2361" x2="30000" y2="2361"/>
                        <a14:foregroundMark x1="91111" y1="50215" x2="91111" y2="50215"/>
                        <a14:foregroundMark x1="96111" y1="56438" x2="96111" y2="56438"/>
                        <a14:foregroundMark x1="39167" y1="91202" x2="39167" y2="91202"/>
                        <a14:foregroundMark x1="51944" y1="84120" x2="51944" y2="84120"/>
                        <a14:foregroundMark x1="62778" y1="84120" x2="62778" y2="84120"/>
                        <a14:foregroundMark x1="23889" y1="95708" x2="23889" y2="95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10402" y="4670323"/>
            <a:ext cx="1200775" cy="1554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F0B6A7-8E71-2CCA-058B-6D06A14D58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5577" y="5359869"/>
            <a:ext cx="1705442" cy="1070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314ABA-02A4-C7CC-C9B7-A1CA080D6A6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316" b="92901" l="4348" r="97029">
                        <a14:foregroundMark x1="8116" y1="46045" x2="8116" y2="46045"/>
                        <a14:foregroundMark x1="4420" y1="47667" x2="4420" y2="47667"/>
                        <a14:foregroundMark x1="7754" y1="54564" x2="36159" y2="59838"/>
                        <a14:foregroundMark x1="18551" y1="66937" x2="18551" y2="66937"/>
                        <a14:foregroundMark x1="15000" y1="64706" x2="15000" y2="64706"/>
                        <a14:foregroundMark x1="55580" y1="93509" x2="55580" y2="93509"/>
                        <a14:foregroundMark x1="54855" y1="67546" x2="54855" y2="67546"/>
                        <a14:foregroundMark x1="66522" y1="63692" x2="36594" y2="67748"/>
                        <a14:foregroundMark x1="31667" y1="71197" x2="31667" y2="71197"/>
                        <a14:foregroundMark x1="26957" y1="57606" x2="32464" y2="80730"/>
                        <a14:foregroundMark x1="32464" y1="80730" x2="32464" y2="80730"/>
                        <a14:foregroundMark x1="86957" y1="47262" x2="88551" y2="56187"/>
                        <a14:foregroundMark x1="93768" y1="31846" x2="93768" y2="31846"/>
                        <a14:foregroundMark x1="97029" y1="23935" x2="97029" y2="23935"/>
                        <a14:foregroundMark x1="13696" y1="63692" x2="13696" y2="63692"/>
                        <a14:foregroundMark x1="17464" y1="64706" x2="17464" y2="64706"/>
                        <a14:foregroundMark x1="22391" y1="70588" x2="22391" y2="70588"/>
                        <a14:foregroundMark x1="49348" y1="8316" x2="49348" y2="8316"/>
                        <a14:foregroundMark x1="25290" y1="69371" x2="25290" y2="69371"/>
                        <a14:backgroundMark x1="24493" y1="69371" x2="24493" y2="69371"/>
                        <a14:backgroundMark x1="22754" y1="68966" x2="22754" y2="6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80824" y="3634820"/>
            <a:ext cx="2569604" cy="917982"/>
          </a:xfrm>
          <a:prstGeom prst="rect">
            <a:avLst/>
          </a:prstGeom>
        </p:spPr>
      </p:pic>
      <p:pic>
        <p:nvPicPr>
          <p:cNvPr id="6146" name="Picture 2" descr="A sticker template of ape cartoon character">
            <a:extLst>
              <a:ext uri="{FF2B5EF4-FFF2-40B4-BE49-F238E27FC236}">
                <a16:creationId xmlns:a16="http://schemas.microsoft.com/office/drawing/2014/main" id="{1B4DB2F4-8A2D-70A7-BEE1-CF8564C54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994" b="92652" l="5487" r="92920">
                        <a14:foregroundMark x1="46195" y1="3994" x2="46195" y2="3994"/>
                        <a14:foregroundMark x1="5487" y1="46486" x2="5487" y2="46486"/>
                        <a14:foregroundMark x1="11681" y1="91693" x2="11681" y2="91693"/>
                        <a14:foregroundMark x1="24248" y1="92652" x2="24248" y2="92652"/>
                        <a14:foregroundMark x1="92920" y1="86581" x2="92920" y2="86581"/>
                        <a14:foregroundMark x1="9204" y1="92652" x2="9204" y2="92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93" y="1271947"/>
            <a:ext cx="2042539" cy="226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081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B9F59-6BF7-2D23-25C4-70EF8BB3E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83BBA1-D7CE-21A7-1B97-DC583B4059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FDD040D-8D53-3EF5-0255-58275C93F5AB}"/>
              </a:ext>
            </a:extLst>
          </p:cNvPr>
          <p:cNvSpPr/>
          <p:nvPr/>
        </p:nvSpPr>
        <p:spPr>
          <a:xfrm>
            <a:off x="3468221" y="1858608"/>
            <a:ext cx="5271247" cy="358229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81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412E3-5954-2C26-1823-0EC60F37D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AA41C4BD-9547-53A2-BD33-A7CBA04A5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ABB0FC-33F2-F40F-1F4C-DAEB1969FA1B}"/>
              </a:ext>
            </a:extLst>
          </p:cNvPr>
          <p:cNvSpPr txBox="1"/>
          <p:nvPr/>
        </p:nvSpPr>
        <p:spPr>
          <a:xfrm>
            <a:off x="3171906" y="3596951"/>
            <a:ext cx="582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you!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¡Gracias!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5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FC3EBB-CDE1-4F38-66D7-66CCD9C71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river between trees under blue sky">
            <a:extLst>
              <a:ext uri="{FF2B5EF4-FFF2-40B4-BE49-F238E27FC236}">
                <a16:creationId xmlns:a16="http://schemas.microsoft.com/office/drawing/2014/main" id="{3887A874-EB5C-B51E-51EC-126A05CC0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Flying Dog Batman photo and picture">
            <a:extLst>
              <a:ext uri="{FF2B5EF4-FFF2-40B4-BE49-F238E27FC236}">
                <a16:creationId xmlns:a16="http://schemas.microsoft.com/office/drawing/2014/main" id="{EA1626DC-D6CD-79D2-983F-BA4B6293A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8"/>
          <a:stretch/>
        </p:blipFill>
        <p:spPr bwMode="auto">
          <a:xfrm>
            <a:off x="1710354" y="95005"/>
            <a:ext cx="2419194" cy="333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couple of animals that are in some water">
            <a:extLst>
              <a:ext uri="{FF2B5EF4-FFF2-40B4-BE49-F238E27FC236}">
                <a16:creationId xmlns:a16="http://schemas.microsoft.com/office/drawing/2014/main" id="{1E92B7BD-65AE-E361-47F1-5B36A408E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10" y="95005"/>
            <a:ext cx="4385187" cy="328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D21BA4-61A7-0C75-B5BC-D24D79B3C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810" y="3721380"/>
            <a:ext cx="4468292" cy="2844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5DC92-AB59-D876-1397-05AC22D8E3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33"/>
          <a:stretch/>
        </p:blipFill>
        <p:spPr>
          <a:xfrm>
            <a:off x="652683" y="3721380"/>
            <a:ext cx="4534535" cy="28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91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C9406-4167-8117-E855-6961338F0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95C7B2-3CC9-3B48-F332-21035B8E28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E28BB5-0C19-F021-03A7-C8D7759810E3}"/>
              </a:ext>
            </a:extLst>
          </p:cNvPr>
          <p:cNvSpPr/>
          <p:nvPr/>
        </p:nvSpPr>
        <p:spPr>
          <a:xfrm>
            <a:off x="3201924" y="1901952"/>
            <a:ext cx="5788152" cy="30540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7AF437-2E2B-5CCE-E577-37DD78CF7E68}"/>
              </a:ext>
            </a:extLst>
          </p:cNvPr>
          <p:cNvSpPr txBox="1"/>
          <p:nvPr/>
        </p:nvSpPr>
        <p:spPr>
          <a:xfrm>
            <a:off x="3048000" y="2090172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latin typeface="Candara" panose="020E0502030303020204" pitchFamily="34" charset="0"/>
              </a:rPr>
              <a:t>Los </a:t>
            </a:r>
            <a:r>
              <a:rPr lang="en-US" sz="2400" b="1" u="sng" dirty="0" err="1">
                <a:latin typeface="Candara" panose="020E0502030303020204" pitchFamily="34" charset="0"/>
              </a:rPr>
              <a:t>Animales</a:t>
            </a:r>
            <a:endParaRPr lang="en-US" sz="2400" b="1" u="sng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endParaRPr lang="en-US" sz="2400" i="1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Me </a:t>
            </a:r>
            <a:r>
              <a:rPr lang="en-US" sz="2400" i="1" dirty="0" err="1">
                <a:latin typeface="Candara" panose="020E0502030303020204" pitchFamily="34" charset="0"/>
              </a:rPr>
              <a:t>gustan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animals.</a:t>
            </a: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Los </a:t>
            </a:r>
            <a:r>
              <a:rPr lang="en-US" sz="2400" i="1" dirty="0" err="1">
                <a:latin typeface="Candara" panose="020E0502030303020204" pitchFamily="34" charset="0"/>
              </a:rPr>
              <a:t>chiquitos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grandotes</a:t>
            </a:r>
            <a:endParaRPr lang="en-US" sz="2400" i="1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Los con </a:t>
            </a:r>
            <a:r>
              <a:rPr lang="en-US" sz="2400" i="1" dirty="0" err="1">
                <a:latin typeface="Candara" panose="020E0502030303020204" pitchFamily="34" charset="0"/>
              </a:rPr>
              <a:t>plumas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peludos.</a:t>
            </a:r>
          </a:p>
          <a:p>
            <a:pPr algn="ctr"/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, animals</a:t>
            </a: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Me </a:t>
            </a:r>
            <a:r>
              <a:rPr lang="en-US" sz="2400" i="1" dirty="0" err="1">
                <a:latin typeface="Candara" panose="020E0502030303020204" pitchFamily="34" charset="0"/>
              </a:rPr>
              <a:t>gustan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5778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2F9F2-F452-B6DD-FFB2-6EFA7FC4D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F724D0-62EC-7D01-BD00-107CD5B7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1744AA-12F0-3C59-D20D-1D1BFE8F04EB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Journal</a:t>
            </a:r>
          </a:p>
        </p:txBody>
      </p:sp>
    </p:spTree>
    <p:extLst>
      <p:ext uri="{BB962C8B-B14F-4D97-AF65-F5344CB8AC3E}">
        <p14:creationId xmlns:p14="http://schemas.microsoft.com/office/powerpoint/2010/main" val="4237450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562AF-695B-DA91-D85C-E87053FDD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B478C6-87A6-DDE6-01DF-9B03DDD524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44ABD8-73F9-B129-8825-45D4A90DF615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Journal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i="1" dirty="0">
                <a:latin typeface="Candara" panose="020E0502030303020204" pitchFamily="34" charset="0"/>
              </a:rPr>
              <a:t>El </a:t>
            </a:r>
            <a:r>
              <a:rPr lang="en-US" sz="5400" i="1" dirty="0" err="1">
                <a:latin typeface="Candara" panose="020E0502030303020204" pitchFamily="34" charset="0"/>
              </a:rPr>
              <a:t>diario</a:t>
            </a:r>
            <a:endParaRPr lang="en-US" sz="5400" i="1" dirty="0">
              <a:latin typeface="Candara" panose="020E0502030303020204" pitchFamily="34" charset="0"/>
            </a:endParaRPr>
          </a:p>
        </p:txBody>
      </p:sp>
      <p:pic>
        <p:nvPicPr>
          <p:cNvPr id="3074" name="Picture 2" descr="Notebook with beautiful bookmarks">
            <a:extLst>
              <a:ext uri="{FF2B5EF4-FFF2-40B4-BE49-F238E27FC236}">
                <a16:creationId xmlns:a16="http://schemas.microsoft.com/office/drawing/2014/main" id="{782E0646-55C9-D57D-1CC9-DC142A778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49" b="88978" l="5112" r="92812">
                        <a14:foregroundMark x1="13898" y1="23962" x2="36262" y2="23802"/>
                        <a14:foregroundMark x1="36262" y1="23802" x2="67412" y2="25240"/>
                        <a14:foregroundMark x1="75240" y1="25559" x2="71246" y2="66613"/>
                        <a14:foregroundMark x1="59585" y1="34665" x2="59105" y2="65335"/>
                        <a14:foregroundMark x1="67572" y1="50799" x2="68690" y2="73802"/>
                        <a14:foregroundMark x1="68690" y1="73802" x2="68690" y2="73802"/>
                        <a14:foregroundMark x1="64537" y1="77316" x2="80990" y2="60383"/>
                        <a14:foregroundMark x1="91534" y1="40735" x2="91054" y2="53355"/>
                        <a14:foregroundMark x1="92971" y1="49201" x2="92971" y2="49201"/>
                        <a14:foregroundMark x1="90735" y1="26198" x2="89776" y2="44569"/>
                        <a14:foregroundMark x1="91054" y1="23802" x2="73642" y2="22045"/>
                        <a14:foregroundMark x1="73642" y1="22045" x2="71086" y2="22364"/>
                        <a14:foregroundMark x1="10064" y1="35144" x2="10064" y2="45208"/>
                        <a14:foregroundMark x1="9105" y1="29073" x2="10383" y2="39297"/>
                        <a14:foregroundMark x1="19649" y1="21086" x2="23482" y2="21565"/>
                        <a14:foregroundMark x1="14217" y1="22364" x2="14217" y2="22364"/>
                        <a14:foregroundMark x1="33546" y1="20767" x2="33546" y2="20767"/>
                        <a14:foregroundMark x1="28275" y1="22684" x2="28275" y2="22684"/>
                        <a14:foregroundMark x1="9105" y1="23163" x2="9105" y2="23163"/>
                        <a14:foregroundMark x1="5431" y1="38818" x2="5431" y2="38818"/>
                        <a14:foregroundMark x1="10224" y1="51118" x2="9904" y2="51278"/>
                        <a14:foregroundMark x1="51597" y1="40895" x2="52236" y2="73163"/>
                        <a14:foregroundMark x1="50479" y1="25559" x2="53514" y2="44249"/>
                        <a14:foregroundMark x1="66454" y1="21406" x2="66454" y2="21406"/>
                        <a14:foregroundMark x1="74121" y1="86741" x2="79553" y2="85783"/>
                        <a14:foregroundMark x1="91693" y1="73482" x2="91693" y2="73482"/>
                        <a14:foregroundMark x1="92492" y1="30831" x2="92492" y2="30831"/>
                        <a14:foregroundMark x1="59904" y1="89137" x2="59904" y2="89137"/>
                        <a14:foregroundMark x1="84026" y1="20128" x2="84026" y2="20128"/>
                        <a14:foregroundMark x1="92971" y1="31310" x2="92971" y2="31310"/>
                        <a14:foregroundMark x1="66613" y1="20128" x2="66613" y2="20128"/>
                        <a14:foregroundMark x1="32588" y1="19808" x2="32588" y2="19808"/>
                        <a14:foregroundMark x1="5431" y1="37380" x2="5431" y2="37380"/>
                        <a14:foregroundMark x1="5112" y1="39936" x2="5112" y2="3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62" b="6920"/>
          <a:stretch/>
        </p:blipFill>
        <p:spPr bwMode="auto">
          <a:xfrm>
            <a:off x="7787150" y="3286289"/>
            <a:ext cx="4119716" cy="31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606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2D81B-EFB3-8C0D-A451-27AF3FA84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13C521-94AC-76BC-EAAC-9745D458A3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2174E8-8D1E-77D8-691B-DCB9BB999A33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Interesting</a:t>
            </a:r>
          </a:p>
        </p:txBody>
      </p:sp>
    </p:spTree>
    <p:extLst>
      <p:ext uri="{BB962C8B-B14F-4D97-AF65-F5344CB8AC3E}">
        <p14:creationId xmlns:p14="http://schemas.microsoft.com/office/powerpoint/2010/main" val="3981431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FD2D7-AD29-774E-92CC-3A50A3C0A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CFD25C-7BE9-791E-6CD2-933DFC3DCD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CE84BE-18D0-52F9-022E-309031EE248A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Interesting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i="1" dirty="0" err="1">
                <a:latin typeface="Candara" panose="020E0502030303020204" pitchFamily="34" charset="0"/>
              </a:rPr>
              <a:t>Interesante</a:t>
            </a:r>
            <a:endParaRPr lang="en-US" sz="540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024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D866D-0F9F-3F90-997D-28377B09B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65D443-DD5F-5AB0-92B3-5B3CD348C5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D9D612-8A4C-3C76-A36E-9AF3F8F75DF8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Friendly</a:t>
            </a:r>
          </a:p>
        </p:txBody>
      </p:sp>
    </p:spTree>
    <p:extLst>
      <p:ext uri="{BB962C8B-B14F-4D97-AF65-F5344CB8AC3E}">
        <p14:creationId xmlns:p14="http://schemas.microsoft.com/office/powerpoint/2010/main" val="2411109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9AD35-3703-A2CC-1D4F-579CC893B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AE1CFA-9829-5468-3A69-1054EA40D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790CF7-C61B-9CBA-B358-237E509173E0}"/>
              </a:ext>
            </a:extLst>
          </p:cNvPr>
          <p:cNvSpPr/>
          <p:nvPr/>
        </p:nvSpPr>
        <p:spPr>
          <a:xfrm>
            <a:off x="2976282" y="1170079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Friendly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i="1" dirty="0">
                <a:latin typeface="Candara" panose="020E0502030303020204" pitchFamily="34" charset="0"/>
              </a:rPr>
              <a:t>Amable</a:t>
            </a:r>
          </a:p>
        </p:txBody>
      </p:sp>
    </p:spTree>
    <p:extLst>
      <p:ext uri="{BB962C8B-B14F-4D97-AF65-F5344CB8AC3E}">
        <p14:creationId xmlns:p14="http://schemas.microsoft.com/office/powerpoint/2010/main" val="671971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118</Words>
  <Application>Microsoft Office PowerPoint</Application>
  <PresentationFormat>Widescreen</PresentationFormat>
  <Paragraphs>44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Candara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Citlali Villafuerte</dc:creator>
  <cp:lastModifiedBy>Citlali Villafuerte</cp:lastModifiedBy>
  <cp:revision>2</cp:revision>
  <dcterms:created xsi:type="dcterms:W3CDTF">2025-01-22T04:20:08Z</dcterms:created>
  <dcterms:modified xsi:type="dcterms:W3CDTF">2025-01-22T05:14:53Z</dcterms:modified>
</cp:coreProperties>
</file>