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6" r:id="rId15"/>
    <p:sldId id="277" r:id="rId16"/>
    <p:sldId id="275" r:id="rId17"/>
    <p:sldId id="272" r:id="rId18"/>
    <p:sldId id="273" r:id="rId19"/>
    <p:sldId id="274" r:id="rId20"/>
    <p:sldId id="279" r:id="rId21"/>
    <p:sldId id="278" r:id="rId22"/>
    <p:sldId id="259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AA10-511F-204D-0DC3-E1C1E6891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48907-A5A6-43CB-5A7B-770A04268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ACD0D-4C52-1950-5C0D-B6357881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A749E-EC9A-5E50-DC05-53B6F1A3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82658-3819-89E8-79EC-08C83A85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1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9C6D6-956C-D248-AAF0-0A466745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A55F5-4430-4519-78D2-0009DE28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B830C-7F99-7B1B-2FD5-E9FE8401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09BF0-EFE4-DE37-A328-29F5FB3B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D766-9928-D41C-305D-2B7676DB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76B46-A0E1-04F1-4280-DA551D7F7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99247-A625-72F1-31B5-4451FEB78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CFD4-B743-C96A-0C0E-707B5F5D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C735C-DC94-9550-D6CC-EF781FEA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F00B1-E3E7-A2BD-8FFA-3FABBE28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5220-BCD5-6F3B-C499-52FD78682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258C-AA1C-B2CB-C021-ED2578D7F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F741B-28ED-5BB0-9BEF-9E73559B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0FA2A-C93D-5803-66AA-D35CAD5B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39E9B-7FB1-4E9A-32D1-3543D3BCF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7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3316-E911-04D3-E80F-502DA01A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D74D6-9318-C095-D705-56C4048C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DFF11-DCD8-F312-2973-7E69C0D0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AB5B7-4339-32B7-7315-D95489E9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A5F58-C21C-B434-E3C4-D89EBC29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0F1C-2F20-E028-5923-E4C3FD3E3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9A99-9009-ADF8-F72F-6C7F9A94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BA7EC-8A62-054E-01E2-5B3C7C285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BD361-F261-F12B-E509-DFA0E617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7DEF4-B44F-3A03-0D88-FA74FDD5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CF6EB-B3A0-1CAF-D218-000D29B4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61D9-87CE-8EB1-D3A3-7385905A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1EAD7-A08B-0701-657A-1C06D316E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70DDD-12DE-69BE-540F-17CA77881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03C14-0F86-321A-318A-A907FB2DF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E6A2C-700B-59BB-4CC0-9CC99A81A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0E111C-B06E-9FC7-30F6-A11F844B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1400-C8DF-07EC-AFA5-DC8FFD5A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A97F1-DE9A-771A-E414-4B79F872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1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3372-EC62-3B3C-1568-DE1E45E1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24E78-6FAF-7461-3C93-EF117BB2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9A5D0-BE50-23AE-DD56-46DCDA53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43BF9-7133-51FB-E761-E367CD2B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6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08B1D-788E-ACE9-E555-4BDF83C3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867BB7-DDBB-A981-6405-92459582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8B252-7275-8259-B6AA-5EC3BAEF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565D2-BF81-7EA4-1EDB-A6569F55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ABC1B-BF9E-D32B-1B4B-E5E77A7F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B4A10-B78F-FFC6-AD8D-D0B19A90B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7F980-23A7-D09C-B456-279EB831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C3FDF-C8AF-45BA-EEE8-D56D6D4A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64126-8B05-5EF0-DB0B-7B4D6EC2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3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32C6-81C5-0CED-02BE-C1FCD89C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E36B8-C505-9296-0B40-56AC627FE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3E016-F7E8-61AF-3BBB-B4D88010E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F5122-ADF9-8A80-B6E6-D4B26A368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AE23A-90BE-AE6B-C089-34706470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B3718-2BB8-B6A2-714A-BD898EBE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4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F8BB-4563-A090-97D1-8590741F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1C2EC-7656-60C5-8900-83DFF925A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19296-7B5C-4520-D06C-0CF5CAFC8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38D00-92B0-6FF9-7613-075E38F21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4323D-B305-3AD6-69DC-0EEE09D8A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0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image" Target="../media/image14.png"/><Relationship Id="rId21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image" Target="../media/image13.jpe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24" Type="http://schemas.microsoft.com/office/2007/relationships/hdphoto" Target="../media/hdphoto12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5.wdp"/><Relationship Id="rId14" Type="http://schemas.openxmlformats.org/officeDocument/2006/relationships/image" Target="../media/image20.png"/><Relationship Id="rId22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37DD9A1-D1CE-7B91-D6F1-526A624B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ECE3A6-9A42-0D44-FF39-69DA302F9D0D}"/>
              </a:ext>
            </a:extLst>
          </p:cNvPr>
          <p:cNvSpPr txBox="1"/>
          <p:nvPr/>
        </p:nvSpPr>
        <p:spPr>
          <a:xfrm>
            <a:off x="2589089" y="3580909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545163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0A78C-55D6-7799-73CB-71EF5AF1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79F7C-E8B1-79DA-885C-18788541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9A566F-247C-9827-E32F-442E839476F2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252951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93278-20BF-5162-36B1-2ACD3AAED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AA7C3-F787-FC19-23D6-77C8AE991E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5A12BC-7FB9-C8F5-7009-9ED92A884134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Free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>
                <a:latin typeface="Candara" panose="020E0502030303020204" pitchFamily="34" charset="0"/>
              </a:rPr>
              <a:t>Libre</a:t>
            </a:r>
          </a:p>
        </p:txBody>
      </p:sp>
    </p:spTree>
    <p:extLst>
      <p:ext uri="{BB962C8B-B14F-4D97-AF65-F5344CB8AC3E}">
        <p14:creationId xmlns:p14="http://schemas.microsoft.com/office/powerpoint/2010/main" val="117427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866D-0F9F-3F90-997D-28377B09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5D443-DD5F-5AB0-92B3-5B3CD348C5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D9D612-8A4C-3C76-A36E-9AF3F8F75DF8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241110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9AD35-3703-A2CC-1D4F-579CC893B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E1CFA-9829-5468-3A69-1054EA4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790CF7-C61B-9CBA-B358-237E509173E0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Friendly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>
                <a:latin typeface="Candara" panose="020E0502030303020204" pitchFamily="34" charset="0"/>
              </a:rPr>
              <a:t>Amable</a:t>
            </a:r>
          </a:p>
        </p:txBody>
      </p:sp>
    </p:spTree>
    <p:extLst>
      <p:ext uri="{BB962C8B-B14F-4D97-AF65-F5344CB8AC3E}">
        <p14:creationId xmlns:p14="http://schemas.microsoft.com/office/powerpoint/2010/main" val="671971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9D307-2D3F-5C79-7DBD-AC48D71BB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9A83B3-20A7-BB72-8FDE-2974FA2783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6C9EDE-C9A2-0DC9-75BC-0761C65F12BF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Fierce, Ferocious</a:t>
            </a:r>
          </a:p>
        </p:txBody>
      </p:sp>
    </p:spTree>
    <p:extLst>
      <p:ext uri="{BB962C8B-B14F-4D97-AF65-F5344CB8AC3E}">
        <p14:creationId xmlns:p14="http://schemas.microsoft.com/office/powerpoint/2010/main" val="1983338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F5751-5ACD-341F-1E93-0E0F3C17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8F5DA-7241-08F7-1E3A-50472145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AE1775-04B3-9D54-EB07-55656E6A68DB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Fierce, Ferocious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Feroz</a:t>
            </a:r>
          </a:p>
        </p:txBody>
      </p:sp>
    </p:spTree>
    <p:extLst>
      <p:ext uri="{BB962C8B-B14F-4D97-AF65-F5344CB8AC3E}">
        <p14:creationId xmlns:p14="http://schemas.microsoft.com/office/powerpoint/2010/main" val="154006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51AA6-73CE-FF11-3EF7-08C76EFA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883AB7-69F1-DA72-486C-D42E887C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B51CBF-02B6-C34E-F0BE-D63D49C1FA2C}"/>
              </a:ext>
            </a:extLst>
          </p:cNvPr>
          <p:cNvSpPr/>
          <p:nvPr/>
        </p:nvSpPr>
        <p:spPr>
          <a:xfrm>
            <a:off x="2663096" y="1170079"/>
            <a:ext cx="6865808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go to the jungle</a:t>
            </a:r>
          </a:p>
        </p:txBody>
      </p:sp>
    </p:spTree>
    <p:extLst>
      <p:ext uri="{BB962C8B-B14F-4D97-AF65-F5344CB8AC3E}">
        <p14:creationId xmlns:p14="http://schemas.microsoft.com/office/powerpoint/2010/main" val="342386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8B46C-D656-3D17-2C59-389067011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C123A-2DA5-614F-A12D-155CB366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F30027-3C26-E7BA-4544-D8B66E6D2E44}"/>
              </a:ext>
            </a:extLst>
          </p:cNvPr>
          <p:cNvSpPr/>
          <p:nvPr/>
        </p:nvSpPr>
        <p:spPr>
          <a:xfrm>
            <a:off x="2663096" y="1170079"/>
            <a:ext cx="6865808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go to the jungle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Vamos a la selva</a:t>
            </a:r>
          </a:p>
        </p:txBody>
      </p:sp>
    </p:spTree>
    <p:extLst>
      <p:ext uri="{BB962C8B-B14F-4D97-AF65-F5344CB8AC3E}">
        <p14:creationId xmlns:p14="http://schemas.microsoft.com/office/powerpoint/2010/main" val="285191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CAC26-8B8D-1B34-A1D2-43003CEEF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2188E-59BA-34F9-BE3D-C0F1A387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EEFDE8-9B42-5B77-23ED-E4553FFD1655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Bat</a:t>
            </a:r>
          </a:p>
        </p:txBody>
      </p:sp>
      <p:pic>
        <p:nvPicPr>
          <p:cNvPr id="4098" name="Picture 2" descr="Little Red Bat in cartoon style on white background">
            <a:extLst>
              <a:ext uri="{FF2B5EF4-FFF2-40B4-BE49-F238E27FC236}">
                <a16:creationId xmlns:a16="http://schemas.microsoft.com/office/drawing/2014/main" id="{9388A910-C351-7930-D28A-1F7C2B44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8" b="96413" l="1917" r="95367">
                        <a14:foregroundMark x1="8786" y1="56502" x2="8786" y2="56502"/>
                        <a14:foregroundMark x1="3994" y1="54709" x2="3994" y2="54709"/>
                        <a14:foregroundMark x1="2556" y1="54260" x2="2556" y2="54260"/>
                        <a14:foregroundMark x1="52396" y1="92377" x2="52396" y2="92377"/>
                        <a14:foregroundMark x1="50958" y1="96413" x2="50958" y2="96413"/>
                        <a14:foregroundMark x1="70927" y1="72646" x2="70927" y2="72646"/>
                        <a14:foregroundMark x1="71725" y1="75336" x2="71725" y2="75336"/>
                        <a14:foregroundMark x1="90735" y1="22870" x2="90735" y2="22870"/>
                        <a14:foregroundMark x1="95527" y1="6726" x2="95527" y2="6726"/>
                        <a14:foregroundMark x1="1917" y1="53812" x2="1917" y2="53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54" y="3549711"/>
            <a:ext cx="5105092" cy="181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70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3FC6A-F8DE-B78F-14AA-2AB9FDEDC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A6750-32A8-8F1E-8C64-D1459BF64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006669-DA54-40F0-0A8A-81E1A280FA58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Bat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El </a:t>
            </a:r>
            <a:r>
              <a:rPr lang="en-US" sz="2800" i="1" dirty="0" err="1">
                <a:latin typeface="Candara" panose="020E0502030303020204" pitchFamily="34" charset="0"/>
              </a:rPr>
              <a:t>murciélago</a:t>
            </a:r>
            <a:endParaRPr lang="en-US" sz="2800" i="1" dirty="0">
              <a:latin typeface="Candara" panose="020E0502030303020204" pitchFamily="34" charset="0"/>
            </a:endParaRPr>
          </a:p>
        </p:txBody>
      </p:sp>
      <p:pic>
        <p:nvPicPr>
          <p:cNvPr id="4098" name="Picture 2" descr="Little Red Bat in cartoon style on white background">
            <a:extLst>
              <a:ext uri="{FF2B5EF4-FFF2-40B4-BE49-F238E27FC236}">
                <a16:creationId xmlns:a16="http://schemas.microsoft.com/office/drawing/2014/main" id="{D78DEBDE-C41E-7CB1-8EA4-41AB4BA3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8" b="96413" l="1917" r="95367">
                        <a14:foregroundMark x1="8786" y1="56502" x2="8786" y2="56502"/>
                        <a14:foregroundMark x1="3994" y1="54709" x2="3994" y2="54709"/>
                        <a14:foregroundMark x1="2556" y1="54260" x2="2556" y2="54260"/>
                        <a14:foregroundMark x1="52396" y1="92377" x2="52396" y2="92377"/>
                        <a14:foregroundMark x1="50958" y1="96413" x2="50958" y2="96413"/>
                        <a14:foregroundMark x1="70927" y1="72646" x2="70927" y2="72646"/>
                        <a14:foregroundMark x1="71725" y1="75336" x2="71725" y2="75336"/>
                        <a14:foregroundMark x1="90735" y1="22870" x2="90735" y2="22870"/>
                        <a14:foregroundMark x1="95527" y1="6726" x2="95527" y2="6726"/>
                        <a14:foregroundMark x1="1917" y1="53812" x2="1917" y2="53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54" y="3549711"/>
            <a:ext cx="5105092" cy="181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353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FC3EBB-CDE1-4F38-66D7-66CCD9C7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river between trees under blue sky">
            <a:extLst>
              <a:ext uri="{FF2B5EF4-FFF2-40B4-BE49-F238E27FC236}">
                <a16:creationId xmlns:a16="http://schemas.microsoft.com/office/drawing/2014/main" id="{3887A874-EB5C-B51E-51EC-126A05CC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Flying Dog Batman photo and picture">
            <a:extLst>
              <a:ext uri="{FF2B5EF4-FFF2-40B4-BE49-F238E27FC236}">
                <a16:creationId xmlns:a16="http://schemas.microsoft.com/office/drawing/2014/main" id="{EA1626DC-D6CD-79D2-983F-BA4B6293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8"/>
          <a:stretch/>
        </p:blipFill>
        <p:spPr bwMode="auto">
          <a:xfrm>
            <a:off x="1710354" y="95005"/>
            <a:ext cx="2419194" cy="333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couple of animals that are in some water">
            <a:extLst>
              <a:ext uri="{FF2B5EF4-FFF2-40B4-BE49-F238E27FC236}">
                <a16:creationId xmlns:a16="http://schemas.microsoft.com/office/drawing/2014/main" id="{1E92B7BD-65AE-E361-47F1-5B36A408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10" y="95005"/>
            <a:ext cx="4385187" cy="32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21BA4-61A7-0C75-B5BC-D24D79B3C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810" y="3721380"/>
            <a:ext cx="4468292" cy="2844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5DC92-AB59-D876-1397-05AC22D8E3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33"/>
          <a:stretch/>
        </p:blipFill>
        <p:spPr>
          <a:xfrm>
            <a:off x="652683" y="3721380"/>
            <a:ext cx="4534535" cy="28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F22D7-9F91-58FC-CDBB-1CEC9B45B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026F6E-3E02-43A3-4A88-8AFD518D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D6FA86-2E7E-3576-840F-F45627963203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Scavenger Hunt</a:t>
            </a:r>
          </a:p>
        </p:txBody>
      </p:sp>
      <p:pic>
        <p:nvPicPr>
          <p:cNvPr id="5122" name="Picture 2" descr="Set of binoculars on transparent background">
            <a:extLst>
              <a:ext uri="{FF2B5EF4-FFF2-40B4-BE49-F238E27FC236}">
                <a16:creationId xmlns:a16="http://schemas.microsoft.com/office/drawing/2014/main" id="{EF20C76D-8164-9692-9BC5-12708A110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2" b="93472" l="9904" r="89936">
                        <a14:foregroundMark x1="57508" y1="76261" x2="72045" y2="69733"/>
                        <a14:foregroundMark x1="68211" y1="85757" x2="74121" y2="82196"/>
                        <a14:foregroundMark x1="66933" y1="93472" x2="66933" y2="93472"/>
                        <a14:foregroundMark x1="85144" y1="67359" x2="85144" y2="67359"/>
                        <a14:foregroundMark x1="84345" y1="74777" x2="84345" y2="74777"/>
                        <a14:foregroundMark x1="85942" y1="73294" x2="82109" y2="81602"/>
                        <a14:foregroundMark x1="82588" y1="67359" x2="80511" y2="69733"/>
                        <a14:foregroundMark x1="80511" y1="67062" x2="80511" y2="67062"/>
                        <a14:foregroundMark x1="79872" y1="67062" x2="79872" y2="67062"/>
                        <a14:foregroundMark x1="84345" y1="77745" x2="84345" y2="77745"/>
                        <a14:foregroundMark x1="84824" y1="79525" x2="84824" y2="79525"/>
                        <a14:foregroundMark x1="52077" y1="83976" x2="52077" y2="83976"/>
                        <a14:foregroundMark x1="69169" y1="64095" x2="72364" y2="64095"/>
                        <a14:foregroundMark x1="69808" y1="62908" x2="69808" y2="62908"/>
                        <a14:foregroundMark x1="18211" y1="26113" x2="27796" y2="26706"/>
                        <a14:foregroundMark x1="27796" y1="26706" x2="37540" y2="25816"/>
                        <a14:foregroundMark x1="37540" y1="25816" x2="42492" y2="21958"/>
                        <a14:foregroundMark x1="16613" y1="25223" x2="16613" y2="25223"/>
                        <a14:backgroundMark x1="58147" y1="14243" x2="86102" y2="26113"/>
                        <a14:backgroundMark x1="86102" y1="26113" x2="86102" y2="2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5" b="57439"/>
          <a:stretch/>
        </p:blipFill>
        <p:spPr bwMode="auto">
          <a:xfrm rot="20388571">
            <a:off x="1336000" y="1186907"/>
            <a:ext cx="3590925" cy="16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t of binoculars on transparent background">
            <a:extLst>
              <a:ext uri="{FF2B5EF4-FFF2-40B4-BE49-F238E27FC236}">
                <a16:creationId xmlns:a16="http://schemas.microsoft.com/office/drawing/2014/main" id="{723BBA96-64EE-88E2-07D7-236DD488A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2" b="93472" l="9904" r="89936">
                        <a14:foregroundMark x1="57508" y1="76261" x2="72045" y2="69733"/>
                        <a14:foregroundMark x1="68211" y1="85757" x2="74121" y2="82196"/>
                        <a14:foregroundMark x1="66933" y1="93472" x2="66933" y2="93472"/>
                        <a14:foregroundMark x1="85144" y1="67359" x2="85144" y2="67359"/>
                        <a14:foregroundMark x1="84345" y1="74777" x2="84345" y2="74777"/>
                        <a14:foregroundMark x1="85942" y1="73294" x2="82109" y2="81602"/>
                        <a14:foregroundMark x1="82588" y1="67359" x2="80511" y2="69733"/>
                        <a14:foregroundMark x1="80511" y1="67062" x2="80511" y2="67062"/>
                        <a14:foregroundMark x1="79872" y1="67062" x2="79872" y2="67062"/>
                        <a14:foregroundMark x1="84345" y1="77745" x2="84345" y2="77745"/>
                        <a14:foregroundMark x1="84824" y1="79525" x2="84824" y2="79525"/>
                        <a14:foregroundMark x1="52077" y1="83976" x2="52077" y2="83976"/>
                        <a14:foregroundMark x1="69169" y1="64095" x2="72364" y2="64095"/>
                        <a14:foregroundMark x1="69808" y1="62908" x2="69808" y2="62908"/>
                        <a14:foregroundMark x1="18211" y1="26113" x2="27796" y2="26706"/>
                        <a14:foregroundMark x1="27796" y1="26706" x2="37540" y2="25816"/>
                        <a14:foregroundMark x1="37540" y1="25816" x2="42492" y2="21958"/>
                        <a14:foregroundMark x1="16613" y1="25223" x2="16613" y2="25223"/>
                        <a14:backgroundMark x1="58147" y1="14243" x2="86102" y2="26113"/>
                        <a14:backgroundMark x1="86102" y1="26113" x2="86102" y2="2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46" t="53620"/>
          <a:stretch/>
        </p:blipFill>
        <p:spPr bwMode="auto">
          <a:xfrm flipH="1">
            <a:off x="6990734" y="4087612"/>
            <a:ext cx="4043791" cy="18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728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964BD-9FAC-3E45-0ED6-0802E156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pty background nature scenery">
            <a:extLst>
              <a:ext uri="{FF2B5EF4-FFF2-40B4-BE49-F238E27FC236}">
                <a16:creationId xmlns:a16="http://schemas.microsoft.com/office/drawing/2014/main" id="{41B19096-FD38-DC12-58D7-16005A9E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couch in a room&#10;&#10;Description automatically generated">
            <a:extLst>
              <a:ext uri="{FF2B5EF4-FFF2-40B4-BE49-F238E27FC236}">
                <a16:creationId xmlns:a16="http://schemas.microsoft.com/office/drawing/2014/main" id="{17CFCD51-0F6B-66DB-B2A5-B9FAAABC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6" name="Picture 5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EA9EA668-4DF9-58E3-3D2A-6A1EE9366B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06EA1F40-62D0-7BCC-1601-406288F399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pic>
        <p:nvPicPr>
          <p:cNvPr id="8" name="Picture 2" descr="Little Red Bat in cartoon style on white background">
            <a:extLst>
              <a:ext uri="{FF2B5EF4-FFF2-40B4-BE49-F238E27FC236}">
                <a16:creationId xmlns:a16="http://schemas.microsoft.com/office/drawing/2014/main" id="{5265AD17-9F66-B151-0A23-C065F99C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78" b="96413" l="1917" r="95367">
                        <a14:foregroundMark x1="8786" y1="56502" x2="8786" y2="56502"/>
                        <a14:foregroundMark x1="3994" y1="54709" x2="3994" y2="54709"/>
                        <a14:foregroundMark x1="2556" y1="54260" x2="2556" y2="54260"/>
                        <a14:foregroundMark x1="52396" y1="92377" x2="52396" y2="92377"/>
                        <a14:foregroundMark x1="50958" y1="96413" x2="50958" y2="96413"/>
                        <a14:foregroundMark x1="70927" y1="72646" x2="70927" y2="72646"/>
                        <a14:foregroundMark x1="71725" y1="75336" x2="71725" y2="75336"/>
                        <a14:foregroundMark x1="90735" y1="22870" x2="90735" y2="22870"/>
                        <a14:foregroundMark x1="95527" y1="6726" x2="95527" y2="6726"/>
                        <a14:foregroundMark x1="1917" y1="53812" x2="1917" y2="53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20" y="226681"/>
            <a:ext cx="1507421" cy="53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D787A-97EA-3EAC-84AA-B6C955501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14" b="93827" l="1604" r="96038">
                        <a14:foregroundMark x1="11132" y1="8148" x2="11132" y2="8148"/>
                        <a14:foregroundMark x1="15283" y1="8889" x2="13585" y2="9877"/>
                        <a14:foregroundMark x1="5566" y1="16049" x2="5566" y2="16049"/>
                        <a14:foregroundMark x1="3302" y1="27654" x2="3302" y2="27654"/>
                        <a14:foregroundMark x1="2170" y1="30370" x2="2170" y2="30370"/>
                        <a14:foregroundMark x1="2547" y1="29877" x2="2547" y2="29877"/>
                        <a14:foregroundMark x1="2736" y1="28642" x2="1981" y2="30370"/>
                        <a14:foregroundMark x1="21038" y1="93580" x2="21038" y2="93580"/>
                        <a14:foregroundMark x1="96038" y1="43951" x2="96038" y2="43951"/>
                        <a14:foregroundMark x1="50189" y1="94074" x2="50189" y2="94074"/>
                        <a14:foregroundMark x1="1604" y1="30864" x2="1604" y2="30864"/>
                        <a14:foregroundMark x1="2642" y1="31111" x2="2642" y2="31111"/>
                        <a14:backgroundMark x1="2453" y1="30123" x2="2453" y2="30123"/>
                        <a14:backgroundMark x1="2170" y1="30864" x2="2170" y2="30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91842" flipH="1">
            <a:off x="3176235" y="2652860"/>
            <a:ext cx="1815026" cy="693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DB174-A2A7-1548-D5CE-101B22166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2015" y="2146283"/>
            <a:ext cx="972224" cy="1179807"/>
          </a:xfrm>
          <a:prstGeom prst="rect">
            <a:avLst/>
          </a:prstGeom>
        </p:spPr>
      </p:pic>
      <p:pic>
        <p:nvPicPr>
          <p:cNvPr id="11" name="Picture 2" descr="A sticker template of cat cartoon character">
            <a:extLst>
              <a:ext uri="{FF2B5EF4-FFF2-40B4-BE49-F238E27FC236}">
                <a16:creationId xmlns:a16="http://schemas.microsoft.com/office/drawing/2014/main" id="{8987FE42-7D36-B4E9-12EE-5BC2DE80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144" y="1005322"/>
            <a:ext cx="884964" cy="10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4B28AF-29EA-36D2-0794-432F846DC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2949" y="627845"/>
            <a:ext cx="1305232" cy="1305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3259B-7182-935B-6EDF-EA6D30495B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08" b="96234" l="3919" r="96081">
                        <a14:foregroundMark x1="31351" y1="10600" x2="31351" y2="10600"/>
                        <a14:foregroundMark x1="33514" y1="5997" x2="25946" y2="6416"/>
                        <a14:foregroundMark x1="25946" y1="6416" x2="22027" y2="7810"/>
                        <a14:foregroundMark x1="30270" y1="3208" x2="30270" y2="3208"/>
                        <a14:foregroundMark x1="8784" y1="22734" x2="8784" y2="22734"/>
                        <a14:foregroundMark x1="4054" y1="24128" x2="4054" y2="24128"/>
                        <a14:foregroundMark x1="90405" y1="48675" x2="90405" y2="48675"/>
                        <a14:foregroundMark x1="92162" y1="80056" x2="92162" y2="80056"/>
                        <a14:foregroundMark x1="96351" y1="80753" x2="96351" y2="80753"/>
                        <a14:foregroundMark x1="81757" y1="94979" x2="81757" y2="94979"/>
                        <a14:foregroundMark x1="31351" y1="96234" x2="31351" y2="96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186" y="5699628"/>
            <a:ext cx="1083747" cy="1050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64C5A-91F3-34BD-C847-63569B04FD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06" b="95549" l="3019" r="97736">
                        <a14:foregroundMark x1="15472" y1="10682" x2="15472" y2="10682"/>
                        <a14:foregroundMark x1="10660" y1="5341" x2="10660" y2="5341"/>
                        <a14:foregroundMark x1="29906" y1="4006" x2="29906" y2="4006"/>
                        <a14:foregroundMark x1="9057" y1="4451" x2="9057" y2="4451"/>
                        <a14:foregroundMark x1="3019" y1="41691" x2="3019" y2="41691"/>
                        <a14:foregroundMark x1="46321" y1="92285" x2="46321" y2="92285"/>
                        <a14:foregroundMark x1="63679" y1="93027" x2="63679" y2="93027"/>
                        <a14:foregroundMark x1="72925" y1="95549" x2="72925" y2="95549"/>
                        <a14:foregroundMark x1="93208" y1="79080" x2="93208" y2="79080"/>
                        <a14:foregroundMark x1="94245" y1="48220" x2="94245" y2="48220"/>
                        <a14:foregroundMark x1="97736" y1="53709" x2="97736" y2="53709"/>
                        <a14:backgroundMark x1="95849" y1="51335" x2="95849" y2="51335"/>
                        <a14:backgroundMark x1="95849" y1="55045" x2="95849" y2="55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6723" y="5913712"/>
            <a:ext cx="1324709" cy="842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28DF75-833E-0C19-4825-D0B12DAACA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361" b="95708" l="4167" r="95556">
                        <a14:foregroundMark x1="4722" y1="28112" x2="4722" y2="28112"/>
                        <a14:foregroundMark x1="14444" y1="6223" x2="14444" y2="6223"/>
                        <a14:foregroundMark x1="13056" y1="2575" x2="13056" y2="2575"/>
                        <a14:foregroundMark x1="30000" y1="2361" x2="30000" y2="2361"/>
                        <a14:foregroundMark x1="91111" y1="50215" x2="91111" y2="50215"/>
                        <a14:foregroundMark x1="96111" y1="56438" x2="96111" y2="56438"/>
                        <a14:foregroundMark x1="39167" y1="91202" x2="39167" y2="91202"/>
                        <a14:foregroundMark x1="51944" y1="84120" x2="51944" y2="84120"/>
                        <a14:foregroundMark x1="62778" y1="84120" x2="62778" y2="84120"/>
                        <a14:foregroundMark x1="23889" y1="95708" x2="23889" y2="95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0402" y="4670323"/>
            <a:ext cx="1200775" cy="1554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F0B6A7-8E71-2CCA-058B-6D06A14D58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5577" y="5359869"/>
            <a:ext cx="1705442" cy="1070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314ABA-02A4-C7CC-C9B7-A1CA080D6A6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80824" y="3634820"/>
            <a:ext cx="2569604" cy="917982"/>
          </a:xfrm>
          <a:prstGeom prst="rect">
            <a:avLst/>
          </a:prstGeom>
        </p:spPr>
      </p:pic>
      <p:pic>
        <p:nvPicPr>
          <p:cNvPr id="6146" name="Picture 2" descr="A sticker template of ape cartoon character">
            <a:extLst>
              <a:ext uri="{FF2B5EF4-FFF2-40B4-BE49-F238E27FC236}">
                <a16:creationId xmlns:a16="http://schemas.microsoft.com/office/drawing/2014/main" id="{1B4DB2F4-8A2D-70A7-BEE1-CF8564C5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994" b="92652" l="5487" r="92920">
                        <a14:foregroundMark x1="46195" y1="3994" x2="46195" y2="3994"/>
                        <a14:foregroundMark x1="5487" y1="46486" x2="5487" y2="46486"/>
                        <a14:foregroundMark x1="11681" y1="91693" x2="11681" y2="91693"/>
                        <a14:foregroundMark x1="24248" y1="92652" x2="24248" y2="92652"/>
                        <a14:foregroundMark x1="92920" y1="86581" x2="92920" y2="86581"/>
                        <a14:foregroundMark x1="9204" y1="92652" x2="920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3" y="1271947"/>
            <a:ext cx="2042539" cy="226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81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B9F59-6BF7-2D23-25C4-70EF8BB3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3BBA1-D7CE-21A7-1B97-DC583B40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FDD040D-8D53-3EF5-0255-58275C93F5AB}"/>
              </a:ext>
            </a:extLst>
          </p:cNvPr>
          <p:cNvSpPr/>
          <p:nvPr/>
        </p:nvSpPr>
        <p:spPr>
          <a:xfrm>
            <a:off x="3468221" y="18586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81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12E3-5954-2C26-1823-0EC60F37D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AA41C4BD-9547-53A2-BD33-A7CBA04A5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BB0FC-33F2-F40F-1F4C-DAEB1969FA1B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C9406-4167-8117-E855-6961338F0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5C7B2-3CC9-3B48-F332-21035B8E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E28BB5-0C19-F021-03A7-C8D7759810E3}"/>
              </a:ext>
            </a:extLst>
          </p:cNvPr>
          <p:cNvSpPr/>
          <p:nvPr/>
        </p:nvSpPr>
        <p:spPr>
          <a:xfrm>
            <a:off x="3201924" y="1901952"/>
            <a:ext cx="5788152" cy="305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AF437-2E2B-5CCE-E577-37DD78CF7E68}"/>
              </a:ext>
            </a:extLst>
          </p:cNvPr>
          <p:cNvSpPr txBox="1"/>
          <p:nvPr/>
        </p:nvSpPr>
        <p:spPr>
          <a:xfrm>
            <a:off x="3048000" y="2090172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</a:t>
            </a:r>
            <a:r>
              <a:rPr lang="en-US" sz="2400" i="1" dirty="0" err="1">
                <a:latin typeface="Candara" panose="020E0502030303020204" pitchFamily="34" charset="0"/>
              </a:rPr>
              <a:t>chiquitos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grandotes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con </a:t>
            </a:r>
            <a:r>
              <a:rPr lang="en-US" sz="2400" i="1" dirty="0" err="1">
                <a:latin typeface="Candara" panose="020E0502030303020204" pitchFamily="34" charset="0"/>
              </a:rPr>
              <a:t>plumas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778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BA19-D768-AF3A-A307-BFDDEA91F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BE01C1-2628-7B3F-7030-F9112706B7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CFE8C-7F5E-36BD-3664-2DFD1E7CFFA8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Scientist</a:t>
            </a:r>
          </a:p>
        </p:txBody>
      </p:sp>
    </p:spTree>
    <p:extLst>
      <p:ext uri="{BB962C8B-B14F-4D97-AF65-F5344CB8AC3E}">
        <p14:creationId xmlns:p14="http://schemas.microsoft.com/office/powerpoint/2010/main" val="328068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FCFA3-DC8D-4024-9427-D155C1ECD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342E5D-45D9-D18E-6A19-F5C7969060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0B1E4E-2FB3-A6C6-B179-D6740FC84CFC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Scientist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 err="1">
                <a:latin typeface="Candara" panose="020E0502030303020204" pitchFamily="34" charset="0"/>
              </a:rPr>
              <a:t>Científico</a:t>
            </a:r>
            <a:r>
              <a:rPr lang="en-US" sz="5400" i="1" dirty="0">
                <a:latin typeface="Candara" panose="020E0502030303020204" pitchFamily="34" charset="0"/>
              </a:rPr>
              <a:t>/a</a:t>
            </a:r>
          </a:p>
        </p:txBody>
      </p:sp>
      <p:pic>
        <p:nvPicPr>
          <p:cNvPr id="2050" name="Picture 2" descr="Cartoon character sticker with couple scientists in science gown">
            <a:extLst>
              <a:ext uri="{FF2B5EF4-FFF2-40B4-BE49-F238E27FC236}">
                <a16:creationId xmlns:a16="http://schemas.microsoft.com/office/drawing/2014/main" id="{64D0CB9E-3AF5-EC19-300A-838171B6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0" b="90200" l="8722" r="89947">
                        <a14:foregroundMark x1="8788" y1="21200" x2="8788" y2="21200"/>
                        <a14:foregroundMark x1="25965" y1="9900" x2="25965" y2="9900"/>
                        <a14:foregroundMark x1="27630" y1="10900" x2="28029" y2="9050"/>
                        <a14:foregroundMark x1="70439" y1="12600" x2="70439" y2="12600"/>
                        <a14:foregroundMark x1="72370" y1="10200" x2="57257" y2="17200"/>
                        <a14:foregroundMark x1="73702" y1="12200" x2="55526" y2="17800"/>
                        <a14:foregroundMark x1="69308" y1="8450" x2="66245" y2="8300"/>
                        <a14:foregroundMark x1="26498" y1="87300" x2="26498" y2="87300"/>
                        <a14:foregroundMark x1="31092" y1="89450" x2="23982" y2="83850"/>
                        <a14:foregroundMark x1="33422" y1="88750" x2="33955" y2="89050"/>
                        <a14:foregroundMark x1="32024" y1="88900" x2="43142" y2="85750"/>
                        <a14:foregroundMark x1="60852" y1="85150" x2="64115" y2="87450"/>
                        <a14:foregroundMark x1="75033" y1="86000" x2="78628" y2="89450"/>
                        <a14:foregroundMark x1="65446" y1="90200" x2="59387" y2="87300"/>
                        <a14:foregroundMark x1="24035" y1="40450" x2="29561" y2="56200"/>
                        <a14:foregroundMark x1="62783" y1="41450" x2="67177" y2="49900"/>
                        <a14:foregroundMark x1="67976" y1="66400" x2="67976" y2="66400"/>
                        <a14:backgroundMark x1="11252" y1="40450" x2="16778" y2="41150"/>
                        <a14:backgroundMark x1="18309" y1="39300" x2="11784" y2="39850"/>
                        <a14:backgroundMark x1="18908" y1="38300" x2="18908" y2="38300"/>
                        <a14:backgroundMark x1="19840" y1="40700" x2="20439" y2="55500"/>
                        <a14:backgroundMark x1="21771" y1="57650" x2="18509" y2="63350"/>
                        <a14:backgroundMark x1="20439" y1="63350" x2="19441" y2="66950"/>
                        <a14:backgroundMark x1="20040" y1="66400" x2="19640" y2="70100"/>
                        <a14:backgroundMark x1="20772" y1="87900" x2="17909" y2="81200"/>
                        <a14:backgroundMark x1="17909" y1="81200" x2="16977" y2="80550"/>
                        <a14:backgroundMark x1="23435" y1="83850" x2="23435" y2="83850"/>
                        <a14:backgroundMark x1="24634" y1="83600" x2="24634" y2="83600"/>
                        <a14:backgroundMark x1="23635" y1="82850" x2="23635" y2="83850"/>
                        <a14:backgroundMark x1="24035" y1="83850" x2="24035" y2="83850"/>
                        <a14:backgroundMark x1="20240" y1="69550" x2="20240" y2="72850"/>
                        <a14:backgroundMark x1="29760" y1="84150" x2="32423" y2="84750"/>
                        <a14:backgroundMark x1="24234" y1="84150" x2="24434" y2="84750"/>
                        <a14:backgroundMark x1="43475" y1="84000" x2="49601" y2="87900"/>
                        <a14:backgroundMark x1="44874" y1="73850" x2="43342" y2="64950"/>
                        <a14:backgroundMark x1="46937" y1="59800" x2="52663" y2="58900"/>
                        <a14:backgroundMark x1="54594" y1="59650" x2="56192" y2="50250"/>
                        <a14:backgroundMark x1="56192" y1="50250" x2="56858" y2="49600"/>
                        <a14:backgroundMark x1="38349" y1="36250" x2="39481" y2="35000"/>
                        <a14:backgroundMark x1="36418" y1="35250" x2="40613" y2="34250"/>
                        <a14:backgroundMark x1="35686" y1="35250" x2="34354" y2="35250"/>
                        <a14:backgroundMark x1="46005" y1="45150" x2="45206" y2="41300"/>
                        <a14:backgroundMark x1="44874" y1="41000" x2="44075" y2="41000"/>
                        <a14:backgroundMark x1="47736" y1="41450" x2="51332" y2="35250"/>
                        <a14:backgroundMark x1="48269" y1="33400" x2="50200" y2="36850"/>
                        <a14:backgroundMark x1="45007" y1="35000" x2="45007" y2="35000"/>
                        <a14:backgroundMark x1="83023" y1="43300" x2="88549" y2="47600"/>
                        <a14:backgroundMark x1="83822" y1="38400" x2="88549" y2="33850"/>
                        <a14:backgroundMark x1="68309" y1="77700" x2="69507" y2="85300"/>
                        <a14:backgroundMark x1="69507" y1="85300" x2="69507" y2="85300"/>
                        <a14:backgroundMark x1="78229" y1="78700" x2="78429" y2="81600"/>
                        <a14:backgroundMark x1="79427" y1="75000" x2="83023" y2="68650"/>
                        <a14:backgroundMark x1="81292" y1="67550" x2="81292" y2="59500"/>
                        <a14:backgroundMark x1="83222" y1="29400" x2="88016" y2="26500"/>
                        <a14:backgroundMark x1="74634" y1="33850" x2="76897" y2="33550"/>
                        <a14:backgroundMark x1="72170" y1="33700" x2="75566" y2="34700"/>
                        <a14:backgroundMark x1="70839" y1="33400" x2="70839" y2="33400"/>
                        <a14:backgroundMark x1="20972" y1="76700" x2="20972" y2="7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77" y="3401960"/>
            <a:ext cx="2595229" cy="345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35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2F9F2-F452-B6DD-FFB2-6EFA7FC4D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724D0-62EC-7D01-BD00-107CD5B7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1744AA-12F0-3C59-D20D-1D1BFE8F04EB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val="423745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562AF-695B-DA91-D85C-E87053FDD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478C6-87A6-DDE6-01DF-9B03DDD5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44ABD8-73F9-B129-8825-45D4A90DF615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Journal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>
                <a:latin typeface="Candara" panose="020E0502030303020204" pitchFamily="34" charset="0"/>
              </a:rPr>
              <a:t>El </a:t>
            </a:r>
            <a:r>
              <a:rPr lang="en-US" sz="5400" i="1" dirty="0" err="1">
                <a:latin typeface="Candara" panose="020E0502030303020204" pitchFamily="34" charset="0"/>
              </a:rPr>
              <a:t>diario</a:t>
            </a:r>
            <a:endParaRPr lang="en-US" sz="5400" i="1" dirty="0">
              <a:latin typeface="Candara" panose="020E0502030303020204" pitchFamily="34" charset="0"/>
            </a:endParaRPr>
          </a:p>
        </p:txBody>
      </p:sp>
      <p:pic>
        <p:nvPicPr>
          <p:cNvPr id="3074" name="Picture 2" descr="Notebook with beautiful bookmarks">
            <a:extLst>
              <a:ext uri="{FF2B5EF4-FFF2-40B4-BE49-F238E27FC236}">
                <a16:creationId xmlns:a16="http://schemas.microsoft.com/office/drawing/2014/main" id="{782E0646-55C9-D57D-1CC9-DC142A778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49" b="88978" l="5112" r="92812">
                        <a14:foregroundMark x1="13898" y1="23962" x2="36262" y2="23802"/>
                        <a14:foregroundMark x1="36262" y1="23802" x2="67412" y2="25240"/>
                        <a14:foregroundMark x1="75240" y1="25559" x2="71246" y2="66613"/>
                        <a14:foregroundMark x1="59585" y1="34665" x2="59105" y2="65335"/>
                        <a14:foregroundMark x1="67572" y1="50799" x2="68690" y2="73802"/>
                        <a14:foregroundMark x1="68690" y1="73802" x2="68690" y2="73802"/>
                        <a14:foregroundMark x1="64537" y1="77316" x2="80990" y2="60383"/>
                        <a14:foregroundMark x1="91534" y1="40735" x2="91054" y2="53355"/>
                        <a14:foregroundMark x1="92971" y1="49201" x2="92971" y2="49201"/>
                        <a14:foregroundMark x1="90735" y1="26198" x2="89776" y2="44569"/>
                        <a14:foregroundMark x1="91054" y1="23802" x2="73642" y2="22045"/>
                        <a14:foregroundMark x1="73642" y1="22045" x2="71086" y2="22364"/>
                        <a14:foregroundMark x1="10064" y1="35144" x2="10064" y2="45208"/>
                        <a14:foregroundMark x1="9105" y1="29073" x2="10383" y2="39297"/>
                        <a14:foregroundMark x1="19649" y1="21086" x2="23482" y2="21565"/>
                        <a14:foregroundMark x1="14217" y1="22364" x2="14217" y2="22364"/>
                        <a14:foregroundMark x1="33546" y1="20767" x2="33546" y2="20767"/>
                        <a14:foregroundMark x1="28275" y1="22684" x2="28275" y2="22684"/>
                        <a14:foregroundMark x1="9105" y1="23163" x2="9105" y2="23163"/>
                        <a14:foregroundMark x1="5431" y1="38818" x2="5431" y2="38818"/>
                        <a14:foregroundMark x1="10224" y1="51118" x2="9904" y2="51278"/>
                        <a14:foregroundMark x1="51597" y1="40895" x2="52236" y2="73163"/>
                        <a14:foregroundMark x1="50479" y1="25559" x2="53514" y2="44249"/>
                        <a14:foregroundMark x1="66454" y1="21406" x2="66454" y2="21406"/>
                        <a14:foregroundMark x1="74121" y1="86741" x2="79553" y2="85783"/>
                        <a14:foregroundMark x1="91693" y1="73482" x2="91693" y2="73482"/>
                        <a14:foregroundMark x1="92492" y1="30831" x2="92492" y2="30831"/>
                        <a14:foregroundMark x1="59904" y1="89137" x2="59904" y2="89137"/>
                        <a14:foregroundMark x1="84026" y1="20128" x2="84026" y2="20128"/>
                        <a14:foregroundMark x1="92971" y1="31310" x2="92971" y2="31310"/>
                        <a14:foregroundMark x1="66613" y1="20128" x2="66613" y2="20128"/>
                        <a14:foregroundMark x1="32588" y1="19808" x2="32588" y2="19808"/>
                        <a14:foregroundMark x1="5431" y1="37380" x2="5431" y2="37380"/>
                        <a14:foregroundMark x1="5112" y1="39936" x2="5112" y2="3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6920"/>
          <a:stretch/>
        </p:blipFill>
        <p:spPr bwMode="auto">
          <a:xfrm>
            <a:off x="7787150" y="3286289"/>
            <a:ext cx="4119716" cy="31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0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2D81B-EFB3-8C0D-A451-27AF3FA84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3C521-94AC-76BC-EAAC-9745D458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2174E8-8D1E-77D8-691B-DCB9BB999A33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Interesting</a:t>
            </a:r>
          </a:p>
        </p:txBody>
      </p:sp>
    </p:spTree>
    <p:extLst>
      <p:ext uri="{BB962C8B-B14F-4D97-AF65-F5344CB8AC3E}">
        <p14:creationId xmlns:p14="http://schemas.microsoft.com/office/powerpoint/2010/main" val="398143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D2D7-AD29-774E-92CC-3A50A3C0A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FD25C-7BE9-791E-6CD2-933DFC3DCD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CE84BE-18D0-52F9-022E-309031EE248A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Interesting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 err="1">
                <a:latin typeface="Candara" panose="020E0502030303020204" pitchFamily="34" charset="0"/>
              </a:rPr>
              <a:t>Interesante</a:t>
            </a:r>
            <a:endParaRPr lang="en-US" sz="54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24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133</Words>
  <Application>Microsoft Office PowerPoint</Application>
  <PresentationFormat>Widescreen</PresentationFormat>
  <Paragraphs>56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1</cp:revision>
  <dcterms:created xsi:type="dcterms:W3CDTF">2025-01-22T04:20:08Z</dcterms:created>
  <dcterms:modified xsi:type="dcterms:W3CDTF">2025-01-22T05:13:46Z</dcterms:modified>
</cp:coreProperties>
</file>