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1" r:id="rId3"/>
    <p:sldId id="272" r:id="rId4"/>
    <p:sldId id="299" r:id="rId5"/>
    <p:sldId id="273" r:id="rId6"/>
    <p:sldId id="300" r:id="rId7"/>
    <p:sldId id="287" r:id="rId8"/>
    <p:sldId id="301" r:id="rId9"/>
    <p:sldId id="288" r:id="rId10"/>
    <p:sldId id="303" r:id="rId11"/>
    <p:sldId id="289" r:id="rId12"/>
    <p:sldId id="304" r:id="rId13"/>
    <p:sldId id="275" r:id="rId14"/>
    <p:sldId id="302" r:id="rId15"/>
    <p:sldId id="278" r:id="rId16"/>
    <p:sldId id="317" r:id="rId17"/>
    <p:sldId id="290" r:id="rId18"/>
    <p:sldId id="318" r:id="rId19"/>
    <p:sldId id="291" r:id="rId20"/>
    <p:sldId id="319" r:id="rId21"/>
    <p:sldId id="281" r:id="rId22"/>
    <p:sldId id="320" r:id="rId23"/>
    <p:sldId id="292" r:id="rId24"/>
    <p:sldId id="321" r:id="rId25"/>
    <p:sldId id="293" r:id="rId26"/>
    <p:sldId id="322" r:id="rId27"/>
    <p:sldId id="284" r:id="rId28"/>
    <p:sldId id="310" r:id="rId29"/>
    <p:sldId id="295" r:id="rId30"/>
    <p:sldId id="311" r:id="rId31"/>
    <p:sldId id="294" r:id="rId32"/>
    <p:sldId id="312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5D61F"/>
    <a:srgbClr val="F49A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8" autoAdjust="0"/>
    <p:restoredTop sz="94660"/>
  </p:normalViewPr>
  <p:slideViewPr>
    <p:cSldViewPr snapToGrid="0">
      <p:cViewPr>
        <p:scale>
          <a:sx n="80" d="100"/>
          <a:sy n="80" d="100"/>
        </p:scale>
        <p:origin x="1800" y="6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6AA10-511F-204D-0DC3-E1C1E68910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48907-A5A6-43CB-5A7B-770A042685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ACD0D-4C52-1950-5C0D-B63578815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ACF89-B1F8-4AEE-9CA3-D22008AF5C39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1A749E-EC9A-5E50-DC05-53B6F1A39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A82658-3819-89E8-79EC-08C83A855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A1328-73BB-4D2F-80F0-33BE5F679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319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9C6D6-956C-D248-AAF0-0A466745C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BA55F5-4430-4519-78D2-0009DE281F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5B830C-7F99-7B1B-2FD5-E9FE84019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ACF89-B1F8-4AEE-9CA3-D22008AF5C39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609BF0-EFE4-DE37-A328-29F5FB3B3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33D766-9928-D41C-305D-2B7676DBE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A1328-73BB-4D2F-80F0-33BE5F679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035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176B46-A0E1-04F1-4280-DA551D7F73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E99247-A625-72F1-31B5-4451FEB783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0FCFD4-B743-C96A-0C0E-707B5F5D9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ACF89-B1F8-4AEE-9CA3-D22008AF5C39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1C735C-DC94-9550-D6CC-EF781FEA9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7F00B1-E3E7-A2BD-8FFA-3FABBE286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A1328-73BB-4D2F-80F0-33BE5F679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954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75220-BCD5-6F3B-C499-52FD78682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7D258C-AA1C-B2CB-C021-ED2578D7F1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7F741B-28ED-5BB0-9BEF-9E73559B1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ACF89-B1F8-4AEE-9CA3-D22008AF5C39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0FA2A-C93D-5803-66AA-D35CAD5B1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439E9B-7FB1-4E9A-32D1-3543D3BCF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A1328-73BB-4D2F-80F0-33BE5F679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176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93316-E911-04D3-E80F-502DA01A3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BD74D6-9318-C095-D705-56C4048C7A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EDFF11-DCD8-F312-2973-7E69C0D0B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ACF89-B1F8-4AEE-9CA3-D22008AF5C39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6AB5B7-4339-32B7-7315-D95489E91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7A5F58-C21C-B434-E3C4-D89EBC29C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A1328-73BB-4D2F-80F0-33BE5F679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852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E0F1C-2F20-E028-5923-E4C3FD3E3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89A99-9009-ADF8-F72F-6C7F9A9409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5BA7EC-8A62-054E-01E2-5B3C7C285F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9BD361-F261-F12B-E509-DFA0E6172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ACF89-B1F8-4AEE-9CA3-D22008AF5C39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07DEF4-B44F-3A03-0D88-FA74FDD51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5CF6EB-B3A0-1CAF-D218-000D29B48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A1328-73BB-4D2F-80F0-33BE5F679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50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A61D9-87CE-8EB1-D3A3-7385905A6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91EAD7-A08B-0701-657A-1C06D316EE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370DDD-12DE-69BE-540F-17CA778817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E03C14-0F86-321A-318A-A907FB2DF0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FE6A2C-700B-59BB-4CC0-9CC99A81A9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0E111C-B06E-9FC7-30F6-A11F844B3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ACF89-B1F8-4AEE-9CA3-D22008AF5C39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801400-C8DF-07EC-AFA5-DC8FFD5A1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CA97F1-DE9A-771A-E414-4B79F8728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A1328-73BB-4D2F-80F0-33BE5F679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218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C3372-EC62-3B3C-1568-DE1E45E1E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24E78-6FAF-7461-3C93-EF117BB25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ACF89-B1F8-4AEE-9CA3-D22008AF5C39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99A5D0-BE50-23AE-DD56-46DCDA53F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243BF9-7133-51FB-E761-E367CD2B5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A1328-73BB-4D2F-80F0-33BE5F679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464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208B1D-788E-ACE9-E555-4BDF83C34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ACF89-B1F8-4AEE-9CA3-D22008AF5C39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867BB7-DDBB-A981-6405-92459582B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68B252-7275-8259-B6AA-5EC3BAEF4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A1328-73BB-4D2F-80F0-33BE5F679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60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565D2-BF81-7EA4-1EDB-A6569F552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ABC1B-BF9E-D32B-1B4B-E5E77A7FCF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7B4A10-B78F-FFC6-AD8D-D0B19A90B3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C7F980-23A7-D09C-B456-279EB831D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ACF89-B1F8-4AEE-9CA3-D22008AF5C39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BC3FDF-C8AF-45BA-EEE8-D56D6D4A5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264126-8B05-5EF0-DB0B-7B4D6EC2F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A1328-73BB-4D2F-80F0-33BE5F679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737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832C6-81C5-0CED-02BE-C1FCD89CC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AE36B8-C505-9296-0B40-56AC627FEC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F3E016-F7E8-61AF-3BBB-B4D88010ED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CF5122-ADF9-8A80-B6E6-D4B26A368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ACF89-B1F8-4AEE-9CA3-D22008AF5C39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2AE23A-90BE-AE6B-C089-34706470B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4B3718-2BB8-B6A2-714A-BD898EBE2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A1328-73BB-4D2F-80F0-33BE5F679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948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EEF8BB-4563-A090-97D1-8590741F4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71C2EC-7656-60C5-8900-83DFF925A1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E19296-7B5C-4520-D06C-0CF5CAFC87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FEACF89-B1F8-4AEE-9CA3-D22008AF5C39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538D00-92B0-6FF9-7613-075E38F21B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94323D-B305-3AD6-69DC-0EEE09D8A4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D6A1328-73BB-4D2F-80F0-33BE5F679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003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slide" Target="slide7.xml"/><Relationship Id="rId3" Type="http://schemas.openxmlformats.org/officeDocument/2006/relationships/slide" Target="slide3.xml"/><Relationship Id="rId7" Type="http://schemas.openxmlformats.org/officeDocument/2006/relationships/slide" Target="slide27.xml"/><Relationship Id="rId12" Type="http://schemas.openxmlformats.org/officeDocument/2006/relationships/slide" Target="slide29.xml"/><Relationship Id="rId17" Type="http://schemas.openxmlformats.org/officeDocument/2006/relationships/slide" Target="slide31.xml"/><Relationship Id="rId2" Type="http://schemas.openxmlformats.org/officeDocument/2006/relationships/image" Target="../media/image1.png"/><Relationship Id="rId16" Type="http://schemas.openxmlformats.org/officeDocument/2006/relationships/slide" Target="slide2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1.xml"/><Relationship Id="rId11" Type="http://schemas.openxmlformats.org/officeDocument/2006/relationships/slide" Target="slide23.xml"/><Relationship Id="rId5" Type="http://schemas.openxmlformats.org/officeDocument/2006/relationships/slide" Target="slide15.xml"/><Relationship Id="rId15" Type="http://schemas.openxmlformats.org/officeDocument/2006/relationships/slide" Target="slide19.xml"/><Relationship Id="rId10" Type="http://schemas.openxmlformats.org/officeDocument/2006/relationships/slide" Target="slide17.xml"/><Relationship Id="rId4" Type="http://schemas.openxmlformats.org/officeDocument/2006/relationships/slide" Target="slide9.xml"/><Relationship Id="rId9" Type="http://schemas.openxmlformats.org/officeDocument/2006/relationships/slide" Target="slide11.xml"/><Relationship Id="rId14" Type="http://schemas.openxmlformats.org/officeDocument/2006/relationships/slide" Target="slide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3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877C54-B734-4619-00DF-8CCFE82C12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B0B25E3-F40A-2AA5-B419-B86DAB8AC3C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812" b="781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20A3C60-E2A9-5ED6-6078-940477BDF0A5}"/>
              </a:ext>
            </a:extLst>
          </p:cNvPr>
          <p:cNvSpPr/>
          <p:nvPr/>
        </p:nvSpPr>
        <p:spPr>
          <a:xfrm>
            <a:off x="224648" y="1858383"/>
            <a:ext cx="11742703" cy="31412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ookman Old Style" panose="02050604050505020204" pitchFamily="18" charset="0"/>
              </a:rPr>
              <a:t>JEOPARDY</a:t>
            </a:r>
          </a:p>
        </p:txBody>
      </p:sp>
    </p:spTree>
    <p:extLst>
      <p:ext uri="{BB962C8B-B14F-4D97-AF65-F5344CB8AC3E}">
        <p14:creationId xmlns:p14="http://schemas.microsoft.com/office/powerpoint/2010/main" val="11127828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A2715E-F434-5FEA-AD9A-DEA5ECF37E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 action="ppaction://hlinksldjump"/>
            <a:extLst>
              <a:ext uri="{FF2B5EF4-FFF2-40B4-BE49-F238E27FC236}">
                <a16:creationId xmlns:a16="http://schemas.microsoft.com/office/drawing/2014/main" id="{AB08331C-FADE-A65D-4150-E02E9B53653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0292" b="5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hlinkClick r:id="rId2" action="ppaction://hlinksldjump"/>
            <a:extLst>
              <a:ext uri="{FF2B5EF4-FFF2-40B4-BE49-F238E27FC236}">
                <a16:creationId xmlns:a16="http://schemas.microsoft.com/office/drawing/2014/main" id="{ACC1E744-04FF-971C-401A-875230F77442}"/>
              </a:ext>
            </a:extLst>
          </p:cNvPr>
          <p:cNvSpPr/>
          <p:nvPr/>
        </p:nvSpPr>
        <p:spPr>
          <a:xfrm>
            <a:off x="3147060" y="2153412"/>
            <a:ext cx="5897880" cy="2551176"/>
          </a:xfrm>
          <a:prstGeom prst="roundRect">
            <a:avLst/>
          </a:prstGeom>
          <a:solidFill>
            <a:srgbClr val="F49AC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Candara" panose="020E0502030303020204" pitchFamily="34" charset="0"/>
              </a:rPr>
              <a:t>Conjugate this –er verb:</a:t>
            </a:r>
          </a:p>
          <a:p>
            <a:pPr algn="ctr"/>
            <a:r>
              <a:rPr lang="en-US" sz="4000" i="1" dirty="0">
                <a:latin typeface="Candara" panose="020E0502030303020204" pitchFamily="34" charset="0"/>
              </a:rPr>
              <a:t>Ella (</a:t>
            </a:r>
            <a:r>
              <a:rPr lang="en-US" sz="4000" i="1" dirty="0" err="1">
                <a:latin typeface="Candara" panose="020E0502030303020204" pitchFamily="34" charset="0"/>
              </a:rPr>
              <a:t>beb</a:t>
            </a:r>
            <a:r>
              <a:rPr lang="en-US" sz="4000" i="1" u="sng" dirty="0" err="1">
                <a:latin typeface="Candara" panose="020E0502030303020204" pitchFamily="34" charset="0"/>
              </a:rPr>
              <a:t>er</a:t>
            </a:r>
            <a:r>
              <a:rPr lang="en-US" sz="4000" i="1" dirty="0">
                <a:latin typeface="Candara" panose="020E0502030303020204" pitchFamily="34" charset="0"/>
              </a:rPr>
              <a:t>)</a:t>
            </a:r>
          </a:p>
          <a:p>
            <a:pPr algn="ctr"/>
            <a:r>
              <a:rPr lang="en-US" sz="4000" dirty="0">
                <a:latin typeface="Candara" panose="020E0502030303020204" pitchFamily="34" charset="0"/>
              </a:rPr>
              <a:t>=</a:t>
            </a:r>
          </a:p>
          <a:p>
            <a:pPr algn="ctr"/>
            <a:r>
              <a:rPr lang="en-US" sz="4000" i="1" dirty="0">
                <a:latin typeface="Candara" panose="020E0502030303020204" pitchFamily="34" charset="0"/>
              </a:rPr>
              <a:t>Ella </a:t>
            </a:r>
            <a:r>
              <a:rPr lang="en-US" sz="4000" i="1" dirty="0" err="1">
                <a:latin typeface="Candara" panose="020E0502030303020204" pitchFamily="34" charset="0"/>
              </a:rPr>
              <a:t>beb</a:t>
            </a:r>
            <a:r>
              <a:rPr lang="en-US" sz="4000" i="1" u="sng" dirty="0" err="1">
                <a:latin typeface="Candara" panose="020E0502030303020204" pitchFamily="34" charset="0"/>
              </a:rPr>
              <a:t>e</a:t>
            </a:r>
            <a:endParaRPr lang="en-US" sz="4000" i="1" u="sng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012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4A273C-216E-572A-946D-0462F26AA6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 action="ppaction://hlinksldjump"/>
            <a:extLst>
              <a:ext uri="{FF2B5EF4-FFF2-40B4-BE49-F238E27FC236}">
                <a16:creationId xmlns:a16="http://schemas.microsoft.com/office/drawing/2014/main" id="{C9C047C5-6BA3-9E39-67C7-EFEC49A68D1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0292" b="5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hlinkClick r:id="rId2" action="ppaction://hlinksldjump"/>
            <a:extLst>
              <a:ext uri="{FF2B5EF4-FFF2-40B4-BE49-F238E27FC236}">
                <a16:creationId xmlns:a16="http://schemas.microsoft.com/office/drawing/2014/main" id="{CEF97724-9CB2-7160-3B5E-FB25F4BE5B01}"/>
              </a:ext>
            </a:extLst>
          </p:cNvPr>
          <p:cNvSpPr/>
          <p:nvPr/>
        </p:nvSpPr>
        <p:spPr>
          <a:xfrm>
            <a:off x="3147060" y="2514600"/>
            <a:ext cx="5897880" cy="1828800"/>
          </a:xfrm>
          <a:prstGeom prst="roundRect">
            <a:avLst/>
          </a:prstGeom>
          <a:solidFill>
            <a:srgbClr val="F49AC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Candara" panose="020E0502030303020204" pitchFamily="34" charset="0"/>
              </a:rPr>
              <a:t>Conjugate this –er verb:</a:t>
            </a:r>
          </a:p>
          <a:p>
            <a:pPr algn="ctr"/>
            <a:r>
              <a:rPr lang="en-US" sz="4000" i="1" dirty="0" err="1">
                <a:latin typeface="Candara" panose="020E0502030303020204" pitchFamily="34" charset="0"/>
              </a:rPr>
              <a:t>Nosotros</a:t>
            </a:r>
            <a:r>
              <a:rPr lang="en-US" sz="4000" i="1" dirty="0">
                <a:latin typeface="Candara" panose="020E0502030303020204" pitchFamily="34" charset="0"/>
              </a:rPr>
              <a:t> (</a:t>
            </a:r>
            <a:r>
              <a:rPr lang="en-US" sz="4000" i="1" dirty="0" err="1">
                <a:latin typeface="Candara" panose="020E0502030303020204" pitchFamily="34" charset="0"/>
              </a:rPr>
              <a:t>comprend</a:t>
            </a:r>
            <a:r>
              <a:rPr lang="en-US" sz="4000" i="1" u="sng" dirty="0" err="1">
                <a:latin typeface="Candara" panose="020E0502030303020204" pitchFamily="34" charset="0"/>
              </a:rPr>
              <a:t>er</a:t>
            </a:r>
            <a:r>
              <a:rPr lang="en-US" sz="4000" i="1" dirty="0">
                <a:latin typeface="Candara" panose="020E0502030303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09769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51AB41-E19E-7DA8-7F21-E2C452B585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 action="ppaction://hlinksldjump"/>
            <a:extLst>
              <a:ext uri="{FF2B5EF4-FFF2-40B4-BE49-F238E27FC236}">
                <a16:creationId xmlns:a16="http://schemas.microsoft.com/office/drawing/2014/main" id="{38C9BA95-C24A-D469-FFA1-925513C8869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0292" b="5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hlinkClick r:id="rId2" action="ppaction://hlinksldjump"/>
            <a:extLst>
              <a:ext uri="{FF2B5EF4-FFF2-40B4-BE49-F238E27FC236}">
                <a16:creationId xmlns:a16="http://schemas.microsoft.com/office/drawing/2014/main" id="{485D065D-4480-8CC8-F2B8-44527D840E2F}"/>
              </a:ext>
            </a:extLst>
          </p:cNvPr>
          <p:cNvSpPr/>
          <p:nvPr/>
        </p:nvSpPr>
        <p:spPr>
          <a:xfrm>
            <a:off x="3147060" y="1888837"/>
            <a:ext cx="5897880" cy="3080325"/>
          </a:xfrm>
          <a:prstGeom prst="roundRect">
            <a:avLst/>
          </a:prstGeom>
          <a:solidFill>
            <a:srgbClr val="F49AC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Candara" panose="020E0502030303020204" pitchFamily="34" charset="0"/>
              </a:rPr>
              <a:t>Conjugate this –er verb:</a:t>
            </a:r>
          </a:p>
          <a:p>
            <a:pPr algn="ctr"/>
            <a:r>
              <a:rPr lang="en-US" sz="4000" i="1" dirty="0" err="1">
                <a:latin typeface="Candara" panose="020E0502030303020204" pitchFamily="34" charset="0"/>
              </a:rPr>
              <a:t>Nosotros</a:t>
            </a:r>
            <a:r>
              <a:rPr lang="en-US" sz="4000" i="1" dirty="0">
                <a:latin typeface="Candara" panose="020E0502030303020204" pitchFamily="34" charset="0"/>
              </a:rPr>
              <a:t> (</a:t>
            </a:r>
            <a:r>
              <a:rPr lang="en-US" sz="4000" i="1" dirty="0" err="1">
                <a:latin typeface="Candara" panose="020E0502030303020204" pitchFamily="34" charset="0"/>
              </a:rPr>
              <a:t>comprend</a:t>
            </a:r>
            <a:r>
              <a:rPr lang="en-US" sz="4000" i="1" u="sng" dirty="0" err="1">
                <a:latin typeface="Candara" panose="020E0502030303020204" pitchFamily="34" charset="0"/>
              </a:rPr>
              <a:t>er</a:t>
            </a:r>
            <a:r>
              <a:rPr lang="en-US" sz="4000" i="1" dirty="0">
                <a:latin typeface="Candara" panose="020E0502030303020204" pitchFamily="34" charset="0"/>
              </a:rPr>
              <a:t>)</a:t>
            </a:r>
          </a:p>
          <a:p>
            <a:pPr algn="ctr"/>
            <a:r>
              <a:rPr lang="en-US" sz="4000" dirty="0">
                <a:latin typeface="Candara" panose="020E0502030303020204" pitchFamily="34" charset="0"/>
              </a:rPr>
              <a:t>=</a:t>
            </a:r>
          </a:p>
          <a:p>
            <a:pPr algn="ctr"/>
            <a:r>
              <a:rPr lang="en-US" sz="4000" i="1" dirty="0" err="1">
                <a:latin typeface="Candara" panose="020E0502030303020204" pitchFamily="34" charset="0"/>
              </a:rPr>
              <a:t>Nosotros</a:t>
            </a:r>
            <a:r>
              <a:rPr lang="en-US" sz="4000" i="1" dirty="0">
                <a:latin typeface="Candara" panose="020E0502030303020204" pitchFamily="34" charset="0"/>
              </a:rPr>
              <a:t> </a:t>
            </a:r>
            <a:r>
              <a:rPr lang="en-US" sz="4000" i="1" dirty="0" err="1">
                <a:latin typeface="Candara" panose="020E0502030303020204" pitchFamily="34" charset="0"/>
              </a:rPr>
              <a:t>comprend</a:t>
            </a:r>
            <a:r>
              <a:rPr lang="en-US" sz="4000" i="1" u="sng" dirty="0" err="1">
                <a:latin typeface="Candara" panose="020E0502030303020204" pitchFamily="34" charset="0"/>
              </a:rPr>
              <a:t>emos</a:t>
            </a:r>
            <a:endParaRPr lang="en-US" sz="4000" i="1" u="sng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6326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 action="ppaction://hlinksldjump"/>
            <a:extLst>
              <a:ext uri="{FF2B5EF4-FFF2-40B4-BE49-F238E27FC236}">
                <a16:creationId xmlns:a16="http://schemas.microsoft.com/office/drawing/2014/main" id="{A10E33CC-EBFD-A53A-7023-9742DEFED15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0292" b="5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hlinkClick r:id="rId2" action="ppaction://hlinksldjump"/>
            <a:extLst>
              <a:ext uri="{FF2B5EF4-FFF2-40B4-BE49-F238E27FC236}">
                <a16:creationId xmlns:a16="http://schemas.microsoft.com/office/drawing/2014/main" id="{867A3299-2F1D-6734-1BD9-540451E5603C}"/>
              </a:ext>
            </a:extLst>
          </p:cNvPr>
          <p:cNvSpPr/>
          <p:nvPr/>
        </p:nvSpPr>
        <p:spPr>
          <a:xfrm>
            <a:off x="3147060" y="1816768"/>
            <a:ext cx="5897880" cy="1828800"/>
          </a:xfrm>
          <a:prstGeom prst="roundRect">
            <a:avLst/>
          </a:prstGeom>
          <a:solidFill>
            <a:srgbClr val="F49AC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Candara" panose="020E0502030303020204" pitchFamily="34" charset="0"/>
              </a:rPr>
              <a:t>What are the proper –er verb endings?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112DA3D-1268-AC83-5986-3F4FC3807B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4957010"/>
              </p:ext>
            </p:extLst>
          </p:nvPr>
        </p:nvGraphicFramePr>
        <p:xfrm>
          <a:off x="3457683" y="3888491"/>
          <a:ext cx="5276633" cy="24218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58047">
                  <a:extLst>
                    <a:ext uri="{9D8B030D-6E8A-4147-A177-3AD203B41FA5}">
                      <a16:colId xmlns:a16="http://schemas.microsoft.com/office/drawing/2014/main" val="1617047287"/>
                    </a:ext>
                  </a:extLst>
                </a:gridCol>
                <a:gridCol w="3018586">
                  <a:extLst>
                    <a:ext uri="{9D8B030D-6E8A-4147-A177-3AD203B41FA5}">
                      <a16:colId xmlns:a16="http://schemas.microsoft.com/office/drawing/2014/main" val="427620429"/>
                    </a:ext>
                  </a:extLst>
                </a:gridCol>
              </a:tblGrid>
              <a:tr h="55326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yo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            </a:t>
                      </a:r>
                      <a:r>
                        <a:rPr lang="es-MX" sz="18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ndara" panose="020E0502030303020204" pitchFamily="34" charset="0"/>
                        </a:rPr>
                        <a:t>?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nosotros</a:t>
                      </a:r>
                      <a:r>
                        <a:rPr lang="es-MX" sz="1800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      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ndara" panose="020E0502030303020204" pitchFamily="34" charset="0"/>
                        </a:rPr>
                        <a:t>?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nosotras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5084526"/>
                  </a:ext>
                </a:extLst>
              </a:tr>
              <a:tr h="61954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tú  </a:t>
                      </a:r>
                      <a:r>
                        <a:rPr lang="es-MX" sz="1800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          </a:t>
                      </a:r>
                      <a:r>
                        <a:rPr lang="es-MX" sz="18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ndara" panose="020E0502030303020204" pitchFamily="34" charset="0"/>
                        </a:rPr>
                        <a:t>?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vosotros      </a:t>
                      </a:r>
                      <a:r>
                        <a:rPr lang="es-MX" sz="1800" b="1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 </a:t>
                      </a:r>
                      <a:r>
                        <a:rPr lang="es-MX" sz="1800" b="1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ndara" panose="020E0502030303020204" pitchFamily="34" charset="0"/>
                        </a:rPr>
                        <a:t>?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vosotras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63738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él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ella </a:t>
                      </a:r>
                      <a:r>
                        <a:rPr lang="es-MX" sz="1800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         </a:t>
                      </a:r>
                      <a:r>
                        <a:rPr lang="es-MX" sz="18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ndara" panose="020E0502030303020204" pitchFamily="34" charset="0"/>
                        </a:rPr>
                        <a:t>?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usted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Ellos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ellas               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ndara" panose="020E0502030303020204" pitchFamily="34" charset="0"/>
                        </a:rPr>
                        <a:t>?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ustedes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62408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57777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9B21EC-BD0A-9E50-AC92-1EC6FF06DA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 action="ppaction://hlinksldjump"/>
            <a:extLst>
              <a:ext uri="{FF2B5EF4-FFF2-40B4-BE49-F238E27FC236}">
                <a16:creationId xmlns:a16="http://schemas.microsoft.com/office/drawing/2014/main" id="{279394EF-8D5B-2B1B-B2C3-034382AA471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0292" b="5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hlinkClick r:id="rId2" action="ppaction://hlinksldjump"/>
            <a:extLst>
              <a:ext uri="{FF2B5EF4-FFF2-40B4-BE49-F238E27FC236}">
                <a16:creationId xmlns:a16="http://schemas.microsoft.com/office/drawing/2014/main" id="{50429B97-F1EF-26E6-0A13-938F2FC029CF}"/>
              </a:ext>
            </a:extLst>
          </p:cNvPr>
          <p:cNvSpPr/>
          <p:nvPr/>
        </p:nvSpPr>
        <p:spPr>
          <a:xfrm>
            <a:off x="3147059" y="1780673"/>
            <a:ext cx="5897880" cy="1828800"/>
          </a:xfrm>
          <a:prstGeom prst="roundRect">
            <a:avLst/>
          </a:prstGeom>
          <a:solidFill>
            <a:srgbClr val="F49AC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Candara" panose="020E0502030303020204" pitchFamily="34" charset="0"/>
              </a:rPr>
              <a:t>What are the proper –er verb endings?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D65086F-C54A-B942-9507-D90581266A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0051843"/>
              </p:ext>
            </p:extLst>
          </p:nvPr>
        </p:nvGraphicFramePr>
        <p:xfrm>
          <a:off x="3457683" y="3888491"/>
          <a:ext cx="5276633" cy="24218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58047">
                  <a:extLst>
                    <a:ext uri="{9D8B030D-6E8A-4147-A177-3AD203B41FA5}">
                      <a16:colId xmlns:a16="http://schemas.microsoft.com/office/drawing/2014/main" val="1617047287"/>
                    </a:ext>
                  </a:extLst>
                </a:gridCol>
                <a:gridCol w="3018586">
                  <a:extLst>
                    <a:ext uri="{9D8B030D-6E8A-4147-A177-3AD203B41FA5}">
                      <a16:colId xmlns:a16="http://schemas.microsoft.com/office/drawing/2014/main" val="427620429"/>
                    </a:ext>
                  </a:extLst>
                </a:gridCol>
              </a:tblGrid>
              <a:tr h="55326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yo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           </a:t>
                      </a:r>
                      <a:r>
                        <a:rPr lang="es-MX" sz="18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ndara" panose="020E0502030303020204" pitchFamily="34" charset="0"/>
                        </a:rPr>
                        <a:t>o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nosotros  </a:t>
                      </a:r>
                      <a:r>
                        <a:rPr lang="es-MX" sz="1800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    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ndara" panose="020E0502030303020204" pitchFamily="34" charset="0"/>
                        </a:rPr>
                        <a:t>emos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nosotras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5084526"/>
                  </a:ext>
                </a:extLst>
              </a:tr>
              <a:tr h="55326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tú   </a:t>
                      </a:r>
                      <a:r>
                        <a:rPr lang="es-MX" sz="1800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         </a:t>
                      </a:r>
                      <a:r>
                        <a:rPr lang="es-MX" sz="18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ndara" panose="020E0502030303020204" pitchFamily="34" charset="0"/>
                        </a:rPr>
                        <a:t>es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vosotros      </a:t>
                      </a:r>
                      <a:r>
                        <a:rPr lang="es-MX" sz="1800" b="1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 </a:t>
                      </a:r>
                      <a:r>
                        <a:rPr lang="es-MX" sz="1800" b="1" dirty="0" err="1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ndara" panose="020E0502030303020204" pitchFamily="34" charset="0"/>
                        </a:rPr>
                        <a:t>éis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vosotras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6373852"/>
                  </a:ext>
                </a:extLst>
              </a:tr>
              <a:tr h="90045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él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ella  </a:t>
                      </a:r>
                      <a:r>
                        <a:rPr lang="es-MX" sz="1800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        </a:t>
                      </a:r>
                      <a:r>
                        <a:rPr lang="es-MX" sz="18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ndara" panose="020E0502030303020204" pitchFamily="34" charset="0"/>
                        </a:rPr>
                        <a:t>e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usted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ellos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ellas               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ndara" panose="020E0502030303020204" pitchFamily="34" charset="0"/>
                        </a:rPr>
                        <a:t>en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ustedes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62408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747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 action="ppaction://hlinksldjump"/>
            <a:extLst>
              <a:ext uri="{FF2B5EF4-FFF2-40B4-BE49-F238E27FC236}">
                <a16:creationId xmlns:a16="http://schemas.microsoft.com/office/drawing/2014/main" id="{325AE0E2-3A61-369F-9353-F0544885595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0292" b="5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hlinkClick r:id="rId4" action="ppaction://hlinksldjump"/>
            <a:extLst>
              <a:ext uri="{FF2B5EF4-FFF2-40B4-BE49-F238E27FC236}">
                <a16:creationId xmlns:a16="http://schemas.microsoft.com/office/drawing/2014/main" id="{51619771-FBFD-EFE4-A8A4-D92FB97E08D3}"/>
              </a:ext>
            </a:extLst>
          </p:cNvPr>
          <p:cNvSpPr/>
          <p:nvPr/>
        </p:nvSpPr>
        <p:spPr>
          <a:xfrm>
            <a:off x="3147060" y="2514600"/>
            <a:ext cx="5897880" cy="18288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Candara" panose="020E0502030303020204" pitchFamily="34" charset="0"/>
              </a:rPr>
              <a:t>Conjugate this –</a:t>
            </a:r>
            <a:r>
              <a:rPr lang="en-US" sz="4000" dirty="0" err="1">
                <a:latin typeface="Candara" panose="020E0502030303020204" pitchFamily="34" charset="0"/>
              </a:rPr>
              <a:t>ir</a:t>
            </a:r>
            <a:r>
              <a:rPr lang="en-US" sz="4000" dirty="0">
                <a:latin typeface="Candara" panose="020E0502030303020204" pitchFamily="34" charset="0"/>
              </a:rPr>
              <a:t> verb:</a:t>
            </a:r>
          </a:p>
          <a:p>
            <a:pPr algn="ctr"/>
            <a:r>
              <a:rPr lang="en-US" sz="4000" i="1" dirty="0" err="1">
                <a:latin typeface="Candara" panose="020E0502030303020204" pitchFamily="34" charset="0"/>
              </a:rPr>
              <a:t>Yo</a:t>
            </a:r>
            <a:r>
              <a:rPr lang="en-US" sz="4000" i="1" dirty="0">
                <a:latin typeface="Candara" panose="020E0502030303020204" pitchFamily="34" charset="0"/>
              </a:rPr>
              <a:t> (</a:t>
            </a:r>
            <a:r>
              <a:rPr lang="en-US" sz="4000" i="1" dirty="0" err="1">
                <a:latin typeface="Candara" panose="020E0502030303020204" pitchFamily="34" charset="0"/>
              </a:rPr>
              <a:t>subir</a:t>
            </a:r>
            <a:r>
              <a:rPr lang="en-US" sz="4000" i="1" dirty="0">
                <a:latin typeface="Candara" panose="020E0502030303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012074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AC22B0-4340-11F6-5E8B-9DE67DB262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 action="ppaction://hlinksldjump"/>
            <a:extLst>
              <a:ext uri="{FF2B5EF4-FFF2-40B4-BE49-F238E27FC236}">
                <a16:creationId xmlns:a16="http://schemas.microsoft.com/office/drawing/2014/main" id="{32B5B19A-EFDE-31CA-D5BE-B92F4002179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0292" b="5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hlinkClick r:id="rId2" action="ppaction://hlinksldjump"/>
            <a:extLst>
              <a:ext uri="{FF2B5EF4-FFF2-40B4-BE49-F238E27FC236}">
                <a16:creationId xmlns:a16="http://schemas.microsoft.com/office/drawing/2014/main" id="{C4B1F7F1-F7A3-CF50-E886-B92098FB6186}"/>
              </a:ext>
            </a:extLst>
          </p:cNvPr>
          <p:cNvSpPr/>
          <p:nvPr/>
        </p:nvSpPr>
        <p:spPr>
          <a:xfrm>
            <a:off x="3147060" y="2153412"/>
            <a:ext cx="5897880" cy="255117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Candara" panose="020E0502030303020204" pitchFamily="34" charset="0"/>
              </a:rPr>
              <a:t>Conjugate this –</a:t>
            </a:r>
            <a:r>
              <a:rPr lang="en-US" sz="4000" dirty="0" err="1">
                <a:latin typeface="Candara" panose="020E0502030303020204" pitchFamily="34" charset="0"/>
              </a:rPr>
              <a:t>ir</a:t>
            </a:r>
            <a:r>
              <a:rPr lang="en-US" sz="4000" dirty="0">
                <a:latin typeface="Candara" panose="020E0502030303020204" pitchFamily="34" charset="0"/>
              </a:rPr>
              <a:t> verb:</a:t>
            </a:r>
          </a:p>
          <a:p>
            <a:pPr algn="ctr"/>
            <a:r>
              <a:rPr lang="en-US" sz="4000" i="1" dirty="0" err="1">
                <a:latin typeface="Candara" panose="020E0502030303020204" pitchFamily="34" charset="0"/>
              </a:rPr>
              <a:t>Yo</a:t>
            </a:r>
            <a:r>
              <a:rPr lang="en-US" sz="4000" i="1" dirty="0">
                <a:latin typeface="Candara" panose="020E0502030303020204" pitchFamily="34" charset="0"/>
              </a:rPr>
              <a:t> (</a:t>
            </a:r>
            <a:r>
              <a:rPr lang="en-US" sz="4000" i="1" dirty="0" err="1">
                <a:latin typeface="Candara" panose="020E0502030303020204" pitchFamily="34" charset="0"/>
              </a:rPr>
              <a:t>sub</a:t>
            </a:r>
            <a:r>
              <a:rPr lang="en-US" sz="4000" i="1" u="sng" dirty="0" err="1">
                <a:latin typeface="Candara" panose="020E0502030303020204" pitchFamily="34" charset="0"/>
              </a:rPr>
              <a:t>ir</a:t>
            </a:r>
            <a:r>
              <a:rPr lang="en-US" sz="4000" i="1" dirty="0">
                <a:latin typeface="Candara" panose="020E0502030303020204" pitchFamily="34" charset="0"/>
              </a:rPr>
              <a:t>)</a:t>
            </a:r>
          </a:p>
          <a:p>
            <a:pPr algn="ctr"/>
            <a:r>
              <a:rPr lang="en-US" sz="4000" i="1" dirty="0">
                <a:latin typeface="Candara" panose="020E0502030303020204" pitchFamily="34" charset="0"/>
              </a:rPr>
              <a:t>=</a:t>
            </a:r>
          </a:p>
          <a:p>
            <a:pPr algn="ctr"/>
            <a:r>
              <a:rPr lang="en-US" sz="4000" i="1" dirty="0" err="1">
                <a:latin typeface="Candara" panose="020E0502030303020204" pitchFamily="34" charset="0"/>
              </a:rPr>
              <a:t>Yo</a:t>
            </a:r>
            <a:r>
              <a:rPr lang="en-US" sz="4000" i="1" dirty="0">
                <a:latin typeface="Candara" panose="020E0502030303020204" pitchFamily="34" charset="0"/>
              </a:rPr>
              <a:t> </a:t>
            </a:r>
            <a:r>
              <a:rPr lang="en-US" sz="4000" i="1" dirty="0" err="1">
                <a:latin typeface="Candara" panose="020E0502030303020204" pitchFamily="34" charset="0"/>
              </a:rPr>
              <a:t>sub</a:t>
            </a:r>
            <a:r>
              <a:rPr lang="en-US" sz="4000" i="1" u="sng" dirty="0" err="1">
                <a:latin typeface="Candara" panose="020E0502030303020204" pitchFamily="34" charset="0"/>
              </a:rPr>
              <a:t>o</a:t>
            </a:r>
            <a:endParaRPr lang="en-US" sz="4000" i="1" u="sng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4800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93AF69-0D6B-F1B6-E87E-9BC657303D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 action="ppaction://hlinksldjump"/>
            <a:extLst>
              <a:ext uri="{FF2B5EF4-FFF2-40B4-BE49-F238E27FC236}">
                <a16:creationId xmlns:a16="http://schemas.microsoft.com/office/drawing/2014/main" id="{2ACD1EA3-D6FA-9E4B-73E0-EF86ADBEACE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0292" b="5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hlinkClick r:id="rId2" action="ppaction://hlinksldjump"/>
            <a:extLst>
              <a:ext uri="{FF2B5EF4-FFF2-40B4-BE49-F238E27FC236}">
                <a16:creationId xmlns:a16="http://schemas.microsoft.com/office/drawing/2014/main" id="{BCCDC6CD-1F14-1C37-2389-168F705F3266}"/>
              </a:ext>
            </a:extLst>
          </p:cNvPr>
          <p:cNvSpPr/>
          <p:nvPr/>
        </p:nvSpPr>
        <p:spPr>
          <a:xfrm>
            <a:off x="3147060" y="2514600"/>
            <a:ext cx="5897880" cy="18288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Candara" panose="020E0502030303020204" pitchFamily="34" charset="0"/>
              </a:rPr>
              <a:t>Conjugate this –</a:t>
            </a:r>
            <a:r>
              <a:rPr lang="en-US" sz="4000" dirty="0" err="1">
                <a:latin typeface="Candara" panose="020E0502030303020204" pitchFamily="34" charset="0"/>
              </a:rPr>
              <a:t>ir</a:t>
            </a:r>
            <a:r>
              <a:rPr lang="en-US" sz="4000" dirty="0">
                <a:latin typeface="Candara" panose="020E0502030303020204" pitchFamily="34" charset="0"/>
              </a:rPr>
              <a:t> verb:</a:t>
            </a:r>
          </a:p>
          <a:p>
            <a:pPr algn="ctr"/>
            <a:r>
              <a:rPr lang="en-US" sz="4000" i="1" dirty="0" err="1">
                <a:latin typeface="Candara" panose="020E0502030303020204" pitchFamily="34" charset="0"/>
              </a:rPr>
              <a:t>Nosotras</a:t>
            </a:r>
            <a:r>
              <a:rPr lang="en-US" sz="4000" i="1" dirty="0">
                <a:latin typeface="Candara" panose="020E0502030303020204" pitchFamily="34" charset="0"/>
              </a:rPr>
              <a:t> (</a:t>
            </a:r>
            <a:r>
              <a:rPr lang="en-US" sz="4000" i="1" dirty="0" err="1">
                <a:latin typeface="Candara" panose="020E0502030303020204" pitchFamily="34" charset="0"/>
              </a:rPr>
              <a:t>discut</a:t>
            </a:r>
            <a:r>
              <a:rPr lang="en-US" sz="4000" i="1" u="sng" dirty="0" err="1">
                <a:latin typeface="Candara" panose="020E0502030303020204" pitchFamily="34" charset="0"/>
              </a:rPr>
              <a:t>ir</a:t>
            </a:r>
            <a:r>
              <a:rPr lang="en-US" sz="4000" i="1" dirty="0">
                <a:latin typeface="Candara" panose="020E0502030303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323157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ECDF8B-C01C-3DC1-AFAB-19A350CC22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 action="ppaction://hlinksldjump"/>
            <a:extLst>
              <a:ext uri="{FF2B5EF4-FFF2-40B4-BE49-F238E27FC236}">
                <a16:creationId xmlns:a16="http://schemas.microsoft.com/office/drawing/2014/main" id="{38075F51-9453-A5F5-3B60-B196FCE400D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0292" b="5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hlinkClick r:id="rId2" action="ppaction://hlinksldjump"/>
            <a:extLst>
              <a:ext uri="{FF2B5EF4-FFF2-40B4-BE49-F238E27FC236}">
                <a16:creationId xmlns:a16="http://schemas.microsoft.com/office/drawing/2014/main" id="{2027070D-2F9F-8270-33E7-3771936EE64D}"/>
              </a:ext>
            </a:extLst>
          </p:cNvPr>
          <p:cNvSpPr/>
          <p:nvPr/>
        </p:nvSpPr>
        <p:spPr>
          <a:xfrm>
            <a:off x="3147060" y="2153412"/>
            <a:ext cx="5897880" cy="255117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Candara" panose="020E0502030303020204" pitchFamily="34" charset="0"/>
              </a:rPr>
              <a:t>Conjugate this –</a:t>
            </a:r>
            <a:r>
              <a:rPr lang="en-US" sz="4000" dirty="0" err="1">
                <a:latin typeface="Candara" panose="020E0502030303020204" pitchFamily="34" charset="0"/>
              </a:rPr>
              <a:t>ir</a:t>
            </a:r>
            <a:r>
              <a:rPr lang="en-US" sz="4000" dirty="0">
                <a:latin typeface="Candara" panose="020E0502030303020204" pitchFamily="34" charset="0"/>
              </a:rPr>
              <a:t> verb:</a:t>
            </a:r>
          </a:p>
          <a:p>
            <a:pPr algn="ctr"/>
            <a:r>
              <a:rPr lang="en-US" sz="4000" i="1" dirty="0" err="1">
                <a:latin typeface="Candara" panose="020E0502030303020204" pitchFamily="34" charset="0"/>
              </a:rPr>
              <a:t>Nosotras</a:t>
            </a:r>
            <a:r>
              <a:rPr lang="en-US" sz="4000" i="1" dirty="0">
                <a:latin typeface="Candara" panose="020E0502030303020204" pitchFamily="34" charset="0"/>
              </a:rPr>
              <a:t> (</a:t>
            </a:r>
            <a:r>
              <a:rPr lang="en-US" sz="4000" i="1" dirty="0" err="1">
                <a:latin typeface="Candara" panose="020E0502030303020204" pitchFamily="34" charset="0"/>
              </a:rPr>
              <a:t>discut</a:t>
            </a:r>
            <a:r>
              <a:rPr lang="en-US" sz="4000" i="1" u="sng" dirty="0" err="1">
                <a:latin typeface="Candara" panose="020E0502030303020204" pitchFamily="34" charset="0"/>
              </a:rPr>
              <a:t>ir</a:t>
            </a:r>
            <a:r>
              <a:rPr lang="en-US" sz="4000" i="1" dirty="0">
                <a:latin typeface="Candara" panose="020E0502030303020204" pitchFamily="34" charset="0"/>
              </a:rPr>
              <a:t>)</a:t>
            </a:r>
          </a:p>
          <a:p>
            <a:pPr algn="ctr"/>
            <a:r>
              <a:rPr lang="en-US" sz="4000" i="1" dirty="0">
                <a:latin typeface="Candara" panose="020E0502030303020204" pitchFamily="34" charset="0"/>
              </a:rPr>
              <a:t>=</a:t>
            </a:r>
          </a:p>
          <a:p>
            <a:pPr algn="ctr"/>
            <a:r>
              <a:rPr lang="en-US" sz="4000" i="1" dirty="0" err="1">
                <a:latin typeface="Candara" panose="020E0502030303020204" pitchFamily="34" charset="0"/>
              </a:rPr>
              <a:t>Nosotras</a:t>
            </a:r>
            <a:r>
              <a:rPr lang="en-US" sz="4000" i="1" dirty="0">
                <a:latin typeface="Candara" panose="020E0502030303020204" pitchFamily="34" charset="0"/>
              </a:rPr>
              <a:t> </a:t>
            </a:r>
            <a:r>
              <a:rPr lang="en-US" sz="4000" i="1" dirty="0" err="1">
                <a:latin typeface="Candara" panose="020E0502030303020204" pitchFamily="34" charset="0"/>
              </a:rPr>
              <a:t>discut</a:t>
            </a:r>
            <a:r>
              <a:rPr lang="en-US" sz="4000" i="1" u="sng" dirty="0" err="1">
                <a:latin typeface="Candara" panose="020E0502030303020204" pitchFamily="34" charset="0"/>
              </a:rPr>
              <a:t>imos</a:t>
            </a:r>
            <a:endParaRPr lang="en-US" sz="4000" i="1" u="sng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6147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4F9C7D-0202-53D0-40E8-E776731694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 action="ppaction://hlinksldjump"/>
            <a:extLst>
              <a:ext uri="{FF2B5EF4-FFF2-40B4-BE49-F238E27FC236}">
                <a16:creationId xmlns:a16="http://schemas.microsoft.com/office/drawing/2014/main" id="{FB984311-AF9F-3115-8499-622D119998B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0292" b="5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hlinkClick r:id="rId2" action="ppaction://hlinksldjump"/>
            <a:extLst>
              <a:ext uri="{FF2B5EF4-FFF2-40B4-BE49-F238E27FC236}">
                <a16:creationId xmlns:a16="http://schemas.microsoft.com/office/drawing/2014/main" id="{CFCF43E5-A61E-2A55-CD8C-8AFCCCF2314A}"/>
              </a:ext>
            </a:extLst>
          </p:cNvPr>
          <p:cNvSpPr/>
          <p:nvPr/>
        </p:nvSpPr>
        <p:spPr>
          <a:xfrm>
            <a:off x="3147059" y="1864895"/>
            <a:ext cx="5897880" cy="18288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Candara" panose="020E0502030303020204" pitchFamily="34" charset="0"/>
              </a:rPr>
              <a:t>What are the proper –</a:t>
            </a:r>
            <a:r>
              <a:rPr lang="en-US" sz="4000" dirty="0" err="1">
                <a:latin typeface="Candara" panose="020E0502030303020204" pitchFamily="34" charset="0"/>
              </a:rPr>
              <a:t>ir</a:t>
            </a:r>
            <a:r>
              <a:rPr lang="en-US" sz="4000" dirty="0">
                <a:latin typeface="Candara" panose="020E0502030303020204" pitchFamily="34" charset="0"/>
              </a:rPr>
              <a:t> verb endings?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E06696A-79D0-F37E-F124-0C397E6320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2163723"/>
              </p:ext>
            </p:extLst>
          </p:nvPr>
        </p:nvGraphicFramePr>
        <p:xfrm>
          <a:off x="3457683" y="3888491"/>
          <a:ext cx="5276633" cy="24218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58047">
                  <a:extLst>
                    <a:ext uri="{9D8B030D-6E8A-4147-A177-3AD203B41FA5}">
                      <a16:colId xmlns:a16="http://schemas.microsoft.com/office/drawing/2014/main" val="1617047287"/>
                    </a:ext>
                  </a:extLst>
                </a:gridCol>
                <a:gridCol w="3018586">
                  <a:extLst>
                    <a:ext uri="{9D8B030D-6E8A-4147-A177-3AD203B41FA5}">
                      <a16:colId xmlns:a16="http://schemas.microsoft.com/office/drawing/2014/main" val="427620429"/>
                    </a:ext>
                  </a:extLst>
                </a:gridCol>
              </a:tblGrid>
              <a:tr h="55326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yo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            </a:t>
                      </a:r>
                      <a:r>
                        <a:rPr lang="es-MX" sz="18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ndara" panose="020E0502030303020204" pitchFamily="34" charset="0"/>
                        </a:rPr>
                        <a:t>?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nosotros</a:t>
                      </a:r>
                      <a:r>
                        <a:rPr lang="es-MX" sz="1800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      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ndara" panose="020E0502030303020204" pitchFamily="34" charset="0"/>
                        </a:rPr>
                        <a:t>?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nosotras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5084526"/>
                  </a:ext>
                </a:extLst>
              </a:tr>
              <a:tr h="61954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tú  </a:t>
                      </a:r>
                      <a:r>
                        <a:rPr lang="es-MX" sz="1800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          </a:t>
                      </a:r>
                      <a:r>
                        <a:rPr lang="es-MX" sz="18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ndara" panose="020E0502030303020204" pitchFamily="34" charset="0"/>
                        </a:rPr>
                        <a:t>?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vosotros      </a:t>
                      </a:r>
                      <a:r>
                        <a:rPr lang="es-MX" sz="1800" b="1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 </a:t>
                      </a:r>
                      <a:r>
                        <a:rPr lang="es-MX" sz="1800" b="1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ndara" panose="020E0502030303020204" pitchFamily="34" charset="0"/>
                        </a:rPr>
                        <a:t>?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vosotras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63738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él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ella </a:t>
                      </a:r>
                      <a:r>
                        <a:rPr lang="es-MX" sz="1800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         </a:t>
                      </a:r>
                      <a:r>
                        <a:rPr lang="es-MX" sz="18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ndara" panose="020E0502030303020204" pitchFamily="34" charset="0"/>
                        </a:rPr>
                        <a:t>?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usted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Ellos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ellas               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ndara" panose="020E0502030303020204" pitchFamily="34" charset="0"/>
                        </a:rPr>
                        <a:t>?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ustedes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62408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7126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A70C56-8C65-A69D-52C7-B00F637A93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9D5926B-EB1A-C6C5-E195-83D76C49B13D}"/>
              </a:ext>
            </a:extLst>
          </p:cNvPr>
          <p:cNvSpPr/>
          <p:nvPr/>
        </p:nvSpPr>
        <p:spPr>
          <a:xfrm>
            <a:off x="1779639" y="363794"/>
            <a:ext cx="8642555" cy="530941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latin typeface="Candara" panose="020E0502030303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3EC89D-25DC-DEC8-4142-BC3F3839AE4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812" b="781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B1D7D2A5-22F8-5B70-FFDE-C3355DCED5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265196"/>
              </p:ext>
            </p:extLst>
          </p:nvPr>
        </p:nvGraphicFramePr>
        <p:xfrm>
          <a:off x="1223607" y="857484"/>
          <a:ext cx="9744785" cy="514303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48957">
                  <a:extLst>
                    <a:ext uri="{9D8B030D-6E8A-4147-A177-3AD203B41FA5}">
                      <a16:colId xmlns:a16="http://schemas.microsoft.com/office/drawing/2014/main" val="3110481642"/>
                    </a:ext>
                  </a:extLst>
                </a:gridCol>
                <a:gridCol w="1948957">
                  <a:extLst>
                    <a:ext uri="{9D8B030D-6E8A-4147-A177-3AD203B41FA5}">
                      <a16:colId xmlns:a16="http://schemas.microsoft.com/office/drawing/2014/main" val="1938998948"/>
                    </a:ext>
                  </a:extLst>
                </a:gridCol>
                <a:gridCol w="1948957">
                  <a:extLst>
                    <a:ext uri="{9D8B030D-6E8A-4147-A177-3AD203B41FA5}">
                      <a16:colId xmlns:a16="http://schemas.microsoft.com/office/drawing/2014/main" val="1390580184"/>
                    </a:ext>
                  </a:extLst>
                </a:gridCol>
                <a:gridCol w="1948957">
                  <a:extLst>
                    <a:ext uri="{9D8B030D-6E8A-4147-A177-3AD203B41FA5}">
                      <a16:colId xmlns:a16="http://schemas.microsoft.com/office/drawing/2014/main" val="999129115"/>
                    </a:ext>
                  </a:extLst>
                </a:gridCol>
                <a:gridCol w="1948957">
                  <a:extLst>
                    <a:ext uri="{9D8B030D-6E8A-4147-A177-3AD203B41FA5}">
                      <a16:colId xmlns:a16="http://schemas.microsoft.com/office/drawing/2014/main" val="1439589394"/>
                    </a:ext>
                  </a:extLst>
                </a:gridCol>
              </a:tblGrid>
              <a:tr h="128575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ndara" panose="020E0502030303020204" pitchFamily="34" charset="0"/>
                        </a:rPr>
                        <a:t>Months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ndara" panose="020E0502030303020204" pitchFamily="34" charset="0"/>
                        </a:rPr>
                        <a:t>-ER Verbs</a:t>
                      </a:r>
                    </a:p>
                  </a:txBody>
                  <a:tcPr anchor="ctr">
                    <a:solidFill>
                      <a:srgbClr val="F49AC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ndara" panose="020E0502030303020204" pitchFamily="34" charset="0"/>
                        </a:rPr>
                        <a:t>-IR Verbs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ndara" panose="020E0502030303020204" pitchFamily="34" charset="0"/>
                        </a:rPr>
                        <a:t>-ER Verbs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ndara" panose="020E0502030303020204" pitchFamily="34" charset="0"/>
                        </a:rPr>
                        <a:t>Telling Time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8668725"/>
                  </a:ext>
                </a:extLst>
              </a:tr>
              <a:tr h="1285758">
                <a:tc>
                  <a:txBody>
                    <a:bodyPr/>
                    <a:lstStyle/>
                    <a:p>
                      <a:pPr algn="ctr"/>
                      <a:r>
                        <a:rPr lang="en-US" sz="5400" b="0" dirty="0">
                          <a:latin typeface="Candara" panose="020E0502030303020204" pitchFamily="34" charset="0"/>
                          <a:hlinkClick r:id="rId3" action="ppaction://hlinksldjump"/>
                        </a:rPr>
                        <a:t>200</a:t>
                      </a:r>
                      <a:endParaRPr lang="en-US" sz="5400" b="0" dirty="0">
                        <a:latin typeface="Candara" panose="020E0502030303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0" dirty="0">
                          <a:latin typeface="Candara" panose="020E0502030303020204" pitchFamily="34" charset="0"/>
                          <a:hlinkClick r:id="rId4" action="ppaction://hlinksldjump"/>
                        </a:rPr>
                        <a:t>200</a:t>
                      </a:r>
                      <a:endParaRPr lang="en-US" sz="5400" b="0" dirty="0">
                        <a:latin typeface="Candara" panose="020E0502030303020204" pitchFamily="34" charset="0"/>
                      </a:endParaRPr>
                    </a:p>
                  </a:txBody>
                  <a:tcPr anchor="ctr">
                    <a:solidFill>
                      <a:srgbClr val="F49AC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0" dirty="0">
                          <a:latin typeface="Candara" panose="020E0502030303020204" pitchFamily="34" charset="0"/>
                          <a:hlinkClick r:id="rId5" action="ppaction://hlinksldjump"/>
                        </a:rPr>
                        <a:t>200</a:t>
                      </a:r>
                      <a:endParaRPr lang="en-US" sz="5400" b="0" dirty="0">
                        <a:latin typeface="Candara" panose="020E0502030303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0" dirty="0">
                          <a:latin typeface="Candara" panose="020E0502030303020204" pitchFamily="34" charset="0"/>
                          <a:hlinkClick r:id="rId6" action="ppaction://hlinksldjump"/>
                        </a:rPr>
                        <a:t>200</a:t>
                      </a:r>
                      <a:endParaRPr lang="en-US" sz="5400" b="0" dirty="0">
                        <a:latin typeface="Candara" panose="020E0502030303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0" dirty="0">
                          <a:latin typeface="Candara" panose="020E0502030303020204" pitchFamily="34" charset="0"/>
                          <a:hlinkClick r:id="rId7" action="ppaction://hlinksldjump"/>
                        </a:rPr>
                        <a:t>200</a:t>
                      </a:r>
                      <a:endParaRPr lang="en-US" sz="5400" b="0" dirty="0">
                        <a:latin typeface="Candara" panose="020E050203030302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0530127"/>
                  </a:ext>
                </a:extLst>
              </a:tr>
              <a:tr h="1285758">
                <a:tc>
                  <a:txBody>
                    <a:bodyPr/>
                    <a:lstStyle/>
                    <a:p>
                      <a:pPr algn="ctr"/>
                      <a:r>
                        <a:rPr lang="en-US" sz="5400" b="0" dirty="0">
                          <a:latin typeface="Candara" panose="020E0502030303020204" pitchFamily="34" charset="0"/>
                          <a:hlinkClick r:id="rId8" action="ppaction://hlinksldjump"/>
                        </a:rPr>
                        <a:t>500</a:t>
                      </a:r>
                      <a:endParaRPr lang="en-US" sz="5400" b="0" dirty="0">
                        <a:latin typeface="Candara" panose="020E0502030303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0" dirty="0">
                          <a:latin typeface="Candara" panose="020E0502030303020204" pitchFamily="34" charset="0"/>
                          <a:hlinkClick r:id="rId9" action="ppaction://hlinksldjump"/>
                        </a:rPr>
                        <a:t>500</a:t>
                      </a:r>
                      <a:endParaRPr lang="en-US" sz="5400" b="0" dirty="0">
                        <a:latin typeface="Candara" panose="020E0502030303020204" pitchFamily="34" charset="0"/>
                      </a:endParaRPr>
                    </a:p>
                  </a:txBody>
                  <a:tcPr anchor="ctr">
                    <a:solidFill>
                      <a:srgbClr val="F49AC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0" dirty="0">
                          <a:latin typeface="Candara" panose="020E0502030303020204" pitchFamily="34" charset="0"/>
                          <a:hlinkClick r:id="rId10" action="ppaction://hlinksldjump"/>
                        </a:rPr>
                        <a:t>500</a:t>
                      </a:r>
                      <a:endParaRPr lang="en-US" sz="5400" b="0" dirty="0">
                        <a:latin typeface="Candara" panose="020E0502030303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0" dirty="0">
                          <a:latin typeface="Candara" panose="020E0502030303020204" pitchFamily="34" charset="0"/>
                          <a:hlinkClick r:id="rId11" action="ppaction://hlinksldjump"/>
                        </a:rPr>
                        <a:t>500</a:t>
                      </a:r>
                      <a:endParaRPr lang="en-US" sz="5400" b="0" dirty="0">
                        <a:latin typeface="Candara" panose="020E0502030303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0" dirty="0">
                          <a:latin typeface="Candara" panose="020E0502030303020204" pitchFamily="34" charset="0"/>
                          <a:hlinkClick r:id="rId12" action="ppaction://hlinksldjump"/>
                        </a:rPr>
                        <a:t>500</a:t>
                      </a:r>
                      <a:endParaRPr lang="en-US" sz="5400" b="0" dirty="0">
                        <a:latin typeface="Candara" panose="020E050203030302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1546054"/>
                  </a:ext>
                </a:extLst>
              </a:tr>
              <a:tr h="1285758">
                <a:tc>
                  <a:txBody>
                    <a:bodyPr/>
                    <a:lstStyle/>
                    <a:p>
                      <a:pPr algn="ctr"/>
                      <a:r>
                        <a:rPr lang="en-US" sz="5400" b="0" dirty="0">
                          <a:latin typeface="Candara" panose="020E0502030303020204" pitchFamily="34" charset="0"/>
                          <a:hlinkClick r:id="rId13" action="ppaction://hlinksldjump"/>
                        </a:rPr>
                        <a:t>800</a:t>
                      </a:r>
                      <a:endParaRPr lang="en-US" sz="5400" b="0" dirty="0">
                        <a:latin typeface="Candara" panose="020E0502030303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0" dirty="0">
                          <a:latin typeface="Candara" panose="020E0502030303020204" pitchFamily="34" charset="0"/>
                          <a:hlinkClick r:id="rId14" action="ppaction://hlinksldjump"/>
                        </a:rPr>
                        <a:t>800</a:t>
                      </a:r>
                      <a:endParaRPr lang="en-US" sz="5400" b="0" dirty="0">
                        <a:latin typeface="Candara" panose="020E0502030303020204" pitchFamily="34" charset="0"/>
                      </a:endParaRPr>
                    </a:p>
                  </a:txBody>
                  <a:tcPr anchor="ctr">
                    <a:solidFill>
                      <a:srgbClr val="F49AC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0" dirty="0">
                          <a:latin typeface="Candara" panose="020E0502030303020204" pitchFamily="34" charset="0"/>
                          <a:hlinkClick r:id="rId15" action="ppaction://hlinksldjump"/>
                        </a:rPr>
                        <a:t>800</a:t>
                      </a:r>
                      <a:endParaRPr lang="en-US" sz="5400" b="0" dirty="0">
                        <a:latin typeface="Candara" panose="020E0502030303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0" dirty="0">
                          <a:latin typeface="Candara" panose="020E0502030303020204" pitchFamily="34" charset="0"/>
                          <a:hlinkClick r:id="rId16" action="ppaction://hlinksldjump"/>
                        </a:rPr>
                        <a:t>800</a:t>
                      </a:r>
                      <a:endParaRPr lang="en-US" sz="5400" b="0" dirty="0">
                        <a:latin typeface="Candara" panose="020E0502030303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0" dirty="0">
                          <a:latin typeface="Candara" panose="020E0502030303020204" pitchFamily="34" charset="0"/>
                          <a:hlinkClick r:id="rId17" action="ppaction://hlinksldjump"/>
                        </a:rPr>
                        <a:t>800</a:t>
                      </a:r>
                      <a:endParaRPr lang="en-US" sz="5400" b="0" dirty="0">
                        <a:latin typeface="Candara" panose="020E050203030302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2937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3261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16A853-8820-D7DA-B89A-B0F3DAFB9D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 action="ppaction://hlinksldjump"/>
            <a:extLst>
              <a:ext uri="{FF2B5EF4-FFF2-40B4-BE49-F238E27FC236}">
                <a16:creationId xmlns:a16="http://schemas.microsoft.com/office/drawing/2014/main" id="{44C43296-8A85-C605-D2EC-EC9DA21AB82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0292" b="5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hlinkClick r:id="rId2" action="ppaction://hlinksldjump"/>
            <a:extLst>
              <a:ext uri="{FF2B5EF4-FFF2-40B4-BE49-F238E27FC236}">
                <a16:creationId xmlns:a16="http://schemas.microsoft.com/office/drawing/2014/main" id="{DC495851-FA69-07BD-6499-5F12833091CA}"/>
              </a:ext>
            </a:extLst>
          </p:cNvPr>
          <p:cNvSpPr/>
          <p:nvPr/>
        </p:nvSpPr>
        <p:spPr>
          <a:xfrm>
            <a:off x="3147060" y="1864894"/>
            <a:ext cx="5897880" cy="18288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Candara" panose="020E0502030303020204" pitchFamily="34" charset="0"/>
              </a:rPr>
              <a:t>What are the proper –</a:t>
            </a:r>
            <a:r>
              <a:rPr lang="en-US" sz="4000" dirty="0" err="1">
                <a:latin typeface="Candara" panose="020E0502030303020204" pitchFamily="34" charset="0"/>
              </a:rPr>
              <a:t>ir</a:t>
            </a:r>
            <a:r>
              <a:rPr lang="en-US" sz="4000" dirty="0">
                <a:latin typeface="Candara" panose="020E0502030303020204" pitchFamily="34" charset="0"/>
              </a:rPr>
              <a:t> verb endings?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D5E622A-85FC-11C6-BCAE-BC31F452FA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2546345"/>
              </p:ext>
            </p:extLst>
          </p:nvPr>
        </p:nvGraphicFramePr>
        <p:xfrm>
          <a:off x="3457683" y="3888491"/>
          <a:ext cx="5276633" cy="24218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58047">
                  <a:extLst>
                    <a:ext uri="{9D8B030D-6E8A-4147-A177-3AD203B41FA5}">
                      <a16:colId xmlns:a16="http://schemas.microsoft.com/office/drawing/2014/main" val="1617047287"/>
                    </a:ext>
                  </a:extLst>
                </a:gridCol>
                <a:gridCol w="3018586">
                  <a:extLst>
                    <a:ext uri="{9D8B030D-6E8A-4147-A177-3AD203B41FA5}">
                      <a16:colId xmlns:a16="http://schemas.microsoft.com/office/drawing/2014/main" val="427620429"/>
                    </a:ext>
                  </a:extLst>
                </a:gridCol>
              </a:tblGrid>
              <a:tr h="55326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yo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           </a:t>
                      </a:r>
                      <a:r>
                        <a:rPr lang="es-MX" sz="18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ndara" panose="020E0502030303020204" pitchFamily="34" charset="0"/>
                        </a:rPr>
                        <a:t>o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nosotros  </a:t>
                      </a:r>
                      <a:r>
                        <a:rPr lang="es-MX" sz="1800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    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ndara" panose="020E0502030303020204" pitchFamily="34" charset="0"/>
                        </a:rPr>
                        <a:t>imos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nosotras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5084526"/>
                  </a:ext>
                </a:extLst>
              </a:tr>
              <a:tr h="55326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tú   </a:t>
                      </a:r>
                      <a:r>
                        <a:rPr lang="es-MX" sz="1800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         </a:t>
                      </a:r>
                      <a:r>
                        <a:rPr lang="es-MX" sz="18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ndara" panose="020E0502030303020204" pitchFamily="34" charset="0"/>
                        </a:rPr>
                        <a:t>es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vosotros      </a:t>
                      </a:r>
                      <a:r>
                        <a:rPr lang="es-MX" sz="1800" b="1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 </a:t>
                      </a:r>
                      <a:r>
                        <a:rPr lang="es-MX" sz="1800" b="1" dirty="0" err="1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ndara" panose="020E0502030303020204" pitchFamily="34" charset="0"/>
                        </a:rPr>
                        <a:t>ís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vosotras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6373852"/>
                  </a:ext>
                </a:extLst>
              </a:tr>
              <a:tr h="90045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él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ella  </a:t>
                      </a:r>
                      <a:r>
                        <a:rPr lang="es-MX" sz="1800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        </a:t>
                      </a:r>
                      <a:r>
                        <a:rPr lang="es-MX" sz="18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ndara" panose="020E0502030303020204" pitchFamily="34" charset="0"/>
                        </a:rPr>
                        <a:t>e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usted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ellos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ellas               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ndara" panose="020E0502030303020204" pitchFamily="34" charset="0"/>
                        </a:rPr>
                        <a:t>en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ustedes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62408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86949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 action="ppaction://hlinksldjump"/>
            <a:extLst>
              <a:ext uri="{FF2B5EF4-FFF2-40B4-BE49-F238E27FC236}">
                <a16:creationId xmlns:a16="http://schemas.microsoft.com/office/drawing/2014/main" id="{9795DE49-C48E-9949-4FEF-0BE4698956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Rectangle: Rounded Corners 5">
            <a:hlinkClick r:id="rId2" action="ppaction://hlinksldjump"/>
            <a:extLst>
              <a:ext uri="{FF2B5EF4-FFF2-40B4-BE49-F238E27FC236}">
                <a16:creationId xmlns:a16="http://schemas.microsoft.com/office/drawing/2014/main" id="{2F1A68E4-D01C-C7AC-88EC-725F019E1496}"/>
              </a:ext>
            </a:extLst>
          </p:cNvPr>
          <p:cNvSpPr/>
          <p:nvPr/>
        </p:nvSpPr>
        <p:spPr>
          <a:xfrm>
            <a:off x="3147060" y="2514599"/>
            <a:ext cx="5897880" cy="18288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Candara" panose="020E0502030303020204" pitchFamily="34" charset="0"/>
              </a:rPr>
              <a:t>How do you say </a:t>
            </a:r>
            <a:r>
              <a:rPr lang="en-US" sz="4000" i="1" dirty="0" err="1">
                <a:latin typeface="Candara" panose="020E0502030303020204" pitchFamily="34" charset="0"/>
              </a:rPr>
              <a:t>ganar</a:t>
            </a:r>
            <a:r>
              <a:rPr lang="en-US" sz="4000" i="1" dirty="0">
                <a:latin typeface="Candara" panose="020E0502030303020204" pitchFamily="34" charset="0"/>
              </a:rPr>
              <a:t> </a:t>
            </a:r>
            <a:r>
              <a:rPr lang="en-US" sz="4000" dirty="0">
                <a:latin typeface="Candara" panose="020E0502030303020204" pitchFamily="34" charset="0"/>
              </a:rPr>
              <a:t>in English?</a:t>
            </a:r>
          </a:p>
        </p:txBody>
      </p:sp>
    </p:spTree>
    <p:extLst>
      <p:ext uri="{BB962C8B-B14F-4D97-AF65-F5344CB8AC3E}">
        <p14:creationId xmlns:p14="http://schemas.microsoft.com/office/powerpoint/2010/main" val="4369868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AE3A38-00CC-2633-7657-3C18A9258D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 action="ppaction://hlinksldjump"/>
            <a:extLst>
              <a:ext uri="{FF2B5EF4-FFF2-40B4-BE49-F238E27FC236}">
                <a16:creationId xmlns:a16="http://schemas.microsoft.com/office/drawing/2014/main" id="{374B675F-4EA0-3343-3B98-B4F22D56E7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Rectangle: Rounded Corners 5">
            <a:hlinkClick r:id="rId2" action="ppaction://hlinksldjump"/>
            <a:extLst>
              <a:ext uri="{FF2B5EF4-FFF2-40B4-BE49-F238E27FC236}">
                <a16:creationId xmlns:a16="http://schemas.microsoft.com/office/drawing/2014/main" id="{B4A1C145-EF8A-D5EA-8BE1-D6692279F847}"/>
              </a:ext>
            </a:extLst>
          </p:cNvPr>
          <p:cNvSpPr/>
          <p:nvPr/>
        </p:nvSpPr>
        <p:spPr>
          <a:xfrm>
            <a:off x="3147060" y="2153411"/>
            <a:ext cx="5897880" cy="255117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Candara" panose="020E0502030303020204" pitchFamily="34" charset="0"/>
              </a:rPr>
              <a:t>How do you say </a:t>
            </a:r>
            <a:r>
              <a:rPr lang="en-US" sz="4000" i="1" dirty="0" err="1">
                <a:latin typeface="Candara" panose="020E0502030303020204" pitchFamily="34" charset="0"/>
              </a:rPr>
              <a:t>ganar</a:t>
            </a:r>
            <a:r>
              <a:rPr lang="en-US" sz="4000" i="1" dirty="0">
                <a:latin typeface="Candara" panose="020E0502030303020204" pitchFamily="34" charset="0"/>
              </a:rPr>
              <a:t> </a:t>
            </a:r>
            <a:r>
              <a:rPr lang="en-US" sz="4000" dirty="0">
                <a:latin typeface="Candara" panose="020E0502030303020204" pitchFamily="34" charset="0"/>
              </a:rPr>
              <a:t>in English?</a:t>
            </a:r>
          </a:p>
          <a:p>
            <a:pPr algn="ctr"/>
            <a:r>
              <a:rPr lang="en-US" sz="4000" dirty="0">
                <a:latin typeface="Candara" panose="020E0502030303020204" pitchFamily="34" charset="0"/>
              </a:rPr>
              <a:t>=</a:t>
            </a:r>
          </a:p>
          <a:p>
            <a:pPr algn="ctr"/>
            <a:r>
              <a:rPr lang="en-US" sz="4000" dirty="0">
                <a:latin typeface="Candara" panose="020E0502030303020204" pitchFamily="34" charset="0"/>
              </a:rPr>
              <a:t>To win</a:t>
            </a:r>
          </a:p>
        </p:txBody>
      </p:sp>
    </p:spTree>
    <p:extLst>
      <p:ext uri="{BB962C8B-B14F-4D97-AF65-F5344CB8AC3E}">
        <p14:creationId xmlns:p14="http://schemas.microsoft.com/office/powerpoint/2010/main" val="12388969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C20591-4AA6-8C9A-9212-979B657ADD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 action="ppaction://hlinksldjump"/>
            <a:extLst>
              <a:ext uri="{FF2B5EF4-FFF2-40B4-BE49-F238E27FC236}">
                <a16:creationId xmlns:a16="http://schemas.microsoft.com/office/drawing/2014/main" id="{66F13279-CA38-107D-8915-519BA874D8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Rectangle: Rounded Corners 5">
            <a:hlinkClick r:id="rId2" action="ppaction://hlinksldjump"/>
            <a:extLst>
              <a:ext uri="{FF2B5EF4-FFF2-40B4-BE49-F238E27FC236}">
                <a16:creationId xmlns:a16="http://schemas.microsoft.com/office/drawing/2014/main" id="{D24F0EF0-9E49-F6BD-0C70-E0ABA2C211D2}"/>
              </a:ext>
            </a:extLst>
          </p:cNvPr>
          <p:cNvSpPr/>
          <p:nvPr/>
        </p:nvSpPr>
        <p:spPr>
          <a:xfrm>
            <a:off x="3147060" y="2514599"/>
            <a:ext cx="5897880" cy="18288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Candara" panose="020E0502030303020204" pitchFamily="34" charset="0"/>
              </a:rPr>
              <a:t>¿</a:t>
            </a:r>
            <a:r>
              <a:rPr lang="en-US" sz="4000" i="1" dirty="0" err="1">
                <a:latin typeface="Candara" panose="020E0502030303020204" pitchFamily="34" charset="0"/>
              </a:rPr>
              <a:t>Cómo</a:t>
            </a:r>
            <a:r>
              <a:rPr lang="en-US" sz="4000" i="1" dirty="0">
                <a:latin typeface="Candara" panose="020E0502030303020204" pitchFamily="34" charset="0"/>
              </a:rPr>
              <a:t> se dice </a:t>
            </a:r>
            <a:r>
              <a:rPr lang="en-US" sz="4000" dirty="0">
                <a:latin typeface="Candara" panose="020E0502030303020204" pitchFamily="34" charset="0"/>
              </a:rPr>
              <a:t>to study </a:t>
            </a:r>
            <a:r>
              <a:rPr lang="en-US" sz="4000" i="1" dirty="0" err="1">
                <a:latin typeface="Candara" panose="020E0502030303020204" pitchFamily="34" charset="0"/>
              </a:rPr>
              <a:t>en</a:t>
            </a:r>
            <a:r>
              <a:rPr lang="en-US" sz="4000" dirty="0">
                <a:latin typeface="Candara" panose="020E0502030303020204" pitchFamily="34" charset="0"/>
              </a:rPr>
              <a:t> </a:t>
            </a:r>
            <a:r>
              <a:rPr lang="en-US" sz="4000" i="1" dirty="0" err="1">
                <a:latin typeface="Candara" panose="020E0502030303020204" pitchFamily="34" charset="0"/>
              </a:rPr>
              <a:t>español</a:t>
            </a:r>
            <a:r>
              <a:rPr lang="en-US" sz="4000" dirty="0">
                <a:latin typeface="Candara" panose="020E0502030303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454117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ADBE28-BEAD-0DEF-FADC-CE5ED43E86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 action="ppaction://hlinksldjump"/>
            <a:extLst>
              <a:ext uri="{FF2B5EF4-FFF2-40B4-BE49-F238E27FC236}">
                <a16:creationId xmlns:a16="http://schemas.microsoft.com/office/drawing/2014/main" id="{EB24399B-16AF-7FF6-B833-D146F016E4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Rectangle: Rounded Corners 5">
            <a:hlinkClick r:id="rId2" action="ppaction://hlinksldjump"/>
            <a:extLst>
              <a:ext uri="{FF2B5EF4-FFF2-40B4-BE49-F238E27FC236}">
                <a16:creationId xmlns:a16="http://schemas.microsoft.com/office/drawing/2014/main" id="{A347145E-2207-7813-C7A6-E3263233E25D}"/>
              </a:ext>
            </a:extLst>
          </p:cNvPr>
          <p:cNvSpPr/>
          <p:nvPr/>
        </p:nvSpPr>
        <p:spPr>
          <a:xfrm>
            <a:off x="3147060" y="2153411"/>
            <a:ext cx="5897880" cy="255117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Candara" panose="020E0502030303020204" pitchFamily="34" charset="0"/>
              </a:rPr>
              <a:t>¿</a:t>
            </a:r>
            <a:r>
              <a:rPr lang="en-US" sz="4000" i="1" dirty="0" err="1">
                <a:latin typeface="Candara" panose="020E0502030303020204" pitchFamily="34" charset="0"/>
              </a:rPr>
              <a:t>Cómo</a:t>
            </a:r>
            <a:r>
              <a:rPr lang="en-US" sz="4000" i="1" dirty="0">
                <a:latin typeface="Candara" panose="020E0502030303020204" pitchFamily="34" charset="0"/>
              </a:rPr>
              <a:t> se dice </a:t>
            </a:r>
            <a:r>
              <a:rPr lang="en-US" sz="4000" dirty="0">
                <a:latin typeface="Candara" panose="020E0502030303020204" pitchFamily="34" charset="0"/>
              </a:rPr>
              <a:t>to study </a:t>
            </a:r>
            <a:r>
              <a:rPr lang="en-US" sz="4000" i="1" dirty="0" err="1">
                <a:latin typeface="Candara" panose="020E0502030303020204" pitchFamily="34" charset="0"/>
              </a:rPr>
              <a:t>en</a:t>
            </a:r>
            <a:r>
              <a:rPr lang="en-US" sz="4000" dirty="0">
                <a:latin typeface="Candara" panose="020E0502030303020204" pitchFamily="34" charset="0"/>
              </a:rPr>
              <a:t> </a:t>
            </a:r>
            <a:r>
              <a:rPr lang="en-US" sz="4000" i="1" dirty="0" err="1">
                <a:latin typeface="Candara" panose="020E0502030303020204" pitchFamily="34" charset="0"/>
              </a:rPr>
              <a:t>español</a:t>
            </a:r>
            <a:r>
              <a:rPr lang="en-US" sz="4000" dirty="0">
                <a:latin typeface="Candara" panose="020E0502030303020204" pitchFamily="34" charset="0"/>
              </a:rPr>
              <a:t>?</a:t>
            </a:r>
          </a:p>
          <a:p>
            <a:pPr algn="ctr"/>
            <a:r>
              <a:rPr lang="en-US" sz="4000" dirty="0">
                <a:latin typeface="Candara" panose="020E0502030303020204" pitchFamily="34" charset="0"/>
              </a:rPr>
              <a:t>=</a:t>
            </a:r>
          </a:p>
          <a:p>
            <a:pPr algn="ctr"/>
            <a:r>
              <a:rPr lang="en-US" sz="4000" i="1" dirty="0" err="1">
                <a:latin typeface="Candara" panose="020E0502030303020204" pitchFamily="34" charset="0"/>
              </a:rPr>
              <a:t>Estudiar</a:t>
            </a:r>
            <a:endParaRPr lang="en-US" sz="4000" i="1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037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D4E9BB-6C4A-9423-BA68-D9366A2C2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 action="ppaction://hlinksldjump"/>
            <a:extLst>
              <a:ext uri="{FF2B5EF4-FFF2-40B4-BE49-F238E27FC236}">
                <a16:creationId xmlns:a16="http://schemas.microsoft.com/office/drawing/2014/main" id="{62FB1CB8-844B-8E13-717C-2D490208B0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Rectangle: Rounded Corners 5">
            <a:hlinkClick r:id="rId2" action="ppaction://hlinksldjump"/>
            <a:extLst>
              <a:ext uri="{FF2B5EF4-FFF2-40B4-BE49-F238E27FC236}">
                <a16:creationId xmlns:a16="http://schemas.microsoft.com/office/drawing/2014/main" id="{36927808-0C87-111D-6FE3-483A6BFD568A}"/>
              </a:ext>
            </a:extLst>
          </p:cNvPr>
          <p:cNvSpPr/>
          <p:nvPr/>
        </p:nvSpPr>
        <p:spPr>
          <a:xfrm>
            <a:off x="3147060" y="2413053"/>
            <a:ext cx="5897880" cy="18288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Candara" panose="020E0502030303020204" pitchFamily="34" charset="0"/>
              </a:rPr>
              <a:t>¿</a:t>
            </a:r>
            <a:r>
              <a:rPr lang="en-US" sz="4000" i="1" dirty="0" err="1">
                <a:latin typeface="Candara" panose="020E0502030303020204" pitchFamily="34" charset="0"/>
              </a:rPr>
              <a:t>Cómo</a:t>
            </a:r>
            <a:r>
              <a:rPr lang="en-US" sz="4000" i="1" dirty="0">
                <a:latin typeface="Candara" panose="020E0502030303020204" pitchFamily="34" charset="0"/>
              </a:rPr>
              <a:t> se dice </a:t>
            </a:r>
            <a:r>
              <a:rPr lang="en-US" sz="4000" dirty="0">
                <a:latin typeface="Candara" panose="020E0502030303020204" pitchFamily="34" charset="0"/>
              </a:rPr>
              <a:t>to rest </a:t>
            </a:r>
            <a:r>
              <a:rPr lang="en-US" sz="4000" i="1" dirty="0" err="1">
                <a:latin typeface="Candara" panose="020E0502030303020204" pitchFamily="34" charset="0"/>
              </a:rPr>
              <a:t>en</a:t>
            </a:r>
            <a:r>
              <a:rPr lang="en-US" sz="4000" i="1" dirty="0">
                <a:latin typeface="Candara" panose="020E0502030303020204" pitchFamily="34" charset="0"/>
              </a:rPr>
              <a:t> </a:t>
            </a:r>
            <a:r>
              <a:rPr lang="en-US" sz="4000" i="1" dirty="0" err="1">
                <a:latin typeface="Candara" panose="020E0502030303020204" pitchFamily="34" charset="0"/>
              </a:rPr>
              <a:t>español</a:t>
            </a:r>
            <a:r>
              <a:rPr lang="en-US" sz="4000" i="1" dirty="0">
                <a:latin typeface="Candara" panose="020E0502030303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015791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4A8169-086D-3660-5E7A-2360DB5C39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 action="ppaction://hlinksldjump"/>
            <a:extLst>
              <a:ext uri="{FF2B5EF4-FFF2-40B4-BE49-F238E27FC236}">
                <a16:creationId xmlns:a16="http://schemas.microsoft.com/office/drawing/2014/main" id="{29A3E740-F07A-BDE7-521A-222F3290CC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Rectangle: Rounded Corners 5">
            <a:hlinkClick r:id="rId2" action="ppaction://hlinksldjump"/>
            <a:extLst>
              <a:ext uri="{FF2B5EF4-FFF2-40B4-BE49-F238E27FC236}">
                <a16:creationId xmlns:a16="http://schemas.microsoft.com/office/drawing/2014/main" id="{31F72137-4037-ABC5-0555-E621511A383E}"/>
              </a:ext>
            </a:extLst>
          </p:cNvPr>
          <p:cNvSpPr/>
          <p:nvPr/>
        </p:nvSpPr>
        <p:spPr>
          <a:xfrm>
            <a:off x="3147060" y="2153411"/>
            <a:ext cx="5897880" cy="255117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Candara" panose="020E0502030303020204" pitchFamily="34" charset="0"/>
              </a:rPr>
              <a:t>¿</a:t>
            </a:r>
            <a:r>
              <a:rPr lang="en-US" sz="4000" i="1" dirty="0" err="1">
                <a:latin typeface="Candara" panose="020E0502030303020204" pitchFamily="34" charset="0"/>
              </a:rPr>
              <a:t>Cómo</a:t>
            </a:r>
            <a:r>
              <a:rPr lang="en-US" sz="4000" i="1" dirty="0">
                <a:latin typeface="Candara" panose="020E0502030303020204" pitchFamily="34" charset="0"/>
              </a:rPr>
              <a:t> se dice </a:t>
            </a:r>
            <a:r>
              <a:rPr lang="en-US" sz="4000" dirty="0">
                <a:latin typeface="Candara" panose="020E0502030303020204" pitchFamily="34" charset="0"/>
              </a:rPr>
              <a:t>to rest </a:t>
            </a:r>
            <a:r>
              <a:rPr lang="en-US" sz="4000" i="1" dirty="0" err="1">
                <a:latin typeface="Candara" panose="020E0502030303020204" pitchFamily="34" charset="0"/>
              </a:rPr>
              <a:t>en</a:t>
            </a:r>
            <a:r>
              <a:rPr lang="en-US" sz="4000" i="1" dirty="0">
                <a:latin typeface="Candara" panose="020E0502030303020204" pitchFamily="34" charset="0"/>
              </a:rPr>
              <a:t> </a:t>
            </a:r>
            <a:r>
              <a:rPr lang="en-US" sz="4000" i="1" dirty="0" err="1">
                <a:latin typeface="Candara" panose="020E0502030303020204" pitchFamily="34" charset="0"/>
              </a:rPr>
              <a:t>español</a:t>
            </a:r>
            <a:r>
              <a:rPr lang="en-US" sz="4000" i="1" dirty="0">
                <a:latin typeface="Candara" panose="020E0502030303020204" pitchFamily="34" charset="0"/>
              </a:rPr>
              <a:t>?</a:t>
            </a:r>
          </a:p>
          <a:p>
            <a:pPr algn="ctr"/>
            <a:r>
              <a:rPr lang="en-US" sz="4000" i="1" dirty="0">
                <a:latin typeface="Candara" panose="020E0502030303020204" pitchFamily="34" charset="0"/>
              </a:rPr>
              <a:t>=</a:t>
            </a:r>
          </a:p>
          <a:p>
            <a:pPr algn="ctr"/>
            <a:r>
              <a:rPr lang="en-US" sz="4000" i="1" dirty="0" err="1">
                <a:latin typeface="Candara" panose="020E0502030303020204" pitchFamily="34" charset="0"/>
              </a:rPr>
              <a:t>Descansar</a:t>
            </a:r>
            <a:endParaRPr lang="en-US" sz="4000" i="1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750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 action="ppaction://hlinksldjump"/>
            <a:extLst>
              <a:ext uri="{FF2B5EF4-FFF2-40B4-BE49-F238E27FC236}">
                <a16:creationId xmlns:a16="http://schemas.microsoft.com/office/drawing/2014/main" id="{2F281F1E-95DE-36EF-88B5-36CBED71B9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Rectangle: Rounded Corners 4">
            <a:hlinkClick r:id="rId2" action="ppaction://hlinksldjump"/>
            <a:extLst>
              <a:ext uri="{FF2B5EF4-FFF2-40B4-BE49-F238E27FC236}">
                <a16:creationId xmlns:a16="http://schemas.microsoft.com/office/drawing/2014/main" id="{949181F1-255A-AF72-B8FA-9BD6AB7FE88B}"/>
              </a:ext>
            </a:extLst>
          </p:cNvPr>
          <p:cNvSpPr/>
          <p:nvPr/>
        </p:nvSpPr>
        <p:spPr>
          <a:xfrm>
            <a:off x="3147060" y="2514599"/>
            <a:ext cx="5897880" cy="18288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i="1" dirty="0">
                <a:latin typeface="Candara" panose="020E0502030303020204" pitchFamily="34" charset="0"/>
              </a:rPr>
              <a:t>Son las ____. (2:30pm) </a:t>
            </a:r>
          </a:p>
        </p:txBody>
      </p:sp>
    </p:spTree>
    <p:extLst>
      <p:ext uri="{BB962C8B-B14F-4D97-AF65-F5344CB8AC3E}">
        <p14:creationId xmlns:p14="http://schemas.microsoft.com/office/powerpoint/2010/main" val="42480303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49621D-928A-3ED0-E9E6-71CA9CA3FF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 action="ppaction://hlinksldjump"/>
            <a:extLst>
              <a:ext uri="{FF2B5EF4-FFF2-40B4-BE49-F238E27FC236}">
                <a16:creationId xmlns:a16="http://schemas.microsoft.com/office/drawing/2014/main" id="{AE82E915-7360-9D0D-B101-827C48BA75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5" name="Rectangle: Rounded Corners 4">
            <a:hlinkClick r:id="rId2" action="ppaction://hlinksldjump"/>
            <a:extLst>
              <a:ext uri="{FF2B5EF4-FFF2-40B4-BE49-F238E27FC236}">
                <a16:creationId xmlns:a16="http://schemas.microsoft.com/office/drawing/2014/main" id="{DE534CF7-9BC3-7203-B1EC-95064CBA1E54}"/>
              </a:ext>
            </a:extLst>
          </p:cNvPr>
          <p:cNvSpPr/>
          <p:nvPr/>
        </p:nvSpPr>
        <p:spPr>
          <a:xfrm>
            <a:off x="3147060" y="2153412"/>
            <a:ext cx="5897880" cy="255117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i="1" dirty="0">
                <a:latin typeface="Candara" panose="020E0502030303020204" pitchFamily="34" charset="0"/>
              </a:rPr>
              <a:t>Son las ____. (2:30pm) </a:t>
            </a:r>
          </a:p>
          <a:p>
            <a:pPr algn="ctr"/>
            <a:r>
              <a:rPr lang="en-US" sz="4000" dirty="0">
                <a:latin typeface="Candara" panose="020E0502030303020204" pitchFamily="34" charset="0"/>
              </a:rPr>
              <a:t>=</a:t>
            </a:r>
          </a:p>
          <a:p>
            <a:pPr algn="ctr"/>
            <a:r>
              <a:rPr lang="en-US" sz="4000" i="1" dirty="0">
                <a:latin typeface="Candara" panose="020E0502030303020204" pitchFamily="34" charset="0"/>
              </a:rPr>
              <a:t>Son las dos y medio</a:t>
            </a:r>
          </a:p>
        </p:txBody>
      </p:sp>
    </p:spTree>
    <p:extLst>
      <p:ext uri="{BB962C8B-B14F-4D97-AF65-F5344CB8AC3E}">
        <p14:creationId xmlns:p14="http://schemas.microsoft.com/office/powerpoint/2010/main" val="13532172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5FE588-99E1-8CEC-0B0A-D0AFC00439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 action="ppaction://hlinksldjump"/>
            <a:extLst>
              <a:ext uri="{FF2B5EF4-FFF2-40B4-BE49-F238E27FC236}">
                <a16:creationId xmlns:a16="http://schemas.microsoft.com/office/drawing/2014/main" id="{7003ABD8-2D8B-59F7-3F41-B39A805436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5" name="Rectangle: Rounded Corners 4">
            <a:hlinkClick r:id="rId2" action="ppaction://hlinksldjump"/>
            <a:extLst>
              <a:ext uri="{FF2B5EF4-FFF2-40B4-BE49-F238E27FC236}">
                <a16:creationId xmlns:a16="http://schemas.microsoft.com/office/drawing/2014/main" id="{48F3A0DB-B0ED-FFE6-A3C4-F948871E900C}"/>
              </a:ext>
            </a:extLst>
          </p:cNvPr>
          <p:cNvSpPr/>
          <p:nvPr/>
        </p:nvSpPr>
        <p:spPr>
          <a:xfrm>
            <a:off x="3147060" y="2514600"/>
            <a:ext cx="5897880" cy="18288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Candara" panose="020E0502030303020204" pitchFamily="34" charset="0"/>
              </a:rPr>
              <a:t>Translate:</a:t>
            </a:r>
          </a:p>
          <a:p>
            <a:pPr algn="ctr"/>
            <a:r>
              <a:rPr lang="en-US" sz="4000" dirty="0">
                <a:latin typeface="Candara" panose="020E0502030303020204" pitchFamily="34" charset="0"/>
              </a:rPr>
              <a:t>¿A </a:t>
            </a:r>
            <a:r>
              <a:rPr lang="en-US" sz="4000" dirty="0" err="1">
                <a:latin typeface="Candara" panose="020E0502030303020204" pitchFamily="34" charset="0"/>
              </a:rPr>
              <a:t>qué</a:t>
            </a:r>
            <a:r>
              <a:rPr lang="en-US" sz="4000" dirty="0">
                <a:latin typeface="Candara" panose="020E0502030303020204" pitchFamily="34" charset="0"/>
              </a:rPr>
              <a:t> hora?</a:t>
            </a:r>
          </a:p>
        </p:txBody>
      </p:sp>
    </p:spTree>
    <p:extLst>
      <p:ext uri="{BB962C8B-B14F-4D97-AF65-F5344CB8AC3E}">
        <p14:creationId xmlns:p14="http://schemas.microsoft.com/office/powerpoint/2010/main" val="4216010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 action="ppaction://hlinksldjump"/>
            <a:extLst>
              <a:ext uri="{FF2B5EF4-FFF2-40B4-BE49-F238E27FC236}">
                <a16:creationId xmlns:a16="http://schemas.microsoft.com/office/drawing/2014/main" id="{05D056A3-740E-9F41-5305-A777D5918DA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0292" b="5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hlinkClick r:id="rId2" action="ppaction://hlinksldjump"/>
            <a:extLst>
              <a:ext uri="{FF2B5EF4-FFF2-40B4-BE49-F238E27FC236}">
                <a16:creationId xmlns:a16="http://schemas.microsoft.com/office/drawing/2014/main" id="{85B32EEE-7724-553D-359E-609C92FBFFA6}"/>
              </a:ext>
            </a:extLst>
          </p:cNvPr>
          <p:cNvSpPr/>
          <p:nvPr/>
        </p:nvSpPr>
        <p:spPr>
          <a:xfrm>
            <a:off x="3146966" y="2513452"/>
            <a:ext cx="5898067" cy="183109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Candara" panose="020E0502030303020204" pitchFamily="34" charset="0"/>
              </a:rPr>
              <a:t>What month is </a:t>
            </a:r>
            <a:r>
              <a:rPr lang="en-US" sz="4000" i="1" dirty="0" err="1">
                <a:latin typeface="Candara" panose="020E0502030303020204" pitchFamily="34" charset="0"/>
              </a:rPr>
              <a:t>enero</a:t>
            </a:r>
            <a:r>
              <a:rPr lang="en-US" sz="4000" i="1" dirty="0">
                <a:latin typeface="Candara" panose="020E0502030303020204" pitchFamily="34" charset="0"/>
              </a:rPr>
              <a:t> </a:t>
            </a:r>
            <a:r>
              <a:rPr lang="en-US" sz="4000" dirty="0">
                <a:latin typeface="Candara" panose="020E0502030303020204" pitchFamily="34" charset="0"/>
              </a:rPr>
              <a:t>in English?</a:t>
            </a:r>
          </a:p>
        </p:txBody>
      </p:sp>
    </p:spTree>
    <p:extLst>
      <p:ext uri="{BB962C8B-B14F-4D97-AF65-F5344CB8AC3E}">
        <p14:creationId xmlns:p14="http://schemas.microsoft.com/office/powerpoint/2010/main" val="23238819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8EE098-BA09-E62C-C7AA-67E03B45E9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 action="ppaction://hlinksldjump"/>
            <a:extLst>
              <a:ext uri="{FF2B5EF4-FFF2-40B4-BE49-F238E27FC236}">
                <a16:creationId xmlns:a16="http://schemas.microsoft.com/office/drawing/2014/main" id="{79EF7321-96DD-0FFE-6F46-04C75AC139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5" name="Rectangle: Rounded Corners 4">
            <a:hlinkClick r:id="rId2" action="ppaction://hlinksldjump"/>
            <a:extLst>
              <a:ext uri="{FF2B5EF4-FFF2-40B4-BE49-F238E27FC236}">
                <a16:creationId xmlns:a16="http://schemas.microsoft.com/office/drawing/2014/main" id="{0F43C11C-E2F9-DB3C-5E06-165C97D2E14B}"/>
              </a:ext>
            </a:extLst>
          </p:cNvPr>
          <p:cNvSpPr/>
          <p:nvPr/>
        </p:nvSpPr>
        <p:spPr>
          <a:xfrm>
            <a:off x="3147060" y="2153412"/>
            <a:ext cx="5897880" cy="255117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Candara" panose="020E0502030303020204" pitchFamily="34" charset="0"/>
              </a:rPr>
              <a:t>Translate:</a:t>
            </a:r>
          </a:p>
          <a:p>
            <a:pPr algn="ctr"/>
            <a:r>
              <a:rPr lang="en-US" sz="4000" dirty="0">
                <a:latin typeface="Candara" panose="020E0502030303020204" pitchFamily="34" charset="0"/>
              </a:rPr>
              <a:t>¿</a:t>
            </a:r>
            <a:r>
              <a:rPr lang="en-US" sz="4000" i="1" dirty="0">
                <a:latin typeface="Candara" panose="020E0502030303020204" pitchFamily="34" charset="0"/>
              </a:rPr>
              <a:t>A </a:t>
            </a:r>
            <a:r>
              <a:rPr lang="en-US" sz="4000" i="1" dirty="0" err="1">
                <a:latin typeface="Candara" panose="020E0502030303020204" pitchFamily="34" charset="0"/>
              </a:rPr>
              <a:t>qué</a:t>
            </a:r>
            <a:r>
              <a:rPr lang="en-US" sz="4000" i="1" dirty="0">
                <a:latin typeface="Candara" panose="020E0502030303020204" pitchFamily="34" charset="0"/>
              </a:rPr>
              <a:t> hora</a:t>
            </a:r>
            <a:r>
              <a:rPr lang="en-US" sz="4000" dirty="0">
                <a:latin typeface="Candara" panose="020E0502030303020204" pitchFamily="34" charset="0"/>
              </a:rPr>
              <a:t>?</a:t>
            </a:r>
          </a:p>
          <a:p>
            <a:pPr algn="ctr"/>
            <a:r>
              <a:rPr lang="en-US" sz="4000" i="1" dirty="0">
                <a:latin typeface="Candara" panose="020E0502030303020204" pitchFamily="34" charset="0"/>
              </a:rPr>
              <a:t>=</a:t>
            </a:r>
          </a:p>
          <a:p>
            <a:pPr algn="ctr"/>
            <a:r>
              <a:rPr lang="en-US" sz="4000" dirty="0">
                <a:latin typeface="Candara" panose="020E0502030303020204" pitchFamily="34" charset="0"/>
              </a:rPr>
              <a:t>At what time?</a:t>
            </a:r>
          </a:p>
        </p:txBody>
      </p:sp>
    </p:spTree>
    <p:extLst>
      <p:ext uri="{BB962C8B-B14F-4D97-AF65-F5344CB8AC3E}">
        <p14:creationId xmlns:p14="http://schemas.microsoft.com/office/powerpoint/2010/main" val="36362559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302593-BA6F-637F-CB9F-1682350576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 action="ppaction://hlinksldjump"/>
            <a:extLst>
              <a:ext uri="{FF2B5EF4-FFF2-40B4-BE49-F238E27FC236}">
                <a16:creationId xmlns:a16="http://schemas.microsoft.com/office/drawing/2014/main" id="{1DFFC914-19A8-AD12-4DAA-04BA7AE8DD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5" name="Rectangle: Rounded Corners 4">
            <a:hlinkClick r:id="rId2" action="ppaction://hlinksldjump"/>
            <a:extLst>
              <a:ext uri="{FF2B5EF4-FFF2-40B4-BE49-F238E27FC236}">
                <a16:creationId xmlns:a16="http://schemas.microsoft.com/office/drawing/2014/main" id="{3EF7AE80-77D5-32ED-88C4-6C0278F9122D}"/>
              </a:ext>
            </a:extLst>
          </p:cNvPr>
          <p:cNvSpPr/>
          <p:nvPr/>
        </p:nvSpPr>
        <p:spPr>
          <a:xfrm>
            <a:off x="3147060" y="2514600"/>
            <a:ext cx="5897880" cy="18288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Candara" panose="020E0502030303020204" pitchFamily="34" charset="0"/>
              </a:rPr>
              <a:t>What time is </a:t>
            </a:r>
            <a:r>
              <a:rPr lang="en-US" sz="4000" i="1" dirty="0" err="1">
                <a:latin typeface="Candara" panose="020E0502030303020204" pitchFamily="34" charset="0"/>
              </a:rPr>
              <a:t>diez</a:t>
            </a:r>
            <a:r>
              <a:rPr lang="en-US" sz="4000" i="1" dirty="0">
                <a:latin typeface="Candara" panose="020E0502030303020204" pitchFamily="34" charset="0"/>
              </a:rPr>
              <a:t> y </a:t>
            </a:r>
            <a:r>
              <a:rPr lang="en-US" sz="4000" i="1" dirty="0" err="1">
                <a:latin typeface="Candara" panose="020E0502030303020204" pitchFamily="34" charset="0"/>
              </a:rPr>
              <a:t>cuarto</a:t>
            </a:r>
            <a:r>
              <a:rPr lang="en-US" sz="4000" i="1" dirty="0">
                <a:latin typeface="Candara" panose="020E0502030303020204" pitchFamily="34" charset="0"/>
              </a:rPr>
              <a:t> de la </a:t>
            </a:r>
            <a:r>
              <a:rPr lang="en-US" sz="4000" i="1" dirty="0" err="1">
                <a:latin typeface="Candara" panose="020E0502030303020204" pitchFamily="34" charset="0"/>
              </a:rPr>
              <a:t>mañana</a:t>
            </a:r>
            <a:r>
              <a:rPr lang="en-US" sz="4000" i="1" dirty="0">
                <a:latin typeface="Candara" panose="020E0502030303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184152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A1976F-4C96-F1DF-705D-B39A6CC617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 action="ppaction://hlinksldjump"/>
            <a:extLst>
              <a:ext uri="{FF2B5EF4-FFF2-40B4-BE49-F238E27FC236}">
                <a16:creationId xmlns:a16="http://schemas.microsoft.com/office/drawing/2014/main" id="{FBEA5F8A-15AC-B587-8788-34FF00FB76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5" name="Rectangle: Rounded Corners 4">
            <a:hlinkClick r:id="rId2" action="ppaction://hlinksldjump"/>
            <a:extLst>
              <a:ext uri="{FF2B5EF4-FFF2-40B4-BE49-F238E27FC236}">
                <a16:creationId xmlns:a16="http://schemas.microsoft.com/office/drawing/2014/main" id="{E43FD2A9-8D3E-4A4D-8122-101170CC7124}"/>
              </a:ext>
            </a:extLst>
          </p:cNvPr>
          <p:cNvSpPr/>
          <p:nvPr/>
        </p:nvSpPr>
        <p:spPr>
          <a:xfrm>
            <a:off x="3147060" y="2153412"/>
            <a:ext cx="5897880" cy="255117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Candara" panose="020E0502030303020204" pitchFamily="34" charset="0"/>
              </a:rPr>
              <a:t>What time is </a:t>
            </a:r>
            <a:r>
              <a:rPr lang="en-US" sz="4000" i="1" dirty="0" err="1">
                <a:latin typeface="Candara" panose="020E0502030303020204" pitchFamily="34" charset="0"/>
              </a:rPr>
              <a:t>diez</a:t>
            </a:r>
            <a:r>
              <a:rPr lang="en-US" sz="4000" i="1" dirty="0">
                <a:latin typeface="Candara" panose="020E0502030303020204" pitchFamily="34" charset="0"/>
              </a:rPr>
              <a:t> y </a:t>
            </a:r>
            <a:r>
              <a:rPr lang="en-US" sz="4000" i="1" dirty="0" err="1">
                <a:latin typeface="Candara" panose="020E0502030303020204" pitchFamily="34" charset="0"/>
              </a:rPr>
              <a:t>cuarto</a:t>
            </a:r>
            <a:r>
              <a:rPr lang="en-US" sz="4000" i="1" dirty="0">
                <a:latin typeface="Candara" panose="020E0502030303020204" pitchFamily="34" charset="0"/>
              </a:rPr>
              <a:t>?</a:t>
            </a:r>
          </a:p>
          <a:p>
            <a:pPr algn="ctr"/>
            <a:r>
              <a:rPr lang="en-US" sz="4000" i="1" dirty="0">
                <a:latin typeface="Candara" panose="020E0502030303020204" pitchFamily="34" charset="0"/>
              </a:rPr>
              <a:t>=</a:t>
            </a:r>
          </a:p>
          <a:p>
            <a:pPr algn="ctr"/>
            <a:r>
              <a:rPr lang="en-US" sz="4000" dirty="0">
                <a:latin typeface="Candara" panose="020E0502030303020204" pitchFamily="34" charset="0"/>
              </a:rPr>
              <a:t>10:15am</a:t>
            </a:r>
          </a:p>
        </p:txBody>
      </p:sp>
    </p:spTree>
    <p:extLst>
      <p:ext uri="{BB962C8B-B14F-4D97-AF65-F5344CB8AC3E}">
        <p14:creationId xmlns:p14="http://schemas.microsoft.com/office/powerpoint/2010/main" val="2327680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7E4363-634D-C478-26CE-9B6A501CE1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 action="ppaction://hlinksldjump"/>
            <a:extLst>
              <a:ext uri="{FF2B5EF4-FFF2-40B4-BE49-F238E27FC236}">
                <a16:creationId xmlns:a16="http://schemas.microsoft.com/office/drawing/2014/main" id="{9F6F2C2F-9195-4AF2-FE25-B96DBEBACD1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0292" b="5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hlinkClick r:id="rId2" action="ppaction://hlinksldjump"/>
            <a:extLst>
              <a:ext uri="{FF2B5EF4-FFF2-40B4-BE49-F238E27FC236}">
                <a16:creationId xmlns:a16="http://schemas.microsoft.com/office/drawing/2014/main" id="{7ED3A75C-9C0A-5894-1763-87611836E32E}"/>
              </a:ext>
            </a:extLst>
          </p:cNvPr>
          <p:cNvSpPr/>
          <p:nvPr/>
        </p:nvSpPr>
        <p:spPr>
          <a:xfrm>
            <a:off x="3147060" y="2153628"/>
            <a:ext cx="5897880" cy="255074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Candara" panose="020E0502030303020204" pitchFamily="34" charset="0"/>
              </a:rPr>
              <a:t>What month is </a:t>
            </a:r>
            <a:r>
              <a:rPr lang="en-US" sz="4000" i="1" dirty="0" err="1">
                <a:latin typeface="Candara" panose="020E0502030303020204" pitchFamily="34" charset="0"/>
              </a:rPr>
              <a:t>enero</a:t>
            </a:r>
            <a:r>
              <a:rPr lang="en-US" sz="4000" i="1" dirty="0">
                <a:latin typeface="Candara" panose="020E0502030303020204" pitchFamily="34" charset="0"/>
              </a:rPr>
              <a:t> </a:t>
            </a:r>
            <a:r>
              <a:rPr lang="en-US" sz="4000" dirty="0">
                <a:latin typeface="Candara" panose="020E0502030303020204" pitchFamily="34" charset="0"/>
              </a:rPr>
              <a:t>in English? </a:t>
            </a:r>
          </a:p>
          <a:p>
            <a:pPr algn="ctr"/>
            <a:r>
              <a:rPr lang="en-US" sz="4000" dirty="0">
                <a:latin typeface="Candara" panose="020E0502030303020204" pitchFamily="34" charset="0"/>
              </a:rPr>
              <a:t>=</a:t>
            </a:r>
          </a:p>
          <a:p>
            <a:pPr algn="ctr"/>
            <a:r>
              <a:rPr lang="en-US" sz="4000" dirty="0">
                <a:latin typeface="Candara" panose="020E0502030303020204" pitchFamily="34" charset="0"/>
              </a:rPr>
              <a:t>January</a:t>
            </a:r>
          </a:p>
        </p:txBody>
      </p:sp>
    </p:spTree>
    <p:extLst>
      <p:ext uri="{BB962C8B-B14F-4D97-AF65-F5344CB8AC3E}">
        <p14:creationId xmlns:p14="http://schemas.microsoft.com/office/powerpoint/2010/main" val="78518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 action="ppaction://hlinksldjump"/>
            <a:extLst>
              <a:ext uri="{FF2B5EF4-FFF2-40B4-BE49-F238E27FC236}">
                <a16:creationId xmlns:a16="http://schemas.microsoft.com/office/drawing/2014/main" id="{30EB873F-0F2A-9683-5030-80E5AD7E72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Rectangle: Rounded Corners 5">
            <a:hlinkClick r:id="rId2" action="ppaction://hlinksldjump"/>
            <a:extLst>
              <a:ext uri="{FF2B5EF4-FFF2-40B4-BE49-F238E27FC236}">
                <a16:creationId xmlns:a16="http://schemas.microsoft.com/office/drawing/2014/main" id="{0B100455-594A-0C2C-EFE8-11660607D832}"/>
              </a:ext>
            </a:extLst>
          </p:cNvPr>
          <p:cNvSpPr/>
          <p:nvPr/>
        </p:nvSpPr>
        <p:spPr>
          <a:xfrm>
            <a:off x="3147060" y="2514599"/>
            <a:ext cx="5897880" cy="18288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Candara" panose="020E0502030303020204" pitchFamily="34" charset="0"/>
              </a:rPr>
              <a:t>What is March in Spanish?</a:t>
            </a:r>
          </a:p>
        </p:txBody>
      </p:sp>
    </p:spTree>
    <p:extLst>
      <p:ext uri="{BB962C8B-B14F-4D97-AF65-F5344CB8AC3E}">
        <p14:creationId xmlns:p14="http://schemas.microsoft.com/office/powerpoint/2010/main" val="3945547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F71EEF-3DE6-D7B6-D74C-6BB152B5F0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 action="ppaction://hlinksldjump"/>
            <a:extLst>
              <a:ext uri="{FF2B5EF4-FFF2-40B4-BE49-F238E27FC236}">
                <a16:creationId xmlns:a16="http://schemas.microsoft.com/office/drawing/2014/main" id="{E48F273D-5CB9-E6E6-5E5C-B95ECE54BAC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0292" b="5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hlinkClick r:id="rId2" action="ppaction://hlinksldjump"/>
            <a:extLst>
              <a:ext uri="{FF2B5EF4-FFF2-40B4-BE49-F238E27FC236}">
                <a16:creationId xmlns:a16="http://schemas.microsoft.com/office/drawing/2014/main" id="{B52B2CD0-1B5B-0EE9-CED7-EE212D72FA2E}"/>
              </a:ext>
            </a:extLst>
          </p:cNvPr>
          <p:cNvSpPr/>
          <p:nvPr/>
        </p:nvSpPr>
        <p:spPr>
          <a:xfrm>
            <a:off x="3147060" y="2153412"/>
            <a:ext cx="5897880" cy="255117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Candara" panose="020E0502030303020204" pitchFamily="34" charset="0"/>
              </a:rPr>
              <a:t>What is March in Spanish</a:t>
            </a:r>
          </a:p>
          <a:p>
            <a:pPr algn="ctr"/>
            <a:r>
              <a:rPr lang="en-US" sz="4000" dirty="0">
                <a:latin typeface="Candara" panose="020E0502030303020204" pitchFamily="34" charset="0"/>
              </a:rPr>
              <a:t>=</a:t>
            </a:r>
          </a:p>
          <a:p>
            <a:pPr algn="ctr"/>
            <a:r>
              <a:rPr lang="en-US" sz="4000" i="1" dirty="0" err="1">
                <a:latin typeface="Candara" panose="020E0502030303020204" pitchFamily="34" charset="0"/>
              </a:rPr>
              <a:t>marzo</a:t>
            </a:r>
            <a:endParaRPr lang="en-US" sz="4000" i="1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713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246406-F2D2-3B1C-80D8-FCE5E826B8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 action="ppaction://hlinksldjump"/>
            <a:extLst>
              <a:ext uri="{FF2B5EF4-FFF2-40B4-BE49-F238E27FC236}">
                <a16:creationId xmlns:a16="http://schemas.microsoft.com/office/drawing/2014/main" id="{E730F9C8-2C71-B0E4-FDCF-4F71B4EAD51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0292" b="5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hlinkClick r:id="rId2" action="ppaction://hlinksldjump"/>
            <a:extLst>
              <a:ext uri="{FF2B5EF4-FFF2-40B4-BE49-F238E27FC236}">
                <a16:creationId xmlns:a16="http://schemas.microsoft.com/office/drawing/2014/main" id="{0A85EEBD-C8E1-44D5-AE3B-C5A53BD905E5}"/>
              </a:ext>
            </a:extLst>
          </p:cNvPr>
          <p:cNvSpPr/>
          <p:nvPr/>
        </p:nvSpPr>
        <p:spPr>
          <a:xfrm>
            <a:off x="3147060" y="2514600"/>
            <a:ext cx="5897880" cy="18288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i="1" dirty="0">
                <a:latin typeface="Candara" panose="020E0502030303020204" pitchFamily="34" charset="0"/>
              </a:rPr>
              <a:t>La </a:t>
            </a:r>
            <a:r>
              <a:rPr lang="en-US" sz="4000" i="1" dirty="0" err="1">
                <a:latin typeface="Candara" panose="020E0502030303020204" pitchFamily="34" charset="0"/>
              </a:rPr>
              <a:t>fecha</a:t>
            </a:r>
            <a:r>
              <a:rPr lang="en-US" sz="4000" i="1" dirty="0">
                <a:latin typeface="Candara" panose="020E0502030303020204" pitchFamily="34" charset="0"/>
              </a:rPr>
              <a:t> de hoy es </a:t>
            </a:r>
            <a:r>
              <a:rPr lang="en-US" sz="4000" i="1" dirty="0" err="1">
                <a:latin typeface="Candara" panose="020E0502030303020204" pitchFamily="34" charset="0"/>
              </a:rPr>
              <a:t>el</a:t>
            </a:r>
            <a:r>
              <a:rPr lang="en-US" sz="4000" i="1" dirty="0">
                <a:latin typeface="Candara" panose="020E0502030303020204" pitchFamily="34" charset="0"/>
              </a:rPr>
              <a:t> </a:t>
            </a:r>
            <a:r>
              <a:rPr lang="en-US" sz="4000" dirty="0">
                <a:latin typeface="Candara" panose="020E0502030303020204" pitchFamily="34" charset="0"/>
              </a:rPr>
              <a:t>_____</a:t>
            </a:r>
            <a:r>
              <a:rPr lang="en-US" sz="4000" i="1" dirty="0">
                <a:latin typeface="Candara" panose="020E0502030303020204" pitchFamily="34" charset="0"/>
              </a:rPr>
              <a:t> de </a:t>
            </a:r>
            <a:r>
              <a:rPr lang="en-US" sz="4000" dirty="0">
                <a:latin typeface="Candara" panose="020E0502030303020204" pitchFamily="34" charset="0"/>
              </a:rPr>
              <a:t>______.</a:t>
            </a:r>
          </a:p>
        </p:txBody>
      </p:sp>
    </p:spTree>
    <p:extLst>
      <p:ext uri="{BB962C8B-B14F-4D97-AF65-F5344CB8AC3E}">
        <p14:creationId xmlns:p14="http://schemas.microsoft.com/office/powerpoint/2010/main" val="43269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91A674-AD9B-5536-9637-1C1FCAD2A6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hlinkClick r:id="rId2" action="ppaction://hlinksldjump"/>
            <a:extLst>
              <a:ext uri="{FF2B5EF4-FFF2-40B4-BE49-F238E27FC236}">
                <a16:creationId xmlns:a16="http://schemas.microsoft.com/office/drawing/2014/main" id="{E8C3C766-1054-245D-CCC7-F33AA8B82914}"/>
              </a:ext>
            </a:extLst>
          </p:cNvPr>
          <p:cNvSpPr/>
          <p:nvPr/>
        </p:nvSpPr>
        <p:spPr>
          <a:xfrm>
            <a:off x="1468151" y="573515"/>
            <a:ext cx="9333669" cy="20910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Candara" panose="020E0502030303020204" pitchFamily="34" charset="0"/>
              </a:rPr>
              <a:t>¿What does the word </a:t>
            </a:r>
            <a:r>
              <a:rPr lang="en-US" sz="4000" i="1" u="sng" dirty="0" err="1">
                <a:latin typeface="Candara" panose="020E0502030303020204" pitchFamily="34" charset="0"/>
              </a:rPr>
              <a:t>el</a:t>
            </a:r>
            <a:r>
              <a:rPr lang="en-US" sz="4000" i="1" u="sng" dirty="0">
                <a:latin typeface="Candara" panose="020E0502030303020204" pitchFamily="34" charset="0"/>
              </a:rPr>
              <a:t> </a:t>
            </a:r>
            <a:r>
              <a:rPr lang="en-US" sz="4000" i="1" u="sng" dirty="0" err="1">
                <a:latin typeface="Candara" panose="020E0502030303020204" pitchFamily="34" charset="0"/>
              </a:rPr>
              <a:t>pájaro</a:t>
            </a:r>
            <a:r>
              <a:rPr lang="en-US" sz="4000" i="1" dirty="0">
                <a:latin typeface="Candara" panose="020E0502030303020204" pitchFamily="34" charset="0"/>
              </a:rPr>
              <a:t> mean</a:t>
            </a:r>
            <a:r>
              <a:rPr lang="en-US" sz="4000" dirty="0">
                <a:latin typeface="Candara" panose="020E0502030303020204" pitchFamily="34" charset="0"/>
              </a:rPr>
              <a:t>?</a:t>
            </a:r>
          </a:p>
          <a:p>
            <a:pPr algn="ctr"/>
            <a:r>
              <a:rPr lang="en-US" sz="4000" dirty="0">
                <a:latin typeface="Candara" panose="020E0502030303020204" pitchFamily="34" charset="0"/>
              </a:rPr>
              <a:t>=</a:t>
            </a:r>
          </a:p>
          <a:p>
            <a:pPr algn="ctr"/>
            <a:r>
              <a:rPr lang="en-US" sz="4000" dirty="0">
                <a:latin typeface="Candara" panose="020E0502030303020204" pitchFamily="34" charset="0"/>
              </a:rPr>
              <a:t>Bird</a:t>
            </a:r>
          </a:p>
        </p:txBody>
      </p:sp>
      <p:pic>
        <p:nvPicPr>
          <p:cNvPr id="4" name="Picture 3">
            <a:hlinkClick r:id="rId2" action="ppaction://hlinksldjump"/>
            <a:extLst>
              <a:ext uri="{FF2B5EF4-FFF2-40B4-BE49-F238E27FC236}">
                <a16:creationId xmlns:a16="http://schemas.microsoft.com/office/drawing/2014/main" id="{493181F8-9C69-8B7B-3D1C-A5F9BA078C6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0292" b="5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hlinkClick r:id="rId2" action="ppaction://hlinksldjump"/>
            <a:extLst>
              <a:ext uri="{FF2B5EF4-FFF2-40B4-BE49-F238E27FC236}">
                <a16:creationId xmlns:a16="http://schemas.microsoft.com/office/drawing/2014/main" id="{36CC019E-8F25-D95C-DEFE-817F5CB9424E}"/>
              </a:ext>
            </a:extLst>
          </p:cNvPr>
          <p:cNvSpPr/>
          <p:nvPr/>
        </p:nvSpPr>
        <p:spPr>
          <a:xfrm>
            <a:off x="3147060" y="2153412"/>
            <a:ext cx="5897880" cy="255117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i="1" dirty="0">
                <a:latin typeface="Candara" panose="020E0502030303020204" pitchFamily="34" charset="0"/>
              </a:rPr>
              <a:t>La </a:t>
            </a:r>
            <a:r>
              <a:rPr lang="en-US" sz="4000" i="1" dirty="0" err="1">
                <a:latin typeface="Candara" panose="020E0502030303020204" pitchFamily="34" charset="0"/>
              </a:rPr>
              <a:t>fecha</a:t>
            </a:r>
            <a:r>
              <a:rPr lang="en-US" sz="4000" i="1" dirty="0">
                <a:latin typeface="Candara" panose="020E0502030303020204" pitchFamily="34" charset="0"/>
              </a:rPr>
              <a:t> de hoy es </a:t>
            </a:r>
            <a:r>
              <a:rPr lang="en-US" sz="4000" i="1" dirty="0" err="1">
                <a:latin typeface="Candara" panose="020E0502030303020204" pitchFamily="34" charset="0"/>
              </a:rPr>
              <a:t>el</a:t>
            </a:r>
            <a:r>
              <a:rPr lang="en-US" sz="4000" i="1" dirty="0">
                <a:latin typeface="Candara" panose="020E0502030303020204" pitchFamily="34" charset="0"/>
              </a:rPr>
              <a:t> </a:t>
            </a:r>
            <a:r>
              <a:rPr lang="en-US" sz="4000" dirty="0">
                <a:latin typeface="Candara" panose="020E0502030303020204" pitchFamily="34" charset="0"/>
              </a:rPr>
              <a:t>_____ </a:t>
            </a:r>
            <a:r>
              <a:rPr lang="en-US" sz="4000" i="1" dirty="0">
                <a:latin typeface="Candara" panose="020E0502030303020204" pitchFamily="34" charset="0"/>
              </a:rPr>
              <a:t>de</a:t>
            </a:r>
            <a:r>
              <a:rPr lang="en-US" sz="4000" dirty="0">
                <a:latin typeface="Candara" panose="020E0502030303020204" pitchFamily="34" charset="0"/>
              </a:rPr>
              <a:t> ______.</a:t>
            </a:r>
          </a:p>
          <a:p>
            <a:pPr algn="ctr"/>
            <a:r>
              <a:rPr lang="en-US" sz="4000" dirty="0">
                <a:latin typeface="Candara" panose="020E0502030303020204" pitchFamily="34" charset="0"/>
              </a:rPr>
              <a:t>=</a:t>
            </a:r>
          </a:p>
          <a:p>
            <a:pPr algn="ctr"/>
            <a:r>
              <a:rPr lang="en-US" sz="4000" i="1" dirty="0" err="1">
                <a:latin typeface="Candara" panose="020E0502030303020204" pitchFamily="34" charset="0"/>
              </a:rPr>
              <a:t>diecisiete</a:t>
            </a:r>
            <a:r>
              <a:rPr lang="en-US" sz="4000" i="1" dirty="0">
                <a:latin typeface="Candara" panose="020E0502030303020204" pitchFamily="34" charset="0"/>
              </a:rPr>
              <a:t> de </a:t>
            </a:r>
            <a:r>
              <a:rPr lang="en-US" sz="4000" i="1" dirty="0" err="1">
                <a:latin typeface="Candara" panose="020E0502030303020204" pitchFamily="34" charset="0"/>
              </a:rPr>
              <a:t>febrero</a:t>
            </a:r>
            <a:endParaRPr lang="en-US" sz="4000" i="1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5319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919D97-94A0-9897-7EDF-80DF08ADCC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 action="ppaction://hlinksldjump"/>
            <a:extLst>
              <a:ext uri="{FF2B5EF4-FFF2-40B4-BE49-F238E27FC236}">
                <a16:creationId xmlns:a16="http://schemas.microsoft.com/office/drawing/2014/main" id="{5E0066B1-D299-A289-9D32-E2C98D995D5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0292" b="5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hlinkClick r:id="rId2" action="ppaction://hlinksldjump"/>
            <a:extLst>
              <a:ext uri="{FF2B5EF4-FFF2-40B4-BE49-F238E27FC236}">
                <a16:creationId xmlns:a16="http://schemas.microsoft.com/office/drawing/2014/main" id="{7FB5D675-C09A-BC34-C806-FF0D4FBEDF2A}"/>
              </a:ext>
            </a:extLst>
          </p:cNvPr>
          <p:cNvSpPr/>
          <p:nvPr/>
        </p:nvSpPr>
        <p:spPr>
          <a:xfrm>
            <a:off x="3147060" y="2514600"/>
            <a:ext cx="5897880" cy="1828800"/>
          </a:xfrm>
          <a:prstGeom prst="roundRect">
            <a:avLst/>
          </a:prstGeom>
          <a:solidFill>
            <a:srgbClr val="F49AC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Candara" panose="020E0502030303020204" pitchFamily="34" charset="0"/>
              </a:rPr>
              <a:t>Conjugate this –er verb:</a:t>
            </a:r>
          </a:p>
          <a:p>
            <a:pPr algn="ctr"/>
            <a:r>
              <a:rPr lang="en-US" sz="4000" i="1" dirty="0">
                <a:latin typeface="Candara" panose="020E0502030303020204" pitchFamily="34" charset="0"/>
              </a:rPr>
              <a:t>Ella (</a:t>
            </a:r>
            <a:r>
              <a:rPr lang="en-US" sz="4000" i="1" dirty="0" err="1">
                <a:latin typeface="Candara" panose="020E0502030303020204" pitchFamily="34" charset="0"/>
              </a:rPr>
              <a:t>beb</a:t>
            </a:r>
            <a:r>
              <a:rPr lang="en-US" sz="4000" i="1" u="sng" dirty="0" err="1">
                <a:latin typeface="Candara" panose="020E0502030303020204" pitchFamily="34" charset="0"/>
              </a:rPr>
              <a:t>er</a:t>
            </a:r>
            <a:r>
              <a:rPr lang="en-US" sz="4000" i="1" dirty="0">
                <a:latin typeface="Candara" panose="020E0502030303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028268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405</Words>
  <Application>Microsoft Office PowerPoint</Application>
  <PresentationFormat>Widescreen</PresentationFormat>
  <Paragraphs>138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Aptos</vt:lpstr>
      <vt:lpstr>Aptos Display</vt:lpstr>
      <vt:lpstr>Arial</vt:lpstr>
      <vt:lpstr>Bookman Old Style</vt:lpstr>
      <vt:lpstr>Candara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Citlali Villafuerte</dc:creator>
  <cp:lastModifiedBy>Citlali Villafuerte</cp:lastModifiedBy>
  <cp:revision>10</cp:revision>
  <dcterms:created xsi:type="dcterms:W3CDTF">2025-01-22T04:20:08Z</dcterms:created>
  <dcterms:modified xsi:type="dcterms:W3CDTF">2025-02-17T05:16:28Z</dcterms:modified>
</cp:coreProperties>
</file>