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4" r:id="rId4"/>
    <p:sldId id="325" r:id="rId5"/>
    <p:sldId id="326" r:id="rId6"/>
    <p:sldId id="327" r:id="rId7"/>
    <p:sldId id="300" r:id="rId8"/>
    <p:sldId id="301" r:id="rId9"/>
    <p:sldId id="303" r:id="rId10"/>
    <p:sldId id="304" r:id="rId11"/>
    <p:sldId id="302" r:id="rId12"/>
    <p:sldId id="306" r:id="rId13"/>
    <p:sldId id="305" r:id="rId14"/>
    <p:sldId id="309" r:id="rId15"/>
    <p:sldId id="308" r:id="rId16"/>
    <p:sldId id="310" r:id="rId17"/>
    <p:sldId id="307" r:id="rId18"/>
    <p:sldId id="317" r:id="rId19"/>
    <p:sldId id="312" r:id="rId20"/>
    <p:sldId id="318" r:id="rId21"/>
    <p:sldId id="316" r:id="rId22"/>
    <p:sldId id="319" r:id="rId23"/>
    <p:sldId id="315" r:id="rId24"/>
    <p:sldId id="320" r:id="rId25"/>
    <p:sldId id="314" r:id="rId26"/>
    <p:sldId id="321" r:id="rId27"/>
    <p:sldId id="311" r:id="rId28"/>
    <p:sldId id="322" r:id="rId29"/>
    <p:sldId id="313" r:id="rId30"/>
    <p:sldId id="323" r:id="rId31"/>
    <p:sldId id="328" r:id="rId32"/>
    <p:sldId id="329" r:id="rId33"/>
    <p:sldId id="330" r:id="rId34"/>
    <p:sldId id="331" r:id="rId35"/>
    <p:sldId id="29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916"/>
    <a:srgbClr val="F2B800"/>
    <a:srgbClr val="943C10"/>
    <a:srgbClr val="E9C21B"/>
    <a:srgbClr val="F4F28A"/>
    <a:srgbClr val="EDD48F"/>
    <a:srgbClr val="F397D9"/>
    <a:srgbClr val="ED3D2B"/>
    <a:srgbClr val="E676D9"/>
    <a:srgbClr val="DA4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32FA-BB07-363A-9754-22E6B3A07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C865-37F7-5BC5-15D9-9ABE08576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A07EE-1E96-2929-B479-9303416E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0CF-2EC6-4D89-A63F-60E1EBF1D94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BF2AF-32AC-300D-7F93-36FE3D4F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AD979-7F93-5CD0-02AC-EFDA1F34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57EE-9C59-4177-B198-FEC3551A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8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0E49-CF56-5CE0-66D2-75297831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D1D15-8384-8417-DC60-53E017523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85F54-46F7-717D-B2E2-95B36471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0CF-2EC6-4D89-A63F-60E1EBF1D94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929C9-DB79-7E85-D260-4999D89B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5363B-31DB-D01D-2FC4-7178A679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57EE-9C59-4177-B198-FEC3551A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AD349-EA7B-9040-4CA3-1361DC8D8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A71F1-1FFD-444F-70DE-6F820AB2D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D6DF8-3681-F539-073C-DE7EB462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0CF-2EC6-4D89-A63F-60E1EBF1D94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9438-0C50-855B-D1DC-3DB49F04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D194C-FBC2-BFE0-C32F-27749779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57EE-9C59-4177-B198-FEC3551A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2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EFC0-0DC3-D7FD-DD4B-96545DB8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31222-6973-E238-D29E-0E7BD96D7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E5FB-8B8A-F4DA-AA31-8210D253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0CF-2EC6-4D89-A63F-60E1EBF1D94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76F3E-A90C-BEEE-B094-30F82AD3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36939-6015-7535-B49A-C3C1D612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57EE-9C59-4177-B198-FEC3551A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6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D14A-95C4-931C-1DC2-05E29C5F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E84FD-3FD1-163D-D035-9EC967A82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E69B2-7CFD-C0BE-F995-3869BDD6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0CF-2EC6-4D89-A63F-60E1EBF1D94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413FC-DD8E-9002-0B65-E130409A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AD7B6-B652-1F96-E21E-D15A7609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57EE-9C59-4177-B198-FEC3551A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5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3710-30FB-69C0-9E37-58017754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7869-000B-674B-D871-EC4AA545C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27464-EEE9-1D35-C04B-6A2B1D3CC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37864-6C0D-9035-5A36-02D82BD2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0CF-2EC6-4D89-A63F-60E1EBF1D94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115C7-0FCF-F883-3664-54C0551D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2061-AEB7-C568-0977-9664F50F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57EE-9C59-4177-B198-FEC3551A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5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71BE-4521-495F-CC0D-A9FFDD00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65485-C02A-683A-A588-8C3B9E4E1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E2E95-0290-D41E-62F9-99FF48D50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F6EC8-A264-5A61-C585-B4661AB5E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61575-C0B1-2377-0145-2EB3B157C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6B201-0BBA-54CA-A4FB-A8F5CFAD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0CF-2EC6-4D89-A63F-60E1EBF1D94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37BC1-B1A0-E510-EB66-29DA66B6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A3C60-2537-EB98-61BE-52CF8194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57EE-9C59-4177-B198-FEC3551A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E8E7-A559-7F00-09C1-25217321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6A5B3-1D06-11E4-D39F-D7B85D4B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0CF-2EC6-4D89-A63F-60E1EBF1D94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6EDCC-0CAC-7D8E-5277-C441B8B7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74D64-BE55-7EA8-AD2B-249CB6F6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57EE-9C59-4177-B198-FEC3551A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5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C04D0-3AFB-A716-6B0E-E65553C5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0CF-2EC6-4D89-A63F-60E1EBF1D94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352EA-BC77-578E-2132-2B1F7051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FB4F1-547B-A461-2928-F6A21756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57EE-9C59-4177-B198-FEC3551A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4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2C0A-627A-D19E-A949-5C42E255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18ACD-1DC9-59D5-151E-54724C4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34DBC-D6C7-D977-B2B5-22BB87F03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33028-27E9-C39A-B39A-869EDD20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0CF-2EC6-4D89-A63F-60E1EBF1D94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7059B-0FDE-0655-D7AB-C825B7D7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0A48D-C424-9B7C-E0B2-ED6528AD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57EE-9C59-4177-B198-FEC3551A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AB55-298A-B8F7-AA05-0C037EC7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6E432-BD8B-7BD7-B5DB-EC0E4C634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F14FA-FCB6-8D47-D754-527FBC2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58BB9-E954-3691-FE59-95BA9F55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0CF-2EC6-4D89-A63F-60E1EBF1D94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2FF67-6959-90BA-F1F2-7342223D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F5ABE-110E-90F7-C5FD-39EB1E11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57EE-9C59-4177-B198-FEC3551A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7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5450E-8B6F-5191-D964-BD2E2B83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DDF36-C113-C7B1-6E76-9030F8351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A5CF3-02C1-ECAD-DB96-4217CFE8C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3090CF-2EC6-4D89-A63F-60E1EBF1D94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CE55-2E42-FA8E-A05B-E945A2A00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7710B-D198-5635-5D2A-38CB4106E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857EE-9C59-4177-B198-FEC3551A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234BAC57-9C84-4FDF-A5D8-B71DB1F48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DAEE41-8661-A6C4-ABA2-5779003A76D1}"/>
              </a:ext>
            </a:extLst>
          </p:cNvPr>
          <p:cNvSpPr txBox="1"/>
          <p:nvPr/>
        </p:nvSpPr>
        <p:spPr>
          <a:xfrm>
            <a:off x="1278293" y="3429000"/>
            <a:ext cx="96354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Middle School Prep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¡</a:t>
            </a:r>
            <a:r>
              <a:rPr lang="en-US" sz="3200" b="1" dirty="0" err="1">
                <a:latin typeface="Century Gothic" panose="020B0502020202020204" pitchFamily="34" charset="0"/>
              </a:rPr>
              <a:t>Preparación</a:t>
            </a:r>
            <a:r>
              <a:rPr lang="en-US" sz="3200" b="1" dirty="0">
                <a:latin typeface="Century Gothic" panose="020B0502020202020204" pitchFamily="34" charset="0"/>
              </a:rPr>
              <a:t> para la </a:t>
            </a:r>
            <a:r>
              <a:rPr lang="en-US" sz="3200" b="1" dirty="0" err="1">
                <a:latin typeface="Century Gothic" panose="020B0502020202020204" pitchFamily="34" charset="0"/>
              </a:rPr>
              <a:t>escuela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secundaria</a:t>
            </a:r>
            <a:r>
              <a:rPr lang="en-US" sz="3200" b="1" dirty="0"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128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36830E-BFF6-99D3-B50D-1433A33C3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8D9E341A-D908-F0E8-81DA-9B9F5003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Hand drawn house party illustration">
            <a:extLst>
              <a:ext uri="{FF2B5EF4-FFF2-40B4-BE49-F238E27FC236}">
                <a16:creationId xmlns:a16="http://schemas.microsoft.com/office/drawing/2014/main" id="{A80BEFD4-0B2C-60E6-90E5-73D4E4BD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917FB8C6-48F4-CADB-33DE-CD7344A39A1E}"/>
              </a:ext>
            </a:extLst>
          </p:cNvPr>
          <p:cNvSpPr/>
          <p:nvPr/>
        </p:nvSpPr>
        <p:spPr>
          <a:xfrm>
            <a:off x="2733367" y="4070555"/>
            <a:ext cx="6725265" cy="2288458"/>
          </a:xfrm>
          <a:prstGeom prst="flowChartTerminator">
            <a:avLst/>
          </a:prstGeom>
          <a:solidFill>
            <a:srgbClr val="F397D9"/>
          </a:solidFill>
          <a:ln>
            <a:solidFill>
              <a:srgbClr val="F397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February</a:t>
            </a:r>
          </a:p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febrero</a:t>
            </a:r>
            <a:endParaRPr 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5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Flat design winter landscape">
            <a:extLst>
              <a:ext uri="{FF2B5EF4-FFF2-40B4-BE49-F238E27FC236}">
                <a16:creationId xmlns:a16="http://schemas.microsoft.com/office/drawing/2014/main" id="{30704A4D-C573-1ABA-A5C6-0E176B6A2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2" b="99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A83C3C97-E807-4544-E20C-3DAFA53984C5}"/>
              </a:ext>
            </a:extLst>
          </p:cNvPr>
          <p:cNvSpPr/>
          <p:nvPr/>
        </p:nvSpPr>
        <p:spPr>
          <a:xfrm>
            <a:off x="2733367" y="2284771"/>
            <a:ext cx="6725265" cy="2288458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March</a:t>
            </a:r>
          </a:p>
        </p:txBody>
      </p:sp>
    </p:spTree>
    <p:extLst>
      <p:ext uri="{BB962C8B-B14F-4D97-AF65-F5344CB8AC3E}">
        <p14:creationId xmlns:p14="http://schemas.microsoft.com/office/powerpoint/2010/main" val="174791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D85EAF-8317-3D3A-1977-8DC9B73DF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A4E15B1-D5EB-69E7-D11C-8D642A16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Flat design winter landscape">
            <a:extLst>
              <a:ext uri="{FF2B5EF4-FFF2-40B4-BE49-F238E27FC236}">
                <a16:creationId xmlns:a16="http://schemas.microsoft.com/office/drawing/2014/main" id="{A4AB031B-4980-D2A2-2342-C64DCE02F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2" b="99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D8172DBD-5FB2-ACE2-2F0E-D80683E03231}"/>
              </a:ext>
            </a:extLst>
          </p:cNvPr>
          <p:cNvSpPr/>
          <p:nvPr/>
        </p:nvSpPr>
        <p:spPr>
          <a:xfrm>
            <a:off x="2733367" y="2284771"/>
            <a:ext cx="6725265" cy="2288458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March</a:t>
            </a:r>
          </a:p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marzo</a:t>
            </a:r>
            <a:endParaRPr 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0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60D3CE-852B-EFEF-B913-5481816E1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landscape with a tree and mountains&#10;&#10;Description automatically generated">
            <a:extLst>
              <a:ext uri="{FF2B5EF4-FFF2-40B4-BE49-F238E27FC236}">
                <a16:creationId xmlns:a16="http://schemas.microsoft.com/office/drawing/2014/main" id="{3E975612-1722-2AA3-98AA-AE7528F769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" t="13384" r="-13" b="23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5CF1ACF6-14FB-9A97-4DE4-D8820D6EEB36}"/>
              </a:ext>
            </a:extLst>
          </p:cNvPr>
          <p:cNvSpPr/>
          <p:nvPr/>
        </p:nvSpPr>
        <p:spPr>
          <a:xfrm>
            <a:off x="2733367" y="2156952"/>
            <a:ext cx="6725265" cy="228845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357517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1E7E3-FC83-C589-9210-09B2615A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0BA2A2-D9A2-E573-3D3B-193325B13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landscape with a tree and mountains&#10;&#10;Description automatically generated">
            <a:extLst>
              <a:ext uri="{FF2B5EF4-FFF2-40B4-BE49-F238E27FC236}">
                <a16:creationId xmlns:a16="http://schemas.microsoft.com/office/drawing/2014/main" id="{D3271630-AE3C-F276-CBC8-87F0E42793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" t="13384" r="-13" b="23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7AA54DF7-916A-1950-98F3-9611A70A3DB4}"/>
              </a:ext>
            </a:extLst>
          </p:cNvPr>
          <p:cNvSpPr/>
          <p:nvPr/>
        </p:nvSpPr>
        <p:spPr>
          <a:xfrm>
            <a:off x="2733367" y="2156952"/>
            <a:ext cx="6725265" cy="228845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April</a:t>
            </a:r>
          </a:p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abril</a:t>
            </a:r>
            <a:endParaRPr 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6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98E441-D30D-B308-1481-8E09D8644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Hand drawn spring landscape">
            <a:extLst>
              <a:ext uri="{FF2B5EF4-FFF2-40B4-BE49-F238E27FC236}">
                <a16:creationId xmlns:a16="http://schemas.microsoft.com/office/drawing/2014/main" id="{944C2E5C-C133-7935-4D5F-52CAA0348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248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0315AF72-27FB-4134-91E1-993F660B1FDA}"/>
              </a:ext>
            </a:extLst>
          </p:cNvPr>
          <p:cNvSpPr/>
          <p:nvPr/>
        </p:nvSpPr>
        <p:spPr>
          <a:xfrm>
            <a:off x="412954" y="1635842"/>
            <a:ext cx="6725265" cy="2288458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May</a:t>
            </a:r>
          </a:p>
        </p:txBody>
      </p:sp>
    </p:spTree>
    <p:extLst>
      <p:ext uri="{BB962C8B-B14F-4D97-AF65-F5344CB8AC3E}">
        <p14:creationId xmlns:p14="http://schemas.microsoft.com/office/powerpoint/2010/main" val="3642060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FC1DC-8B27-5F54-8409-9CC52B857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8889BB2B-2D1E-AB5A-1AFD-A52BA8EF5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Hand drawn spring landscape">
            <a:extLst>
              <a:ext uri="{FF2B5EF4-FFF2-40B4-BE49-F238E27FC236}">
                <a16:creationId xmlns:a16="http://schemas.microsoft.com/office/drawing/2014/main" id="{2EC19C7E-42D0-C929-A082-9EFF90B3C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248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8A030257-F64E-AEE3-FAFB-CC4430B310CE}"/>
              </a:ext>
            </a:extLst>
          </p:cNvPr>
          <p:cNvSpPr/>
          <p:nvPr/>
        </p:nvSpPr>
        <p:spPr>
          <a:xfrm>
            <a:off x="412954" y="1635842"/>
            <a:ext cx="6725265" cy="2288458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May</a:t>
            </a:r>
          </a:p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mayo</a:t>
            </a:r>
          </a:p>
        </p:txBody>
      </p:sp>
    </p:spTree>
    <p:extLst>
      <p:ext uri="{BB962C8B-B14F-4D97-AF65-F5344CB8AC3E}">
        <p14:creationId xmlns:p14="http://schemas.microsoft.com/office/powerpoint/2010/main" val="2173555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664788-E0A1-7303-56F5-23026A875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Gradient flower field background">
            <a:extLst>
              <a:ext uri="{FF2B5EF4-FFF2-40B4-BE49-F238E27FC236}">
                <a16:creationId xmlns:a16="http://schemas.microsoft.com/office/drawing/2014/main" id="{D893B362-D897-01DA-C906-18167955F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650A7345-3BFC-682D-4E58-040FE1625444}"/>
              </a:ext>
            </a:extLst>
          </p:cNvPr>
          <p:cNvSpPr/>
          <p:nvPr/>
        </p:nvSpPr>
        <p:spPr>
          <a:xfrm>
            <a:off x="5289754" y="2412590"/>
            <a:ext cx="6725265" cy="2288458"/>
          </a:xfrm>
          <a:prstGeom prst="flowChartTerminator">
            <a:avLst/>
          </a:prstGeom>
          <a:solidFill>
            <a:srgbClr val="E9C21B"/>
          </a:solidFill>
          <a:ln>
            <a:solidFill>
              <a:srgbClr val="E9C2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June</a:t>
            </a:r>
          </a:p>
        </p:txBody>
      </p:sp>
    </p:spTree>
    <p:extLst>
      <p:ext uri="{BB962C8B-B14F-4D97-AF65-F5344CB8AC3E}">
        <p14:creationId xmlns:p14="http://schemas.microsoft.com/office/powerpoint/2010/main" val="3263528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CDF8B-D8CE-111D-7B71-3182FC3BB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8CA895F8-2469-6787-717F-04CA83B4D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Gradient flower field background">
            <a:extLst>
              <a:ext uri="{FF2B5EF4-FFF2-40B4-BE49-F238E27FC236}">
                <a16:creationId xmlns:a16="http://schemas.microsoft.com/office/drawing/2014/main" id="{09ED7A56-E54A-70D7-7759-706A9A3A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EEDC98EF-7BB8-6293-0587-380F659F5A08}"/>
              </a:ext>
            </a:extLst>
          </p:cNvPr>
          <p:cNvSpPr/>
          <p:nvPr/>
        </p:nvSpPr>
        <p:spPr>
          <a:xfrm>
            <a:off x="5289754" y="2412590"/>
            <a:ext cx="6725265" cy="2288458"/>
          </a:xfrm>
          <a:prstGeom prst="flowChartTerminator">
            <a:avLst/>
          </a:prstGeom>
          <a:solidFill>
            <a:srgbClr val="E9C21B"/>
          </a:solidFill>
          <a:ln>
            <a:solidFill>
              <a:srgbClr val="E9C2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June</a:t>
            </a:r>
          </a:p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juno</a:t>
            </a:r>
            <a:endParaRPr 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67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4B7200-49F9-386F-765A-2FA507C45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Firework on sky from beach view">
            <a:extLst>
              <a:ext uri="{FF2B5EF4-FFF2-40B4-BE49-F238E27FC236}">
                <a16:creationId xmlns:a16="http://schemas.microsoft.com/office/drawing/2014/main" id="{ECDA4846-FEFC-9C53-E75E-4E1A2A9F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ED6FA3D5-67E3-4793-7BD2-907C7A2A7623}"/>
              </a:ext>
            </a:extLst>
          </p:cNvPr>
          <p:cNvSpPr/>
          <p:nvPr/>
        </p:nvSpPr>
        <p:spPr>
          <a:xfrm>
            <a:off x="2733367" y="3916926"/>
            <a:ext cx="6725265" cy="2288458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July</a:t>
            </a:r>
          </a:p>
        </p:txBody>
      </p:sp>
    </p:spTree>
    <p:extLst>
      <p:ext uri="{BB962C8B-B14F-4D97-AF65-F5344CB8AC3E}">
        <p14:creationId xmlns:p14="http://schemas.microsoft.com/office/powerpoint/2010/main" val="40744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assroom with desks and chairs&#10;&#10;Description automatically generated">
            <a:extLst>
              <a:ext uri="{FF2B5EF4-FFF2-40B4-BE49-F238E27FC236}">
                <a16:creationId xmlns:a16="http://schemas.microsoft.com/office/drawing/2014/main" id="{DBE00255-F2C6-C80B-FAA4-FC0F3E0B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4" b="232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859EF-352E-081C-1C4C-61ACCC59D15C}"/>
              </a:ext>
            </a:extLst>
          </p:cNvPr>
          <p:cNvSpPr txBox="1"/>
          <p:nvPr/>
        </p:nvSpPr>
        <p:spPr>
          <a:xfrm>
            <a:off x="2912521" y="2293829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Los meses del </a:t>
            </a:r>
            <a:r>
              <a:rPr lang="en-US" sz="4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año</a:t>
            </a:r>
            <a:endParaRPr lang="en-US" sz="3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15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12A235-C433-5F24-014F-7055898A4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7210BAD1-17F1-F6CC-245E-94E83133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Firework on sky from beach view">
            <a:extLst>
              <a:ext uri="{FF2B5EF4-FFF2-40B4-BE49-F238E27FC236}">
                <a16:creationId xmlns:a16="http://schemas.microsoft.com/office/drawing/2014/main" id="{9B4CD7BB-D319-68D3-F6FC-92BD653A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724760FA-ABD1-6B34-B1C9-22EAC07DECD0}"/>
              </a:ext>
            </a:extLst>
          </p:cNvPr>
          <p:cNvSpPr/>
          <p:nvPr/>
        </p:nvSpPr>
        <p:spPr>
          <a:xfrm>
            <a:off x="2733367" y="3916926"/>
            <a:ext cx="6725265" cy="2288458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July</a:t>
            </a:r>
          </a:p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julio</a:t>
            </a:r>
            <a:endParaRPr 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26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30F543-BE3A-69F2-1D8D-25C5DF41F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616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50" name="Picture 6" descr="Flat design farmers market illustration">
            <a:extLst>
              <a:ext uri="{FF2B5EF4-FFF2-40B4-BE49-F238E27FC236}">
                <a16:creationId xmlns:a16="http://schemas.microsoft.com/office/drawing/2014/main" id="{365B0D90-B94F-3478-5854-1966C468E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" b="896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651E2846-F625-7C67-C123-F96DD9CC36C4}"/>
              </a:ext>
            </a:extLst>
          </p:cNvPr>
          <p:cNvSpPr/>
          <p:nvPr/>
        </p:nvSpPr>
        <p:spPr>
          <a:xfrm>
            <a:off x="147483" y="4290552"/>
            <a:ext cx="6725265" cy="228845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3424161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990429-79B0-782C-7FE5-DDC542418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6160">
            <a:extLst>
              <a:ext uri="{FF2B5EF4-FFF2-40B4-BE49-F238E27FC236}">
                <a16:creationId xmlns:a16="http://schemas.microsoft.com/office/drawing/2014/main" id="{C0C11AF5-83EC-27F7-FB00-DAB927601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50" name="Picture 6" descr="Flat design farmers market illustration">
            <a:extLst>
              <a:ext uri="{FF2B5EF4-FFF2-40B4-BE49-F238E27FC236}">
                <a16:creationId xmlns:a16="http://schemas.microsoft.com/office/drawing/2014/main" id="{5FC4F89A-287D-4414-72BC-916B5C3E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" b="896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1221BC7-56D2-BFF8-6694-2925F7315D16}"/>
              </a:ext>
            </a:extLst>
          </p:cNvPr>
          <p:cNvSpPr/>
          <p:nvPr/>
        </p:nvSpPr>
        <p:spPr>
          <a:xfrm>
            <a:off x="147483" y="4290552"/>
            <a:ext cx="6725265" cy="228845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August</a:t>
            </a:r>
          </a:p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agosto</a:t>
            </a:r>
            <a:endParaRPr 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9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D6AA83-3BDE-434A-40F4-F6ABDEEDA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Children outside school scene">
            <a:extLst>
              <a:ext uri="{FF2B5EF4-FFF2-40B4-BE49-F238E27FC236}">
                <a16:creationId xmlns:a16="http://schemas.microsoft.com/office/drawing/2014/main" id="{FBAE85D1-2BA5-0C31-0239-BB3B9A834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51126B26-D226-79C5-00F9-ABE77262E4F3}"/>
              </a:ext>
            </a:extLst>
          </p:cNvPr>
          <p:cNvSpPr/>
          <p:nvPr/>
        </p:nvSpPr>
        <p:spPr>
          <a:xfrm>
            <a:off x="2497394" y="180668"/>
            <a:ext cx="6725265" cy="2288458"/>
          </a:xfrm>
          <a:prstGeom prst="flowChartTerminator">
            <a:avLst/>
          </a:prstGeom>
          <a:solidFill>
            <a:srgbClr val="943C10"/>
          </a:solidFill>
          <a:ln>
            <a:solidFill>
              <a:srgbClr val="943C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3805211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218EF1-B7BB-F51D-7290-ED045E646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DE221DD1-76B4-37F4-2A76-5074DDEDC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Children outside school scene">
            <a:extLst>
              <a:ext uri="{FF2B5EF4-FFF2-40B4-BE49-F238E27FC236}">
                <a16:creationId xmlns:a16="http://schemas.microsoft.com/office/drawing/2014/main" id="{E0C474CD-FB8A-4A16-A0DC-BCEF010D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75C1FDF8-0C95-6686-A8AB-7C81CEEE7DB1}"/>
              </a:ext>
            </a:extLst>
          </p:cNvPr>
          <p:cNvSpPr/>
          <p:nvPr/>
        </p:nvSpPr>
        <p:spPr>
          <a:xfrm>
            <a:off x="2497394" y="180668"/>
            <a:ext cx="6725265" cy="2288458"/>
          </a:xfrm>
          <a:prstGeom prst="flowChartTerminator">
            <a:avLst/>
          </a:prstGeom>
          <a:solidFill>
            <a:srgbClr val="943C10"/>
          </a:solidFill>
          <a:ln>
            <a:solidFill>
              <a:srgbClr val="943C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September</a:t>
            </a:r>
          </a:p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septiembre</a:t>
            </a:r>
            <a:endParaRPr 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79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41515B-7A7C-EF63-B451-9533BD95F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820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umpkin patch with a sign&#10;&#10;Description automatically generated">
            <a:extLst>
              <a:ext uri="{FF2B5EF4-FFF2-40B4-BE49-F238E27FC236}">
                <a16:creationId xmlns:a16="http://schemas.microsoft.com/office/drawing/2014/main" id="{4FBAD03D-3C1C-F4C7-679D-8DAE88AA83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1F5C04D3-304D-6A00-5706-BD9D2207B6BF}"/>
              </a:ext>
            </a:extLst>
          </p:cNvPr>
          <p:cNvSpPr/>
          <p:nvPr/>
        </p:nvSpPr>
        <p:spPr>
          <a:xfrm>
            <a:off x="5053781" y="4310216"/>
            <a:ext cx="6725265" cy="2288458"/>
          </a:xfrm>
          <a:prstGeom prst="flowChartTerminator">
            <a:avLst/>
          </a:prstGeom>
          <a:solidFill>
            <a:srgbClr val="F2B800"/>
          </a:solidFill>
          <a:ln>
            <a:solidFill>
              <a:srgbClr val="F2B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October</a:t>
            </a:r>
          </a:p>
        </p:txBody>
      </p:sp>
    </p:spTree>
    <p:extLst>
      <p:ext uri="{BB962C8B-B14F-4D97-AF65-F5344CB8AC3E}">
        <p14:creationId xmlns:p14="http://schemas.microsoft.com/office/powerpoint/2010/main" val="381000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ED3790-5332-7EC0-16A3-2BE1C9126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8203">
            <a:extLst>
              <a:ext uri="{FF2B5EF4-FFF2-40B4-BE49-F238E27FC236}">
                <a16:creationId xmlns:a16="http://schemas.microsoft.com/office/drawing/2014/main" id="{26BD3A5B-F971-8E60-78F8-93B3F4B12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umpkin patch with a sign&#10;&#10;Description automatically generated">
            <a:extLst>
              <a:ext uri="{FF2B5EF4-FFF2-40B4-BE49-F238E27FC236}">
                <a16:creationId xmlns:a16="http://schemas.microsoft.com/office/drawing/2014/main" id="{DEF1A362-EEAA-AD12-7400-D7536F5C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4D57AC0F-FA62-0379-B3CB-D5A42E97483D}"/>
              </a:ext>
            </a:extLst>
          </p:cNvPr>
          <p:cNvSpPr/>
          <p:nvPr/>
        </p:nvSpPr>
        <p:spPr>
          <a:xfrm>
            <a:off x="5053781" y="4310216"/>
            <a:ext cx="6725265" cy="2288458"/>
          </a:xfrm>
          <a:prstGeom prst="flowChartTerminator">
            <a:avLst/>
          </a:prstGeom>
          <a:solidFill>
            <a:srgbClr val="F2B800"/>
          </a:solidFill>
          <a:ln>
            <a:solidFill>
              <a:srgbClr val="F2B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October</a:t>
            </a:r>
          </a:p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octubre</a:t>
            </a:r>
            <a:endParaRPr 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22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644F7F-77C0-4A74-8018-FC001623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Hand drawn background for thanksgiving celebration">
            <a:extLst>
              <a:ext uri="{FF2B5EF4-FFF2-40B4-BE49-F238E27FC236}">
                <a16:creationId xmlns:a16="http://schemas.microsoft.com/office/drawing/2014/main" id="{D81EE900-7BA3-592D-70C5-4228EDCD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571E0777-4642-4E66-7C47-B0CCC48E4AC2}"/>
              </a:ext>
            </a:extLst>
          </p:cNvPr>
          <p:cNvSpPr/>
          <p:nvPr/>
        </p:nvSpPr>
        <p:spPr>
          <a:xfrm>
            <a:off x="2733367" y="347816"/>
            <a:ext cx="6725265" cy="2288458"/>
          </a:xfrm>
          <a:prstGeom prst="flowChartTerminator">
            <a:avLst/>
          </a:prstGeom>
          <a:solidFill>
            <a:srgbClr val="BF0916"/>
          </a:solidFill>
          <a:ln>
            <a:solidFill>
              <a:srgbClr val="BF09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440858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DA20CD-815D-348E-7F24-F52C844DE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DD4F54DE-07AC-CE05-6877-D889C158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Hand drawn background for thanksgiving celebration">
            <a:extLst>
              <a:ext uri="{FF2B5EF4-FFF2-40B4-BE49-F238E27FC236}">
                <a16:creationId xmlns:a16="http://schemas.microsoft.com/office/drawing/2014/main" id="{A8CA14C3-F5AF-8AD0-F647-D7179CB42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9D12EFAC-4255-BC14-9B0E-781A828F9A93}"/>
              </a:ext>
            </a:extLst>
          </p:cNvPr>
          <p:cNvSpPr/>
          <p:nvPr/>
        </p:nvSpPr>
        <p:spPr>
          <a:xfrm>
            <a:off x="2733367" y="347816"/>
            <a:ext cx="6725265" cy="2288458"/>
          </a:xfrm>
          <a:prstGeom prst="flowChartTerminator">
            <a:avLst/>
          </a:prstGeom>
          <a:solidFill>
            <a:srgbClr val="BF0916"/>
          </a:solidFill>
          <a:ln>
            <a:solidFill>
              <a:srgbClr val="BF09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November</a:t>
            </a:r>
          </a:p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noviembre</a:t>
            </a:r>
            <a:endParaRPr 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64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AB43C-6CC5-3A39-DE04-92885CFDC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Watercolor winter village illustration">
            <a:extLst>
              <a:ext uri="{FF2B5EF4-FFF2-40B4-BE49-F238E27FC236}">
                <a16:creationId xmlns:a16="http://schemas.microsoft.com/office/drawing/2014/main" id="{EB90E821-5B67-45F7-7D8F-2CBF1955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16FB60BD-0BC2-092A-178B-026B999C5F03}"/>
              </a:ext>
            </a:extLst>
          </p:cNvPr>
          <p:cNvSpPr/>
          <p:nvPr/>
        </p:nvSpPr>
        <p:spPr>
          <a:xfrm>
            <a:off x="2733367" y="2481416"/>
            <a:ext cx="6725265" cy="2288458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December</a:t>
            </a:r>
          </a:p>
        </p:txBody>
      </p:sp>
    </p:spTree>
    <p:extLst>
      <p:ext uri="{BB962C8B-B14F-4D97-AF65-F5344CB8AC3E}">
        <p14:creationId xmlns:p14="http://schemas.microsoft.com/office/powerpoint/2010/main" val="420978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50A87D-F7D7-0FB7-7CA9-87AE7A2DD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872476-3F80-91BD-D74C-065E5EDF6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assroom with desks and chairs&#10;&#10;Description automatically generated">
            <a:extLst>
              <a:ext uri="{FF2B5EF4-FFF2-40B4-BE49-F238E27FC236}">
                <a16:creationId xmlns:a16="http://schemas.microsoft.com/office/drawing/2014/main" id="{E5C7CE4F-B523-1957-550E-6B8BBD6019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4" b="232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7D4172-D84D-D96B-3354-03489014D2B5}"/>
              </a:ext>
            </a:extLst>
          </p:cNvPr>
          <p:cNvSpPr txBox="1"/>
          <p:nvPr/>
        </p:nvSpPr>
        <p:spPr>
          <a:xfrm>
            <a:off x="2912521" y="1900539"/>
            <a:ext cx="6366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date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36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fecha</a:t>
            </a:r>
            <a:endParaRPr lang="en-US" sz="3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8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1E8DA0-76B0-7D0A-8CBD-75118B60D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622FDAC0-8164-9AE8-DED5-99F98E99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Watercolor winter village illustration">
            <a:extLst>
              <a:ext uri="{FF2B5EF4-FFF2-40B4-BE49-F238E27FC236}">
                <a16:creationId xmlns:a16="http://schemas.microsoft.com/office/drawing/2014/main" id="{DED321B4-D9D4-71C3-56F0-1B8EB0AC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E70665EF-2CA6-5F3E-646D-C5D2BFA3A753}"/>
              </a:ext>
            </a:extLst>
          </p:cNvPr>
          <p:cNvSpPr/>
          <p:nvPr/>
        </p:nvSpPr>
        <p:spPr>
          <a:xfrm>
            <a:off x="2733367" y="2481416"/>
            <a:ext cx="6725265" cy="2288458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December</a:t>
            </a:r>
          </a:p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diciembre</a:t>
            </a:r>
            <a:endParaRPr 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21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C0BA6-D6CB-7048-7F2D-347703375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C78876-0E6D-3E2F-9A60-8886C4D7D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assroom with desks and chairs&#10;&#10;Description automatically generated">
            <a:extLst>
              <a:ext uri="{FF2B5EF4-FFF2-40B4-BE49-F238E27FC236}">
                <a16:creationId xmlns:a16="http://schemas.microsoft.com/office/drawing/2014/main" id="{BAF19C15-F5B7-8182-2E30-DA887E1D9A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4" b="232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BF2883-F4D0-EB81-C497-6C352D8CBDB0}"/>
              </a:ext>
            </a:extLst>
          </p:cNvPr>
          <p:cNvSpPr txBox="1"/>
          <p:nvPr/>
        </p:nvSpPr>
        <p:spPr>
          <a:xfrm>
            <a:off x="2912521" y="1536746"/>
            <a:ext cx="6366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do you write the date?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# de </a:t>
            </a:r>
            <a:r>
              <a:rPr lang="en-US" sz="36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2453444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B86A8C-36CB-9210-5577-EC8625651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BBBCF8-B1D0-46CC-685E-3950E4E18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assroom with desks and chairs&#10;&#10;Description automatically generated">
            <a:extLst>
              <a:ext uri="{FF2B5EF4-FFF2-40B4-BE49-F238E27FC236}">
                <a16:creationId xmlns:a16="http://schemas.microsoft.com/office/drawing/2014/main" id="{2F870BE5-4F81-06ED-A700-4D38454D27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4" b="232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BCE333-DC6D-D6C7-AEFD-3CE3F1B7714F}"/>
              </a:ext>
            </a:extLst>
          </p:cNvPr>
          <p:cNvSpPr txBox="1"/>
          <p:nvPr/>
        </p:nvSpPr>
        <p:spPr>
          <a:xfrm>
            <a:off x="2912521" y="986140"/>
            <a:ext cx="6366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# de </a:t>
            </a:r>
            <a:r>
              <a:rPr lang="en-US" sz="36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month</a:t>
            </a:r>
          </a:p>
          <a:p>
            <a:pPr algn="ctr"/>
            <a:endParaRPr lang="en-US" sz="36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Example: </a:t>
            </a:r>
          </a:p>
          <a:p>
            <a:endParaRPr lang="en-US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May 5 = </a:t>
            </a:r>
            <a:r>
              <a:rPr lang="en-US" sz="2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2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cinco</a:t>
            </a:r>
            <a:r>
              <a:rPr lang="en-US" sz="2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mayo</a:t>
            </a:r>
          </a:p>
          <a:p>
            <a:endParaRPr lang="en-US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March 16 = </a:t>
            </a:r>
            <a:r>
              <a:rPr lang="en-US" sz="2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2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dieciséis</a:t>
            </a:r>
            <a:r>
              <a:rPr lang="en-US" sz="2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sz="2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marzo</a:t>
            </a:r>
            <a:endParaRPr lang="en-US" sz="2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09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C8AC6B-9573-1E16-813F-07C6199B9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63490E-8B0D-1A2F-FD3A-38611B551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assroom with desks and chairs&#10;&#10;Description automatically generated">
            <a:extLst>
              <a:ext uri="{FF2B5EF4-FFF2-40B4-BE49-F238E27FC236}">
                <a16:creationId xmlns:a16="http://schemas.microsoft.com/office/drawing/2014/main" id="{357C2773-D737-EDDC-B493-A394F4A2C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4" b="232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CCF578-CF57-ABFD-775A-A8A436399A0B}"/>
              </a:ext>
            </a:extLst>
          </p:cNvPr>
          <p:cNvSpPr txBox="1"/>
          <p:nvPr/>
        </p:nvSpPr>
        <p:spPr>
          <a:xfrm>
            <a:off x="2912521" y="986140"/>
            <a:ext cx="63669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# de </a:t>
            </a:r>
            <a:r>
              <a:rPr lang="en-US" sz="36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month</a:t>
            </a:r>
          </a:p>
          <a:p>
            <a:r>
              <a:rPr lang="en-US" sz="2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Exception:</a:t>
            </a:r>
          </a:p>
          <a:p>
            <a:r>
              <a:rPr lang="en-US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FIRST</a:t>
            </a:r>
            <a:r>
              <a:rPr lang="en-US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of the month using the word </a:t>
            </a:r>
            <a:r>
              <a:rPr lang="en-US" sz="2400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primero</a:t>
            </a:r>
          </a:p>
          <a:p>
            <a:endParaRPr lang="en-US" sz="2400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January 1 = </a:t>
            </a:r>
            <a:r>
              <a:rPr lang="en-US" sz="2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2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primero de </a:t>
            </a:r>
            <a:r>
              <a:rPr lang="en-US" sz="2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enero</a:t>
            </a:r>
            <a:endParaRPr lang="en-US" sz="2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89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AEFA9-6969-B1BF-97CA-C00CEC343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Mouse Rodent photo and picture">
            <a:extLst>
              <a:ext uri="{FF2B5EF4-FFF2-40B4-BE49-F238E27FC236}">
                <a16:creationId xmlns:a16="http://schemas.microsoft.com/office/drawing/2014/main" id="{D4A00224-D07B-31B1-85FB-59AC2B769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719" y="321733"/>
            <a:ext cx="3350077" cy="2236177"/>
          </a:xfrm>
          <a:prstGeom prst="rect">
            <a:avLst/>
          </a:prstGeom>
          <a:noFill/>
        </p:spPr>
      </p:pic>
      <p:pic>
        <p:nvPicPr>
          <p:cNvPr id="3" name="Picture 2" descr="A cat sitting on a rock&#10;&#10;Description automatically generated">
            <a:extLst>
              <a:ext uri="{FF2B5EF4-FFF2-40B4-BE49-F238E27FC236}">
                <a16:creationId xmlns:a16="http://schemas.microsoft.com/office/drawing/2014/main" id="{FA248A4A-0190-5920-901A-6B6BFD786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092" y="535080"/>
            <a:ext cx="2416551" cy="18182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9144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ree Tree Frog Frog photo and picture">
            <a:extLst>
              <a:ext uri="{FF2B5EF4-FFF2-40B4-BE49-F238E27FC236}">
                <a16:creationId xmlns:a16="http://schemas.microsoft.com/office/drawing/2014/main" id="{023FE6B0-4E97-5541-8402-9EC7D6B05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7573" y="3006496"/>
            <a:ext cx="5228044" cy="3385159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og standing on steps&#10;&#10;Description automatically generated">
            <a:extLst>
              <a:ext uri="{FF2B5EF4-FFF2-40B4-BE49-F238E27FC236}">
                <a16:creationId xmlns:a16="http://schemas.microsoft.com/office/drawing/2014/main" id="{3E7182DB-5808-87E4-2093-6BAB2603F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268" y="648943"/>
            <a:ext cx="3567362" cy="2658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ree Bird Dove photo and picture">
            <a:extLst>
              <a:ext uri="{FF2B5EF4-FFF2-40B4-BE49-F238E27FC236}">
                <a16:creationId xmlns:a16="http://schemas.microsoft.com/office/drawing/2014/main" id="{F7EA38F9-1174-D0F6-C59C-128315B31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8009" y="4172622"/>
            <a:ext cx="3337358" cy="2227687"/>
          </a:xfrm>
          <a:prstGeom prst="rect">
            <a:avLst/>
          </a:prstGeom>
          <a:noFill/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096CBCF-39F9-DC50-BE3D-F2BAF0A38DC3}"/>
              </a:ext>
            </a:extLst>
          </p:cNvPr>
          <p:cNvSpPr/>
          <p:nvPr/>
        </p:nvSpPr>
        <p:spPr>
          <a:xfrm>
            <a:off x="2221992" y="841248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latin typeface="Candara" panose="020E0502030303020204" pitchFamily="34" charset="0"/>
              </a:rPr>
              <a:t>iik</a:t>
            </a:r>
            <a:r>
              <a:rPr lang="en-US" i="1" dirty="0">
                <a:latin typeface="Candara" panose="020E0502030303020204" pitchFamily="34" charset="0"/>
              </a:rPr>
              <a:t>, </a:t>
            </a:r>
            <a:r>
              <a:rPr lang="en-US" i="1" dirty="0" err="1">
                <a:latin typeface="Candara" panose="020E0502030303020204" pitchFamily="34" charset="0"/>
              </a:rPr>
              <a:t>iik</a:t>
            </a:r>
            <a:endParaRPr lang="en-US" i="1" dirty="0">
              <a:latin typeface="Candara" panose="020E050203030302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6226827-D9BC-04EA-1193-702E742524CA}"/>
              </a:ext>
            </a:extLst>
          </p:cNvPr>
          <p:cNvSpPr/>
          <p:nvPr/>
        </p:nvSpPr>
        <p:spPr>
          <a:xfrm>
            <a:off x="5975187" y="264539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miau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miau</a:t>
            </a:r>
            <a:endParaRPr lang="en-US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C2CB50D-D59A-3FB6-070B-5EB45B6C3EDA}"/>
              </a:ext>
            </a:extLst>
          </p:cNvPr>
          <p:cNvSpPr/>
          <p:nvPr/>
        </p:nvSpPr>
        <p:spPr>
          <a:xfrm>
            <a:off x="9616725" y="286825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¡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guau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guau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!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3C6ED641-00CC-A425-3371-F2B63A999BE6}"/>
              </a:ext>
            </a:extLst>
          </p:cNvPr>
          <p:cNvSpPr/>
          <p:nvPr/>
        </p:nvSpPr>
        <p:spPr>
          <a:xfrm>
            <a:off x="4749891" y="3252449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cruá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cruá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04E1CF9B-C712-EE39-E235-3927CF5E0B0F}"/>
              </a:ext>
            </a:extLst>
          </p:cNvPr>
          <p:cNvSpPr/>
          <p:nvPr/>
        </p:nvSpPr>
        <p:spPr>
          <a:xfrm>
            <a:off x="10074495" y="4172622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pío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pío</a:t>
            </a:r>
            <a:endParaRPr lang="en-US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25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619CF046-01D3-5708-8306-90F5A9B6D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FDF9F1-BE8F-6205-8C96-A61503FF7FBD}"/>
              </a:ext>
            </a:extLst>
          </p:cNvPr>
          <p:cNvSpPr txBox="1"/>
          <p:nvPr/>
        </p:nvSpPr>
        <p:spPr>
          <a:xfrm>
            <a:off x="1278293" y="3429000"/>
            <a:ext cx="9635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¡Gracias </a:t>
            </a:r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por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atender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!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Thank you for attending!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4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74B6E2-71C8-05F4-E959-0D8928757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60FE7B-751F-466C-518E-C00452BC3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assroom with desks and chairs&#10;&#10;Description automatically generated">
            <a:extLst>
              <a:ext uri="{FF2B5EF4-FFF2-40B4-BE49-F238E27FC236}">
                <a16:creationId xmlns:a16="http://schemas.microsoft.com/office/drawing/2014/main" id="{2303EC65-457D-3DA3-E096-68D8C9585B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4" b="232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207A3-A412-991D-1BBE-5F75A48CFE48}"/>
              </a:ext>
            </a:extLst>
          </p:cNvPr>
          <p:cNvSpPr txBox="1"/>
          <p:nvPr/>
        </p:nvSpPr>
        <p:spPr>
          <a:xfrm>
            <a:off x="2912521" y="1900539"/>
            <a:ext cx="6366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month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36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mes</a:t>
            </a:r>
            <a:endParaRPr lang="en-US" sz="3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8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42B135-9B55-E2DA-BD1A-D1F14789E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77CEF-580B-5E85-4C98-87D932231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assroom with desks and chairs&#10;&#10;Description automatically generated">
            <a:extLst>
              <a:ext uri="{FF2B5EF4-FFF2-40B4-BE49-F238E27FC236}">
                <a16:creationId xmlns:a16="http://schemas.microsoft.com/office/drawing/2014/main" id="{A288E36F-044E-1B57-F519-484D3D1F6C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4" b="232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0E21F0-9D23-9CE4-2652-FB71869B16D0}"/>
              </a:ext>
            </a:extLst>
          </p:cNvPr>
          <p:cNvSpPr txBox="1"/>
          <p:nvPr/>
        </p:nvSpPr>
        <p:spPr>
          <a:xfrm>
            <a:off x="2912521" y="1900539"/>
            <a:ext cx="6366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year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36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año</a:t>
            </a:r>
            <a:endParaRPr lang="en-US" sz="3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7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FDE79F-3AC4-AD8F-928A-2798BDF94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838019-68D6-9776-3ADF-3C17952B4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assroom with desks and chairs&#10;&#10;Description automatically generated">
            <a:extLst>
              <a:ext uri="{FF2B5EF4-FFF2-40B4-BE49-F238E27FC236}">
                <a16:creationId xmlns:a16="http://schemas.microsoft.com/office/drawing/2014/main" id="{0E7A8818-A5F4-E0B0-CAA9-AEF10A5A4B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4" b="232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6C31E-228C-04D4-EDB9-3D1CA801F92E}"/>
              </a:ext>
            </a:extLst>
          </p:cNvPr>
          <p:cNvSpPr txBox="1"/>
          <p:nvPr/>
        </p:nvSpPr>
        <p:spPr>
          <a:xfrm>
            <a:off x="2912521" y="1900539"/>
            <a:ext cx="6366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First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Primero</a:t>
            </a:r>
          </a:p>
        </p:txBody>
      </p:sp>
    </p:spTree>
    <p:extLst>
      <p:ext uri="{BB962C8B-B14F-4D97-AF65-F5344CB8AC3E}">
        <p14:creationId xmlns:p14="http://schemas.microsoft.com/office/powerpoint/2010/main" val="281170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CE85FE-E715-49D0-3A74-51A59F2DD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A7C49E-D5BB-7A17-E0E0-690085064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ice skating&#10;&#10;Description automatically generated">
            <a:extLst>
              <a:ext uri="{FF2B5EF4-FFF2-40B4-BE49-F238E27FC236}">
                <a16:creationId xmlns:a16="http://schemas.microsoft.com/office/drawing/2014/main" id="{8F543656-7EA1-3B5E-A322-A1BCE8EB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48" r="8049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C1E50FAD-39AC-6F32-09F7-A847B4AC00F9}"/>
              </a:ext>
            </a:extLst>
          </p:cNvPr>
          <p:cNvSpPr/>
          <p:nvPr/>
        </p:nvSpPr>
        <p:spPr>
          <a:xfrm>
            <a:off x="2733367" y="1140542"/>
            <a:ext cx="6725265" cy="2288458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January</a:t>
            </a:r>
          </a:p>
        </p:txBody>
      </p:sp>
    </p:spTree>
    <p:extLst>
      <p:ext uri="{BB962C8B-B14F-4D97-AF65-F5344CB8AC3E}">
        <p14:creationId xmlns:p14="http://schemas.microsoft.com/office/powerpoint/2010/main" val="247500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97380-4EF5-9845-1803-1B3F3DE90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C45783-239C-E518-45DE-4B5F95AB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ice skating&#10;&#10;Description automatically generated">
            <a:extLst>
              <a:ext uri="{FF2B5EF4-FFF2-40B4-BE49-F238E27FC236}">
                <a16:creationId xmlns:a16="http://schemas.microsoft.com/office/drawing/2014/main" id="{6A39D216-2940-69DC-5053-8270679FA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48" r="8049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AD609016-8D54-F13B-CBB0-BD8D0201F110}"/>
              </a:ext>
            </a:extLst>
          </p:cNvPr>
          <p:cNvSpPr/>
          <p:nvPr/>
        </p:nvSpPr>
        <p:spPr>
          <a:xfrm>
            <a:off x="2733367" y="1140542"/>
            <a:ext cx="6725265" cy="2288458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January</a:t>
            </a:r>
          </a:p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enero</a:t>
            </a:r>
            <a:endParaRPr 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9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9B92CF-0EE1-00BD-38DA-4BBE71B79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Hand drawn house party illustration">
            <a:extLst>
              <a:ext uri="{FF2B5EF4-FFF2-40B4-BE49-F238E27FC236}">
                <a16:creationId xmlns:a16="http://schemas.microsoft.com/office/drawing/2014/main" id="{512FA69C-E67D-103D-135D-8FD8FA302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11067814-0AAA-488B-71F3-8D4ADCBCA77A}"/>
              </a:ext>
            </a:extLst>
          </p:cNvPr>
          <p:cNvSpPr/>
          <p:nvPr/>
        </p:nvSpPr>
        <p:spPr>
          <a:xfrm>
            <a:off x="2733367" y="4070555"/>
            <a:ext cx="6725265" cy="2288458"/>
          </a:xfrm>
          <a:prstGeom prst="flowChartTerminator">
            <a:avLst/>
          </a:prstGeom>
          <a:solidFill>
            <a:srgbClr val="F397D9"/>
          </a:solidFill>
          <a:ln>
            <a:solidFill>
              <a:srgbClr val="F397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3243188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162</Words>
  <Application>Microsoft Office PowerPoint</Application>
  <PresentationFormat>Widescreen</PresentationFormat>
  <Paragraphs>89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Aptos</vt:lpstr>
      <vt:lpstr>Aptos Display</vt:lpstr>
      <vt:lpstr>Arial</vt:lpstr>
      <vt:lpstr>Candara</vt:lpstr>
      <vt:lpstr>Cavolini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Citlali Villafuerte</dc:creator>
  <cp:lastModifiedBy>Citlali Villafuerte</cp:lastModifiedBy>
  <cp:revision>17</cp:revision>
  <dcterms:created xsi:type="dcterms:W3CDTF">2024-07-24T16:42:18Z</dcterms:created>
  <dcterms:modified xsi:type="dcterms:W3CDTF">2025-01-29T04:42:37Z</dcterms:modified>
</cp:coreProperties>
</file>