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61" r:id="rId4"/>
    <p:sldId id="262" r:id="rId5"/>
    <p:sldId id="263" r:id="rId6"/>
    <p:sldId id="260" r:id="rId7"/>
    <p:sldId id="265" r:id="rId8"/>
    <p:sldId id="264" r:id="rId9"/>
    <p:sldId id="266" r:id="rId10"/>
    <p:sldId id="267" r:id="rId11"/>
    <p:sldId id="268" r:id="rId12"/>
    <p:sldId id="269" r:id="rId13"/>
    <p:sldId id="270" r:id="rId14"/>
    <p:sldId id="271" r:id="rId15"/>
    <p:sldId id="272" r:id="rId16"/>
    <p:sldId id="273" r:id="rId17"/>
    <p:sldId id="274" r:id="rId18"/>
    <p:sldId id="275" r:id="rId19"/>
    <p:sldId id="276" r:id="rId20"/>
    <p:sldId id="259" r:id="rId21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73A0DAA-6AF3-43AB-8588-CEC1D06C72B9}" styleName="Medium Styl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4995" autoAdjust="0"/>
    <p:restoredTop sz="94660"/>
  </p:normalViewPr>
  <p:slideViewPr>
    <p:cSldViewPr snapToGrid="0">
      <p:cViewPr>
        <p:scale>
          <a:sx n="90" d="100"/>
          <a:sy n="90" d="100"/>
        </p:scale>
        <p:origin x="1392" y="41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869EEBC-204F-3CCE-0B24-E04632EEAB60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D70A143-F88C-4CAE-7576-78A6045E8E1D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FBFD126-FDD5-A2F0-6A6F-6C6B390E77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431C55D-8C47-411E-81E2-E4621481B8C7}" type="datetimeFigureOut">
              <a:rPr lang="en-US" smtClean="0"/>
              <a:t>1/28/2025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9A7CC50-F1A2-C068-D4D9-E8FA613C720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4E73CE0-0480-D501-FE7D-FD412076C6D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47C5540-2D77-4BDE-8C1A-DE0236C9157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3431939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11F44D1-9ED2-7CBF-6C44-058729B7CA2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8003A41-1FEF-EEDE-867F-DAC38E8628C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B8CBD24-DDBE-3D8B-8A2F-6DD43D79334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431C55D-8C47-411E-81E2-E4621481B8C7}" type="datetimeFigureOut">
              <a:rPr lang="en-US" smtClean="0"/>
              <a:t>1/28/2025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B4685B3-73CE-11C6-2CF5-0A9A8FA15B3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BBCE5C1-BD38-A88A-425A-1FD493B411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47C5540-2D77-4BDE-8C1A-DE0236C9157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1066360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4B13182-5B9F-7C10-AE42-781C2DF9F7D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063BBF0-22EA-C878-E66B-7C272136215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40B20ED-B98F-2B88-526E-ADCBF33BE1D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431C55D-8C47-411E-81E2-E4621481B8C7}" type="datetimeFigureOut">
              <a:rPr lang="en-US" smtClean="0"/>
              <a:t>1/28/2025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AC9ACEA-B68A-2BF0-9572-481EAD909DB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8BD7FE3-816E-3543-7495-4187A78CDAD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47C5540-2D77-4BDE-8C1A-DE0236C9157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9212898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84145A7-455F-8A42-BD2C-AABFAB345D4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3EF2788-35DF-E92C-2C50-DCA724EFF9EC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BF591381-6DBA-4113-0C7B-53812D306FCC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FA59FBB-5D3A-3488-9EDF-8490C7A5559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431C55D-8C47-411E-81E2-E4621481B8C7}" type="datetimeFigureOut">
              <a:rPr lang="en-US" smtClean="0"/>
              <a:t>1/28/2025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877150C2-9955-C836-A544-48FDA76392B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BDFDB820-1E03-0FBB-2A78-091D6AC5545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47C5540-2D77-4BDE-8C1A-DE0236C9157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3747402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E65E832-A63B-9827-F1C7-21B2831C6F1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F8F49E4-9550-5C70-3056-181E8909DC9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DE592D8-6312-6CC5-44DE-BE0E4814784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D78B3047-A1C7-8CB2-1A0D-83F08FAFA81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6A8DCA4C-960B-5732-5819-9191B578CE73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1D423AB7-0679-B42F-1A8F-BCD7F7C1E5C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431C55D-8C47-411E-81E2-E4621481B8C7}" type="datetimeFigureOut">
              <a:rPr lang="en-US" smtClean="0"/>
              <a:t>1/28/2025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590685AD-FFAF-4CE0-B4F0-BAF7549E4CC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F6A8A5BD-B4C1-84F5-A198-E2483151E5A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47C5540-2D77-4BDE-8C1A-DE0236C9157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8868656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BCFFC8B-01E9-7BE0-C8FD-D6712EA7F8C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D5C875B5-CF21-E580-AE86-F43E36D6475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431C55D-8C47-411E-81E2-E4621481B8C7}" type="datetimeFigureOut">
              <a:rPr lang="en-US" smtClean="0"/>
              <a:t>1/28/2025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0FDEDE12-A5B3-2D02-6153-BAF6E08392D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761442DA-1DDE-D210-B7B4-BB811FAF188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47C5540-2D77-4BDE-8C1A-DE0236C9157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3186690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41664894-42D7-BE5F-3641-9196F87D58A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431C55D-8C47-411E-81E2-E4621481B8C7}" type="datetimeFigureOut">
              <a:rPr lang="en-US" smtClean="0"/>
              <a:t>1/28/2025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83954F33-7AAA-EDEB-0618-B6A8A15481E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B0C6EAA-7A8D-9697-DA74-26A9A4423F3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47C5540-2D77-4BDE-8C1A-DE0236C9157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8907533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3B69D58-D506-579A-AB23-D12A9285764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0A99F6E-C1D3-DC98-9531-F995546BB1F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DC31B8F-8641-31FA-C5C8-B30EE06559DB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08C6B564-F6AC-052D-386E-6D9F0AB58AB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431C55D-8C47-411E-81E2-E4621481B8C7}" type="datetimeFigureOut">
              <a:rPr lang="en-US" smtClean="0"/>
              <a:t>1/28/2025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F2DCA06-2070-2E13-6CB0-0736709ADED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4E80E31-8D1D-5D7D-C29D-2E0BF994C0D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47C5540-2D77-4BDE-8C1A-DE0236C9157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5880663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6F6B236-E3E1-895E-367E-AEFEFC4B386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BE58AD39-5FDD-6060-1FD1-3BAC0D7A0A13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6763E34F-D574-F196-775D-B5E8E77ACC3E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1CA818C-FB76-E6F1-A561-D87DF64345A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431C55D-8C47-411E-81E2-E4621481B8C7}" type="datetimeFigureOut">
              <a:rPr lang="en-US" smtClean="0"/>
              <a:t>1/28/2025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A66BE01-E8E0-8C72-601F-C7C56910DDF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373F0A3-C6E0-7A90-5014-3CC9CFAE025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47C5540-2D77-4BDE-8C1A-DE0236C9157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1142271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64AAF95-99E0-0051-2426-F9D403C1BFE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5C42B31E-3EC3-F679-53CE-D5617241B5D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7A3CEDA-1C6F-F22F-82E7-BC5724417AC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431C55D-8C47-411E-81E2-E4621481B8C7}" type="datetimeFigureOut">
              <a:rPr lang="en-US" smtClean="0"/>
              <a:t>1/28/2025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F2D135B-1B4B-8D66-9956-10825F4496A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0E7B6B8-3EB4-A7AC-C712-4320D2BD4F7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47C5540-2D77-4BDE-8C1A-DE0236C9157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1776565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623317BF-88E3-3095-9763-06900381AB3F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E47719BD-9226-D825-AFAF-8E3FED143B8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F225D36-6E61-4575-6112-0348C5B882C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431C55D-8C47-411E-81E2-E4621481B8C7}" type="datetimeFigureOut">
              <a:rPr lang="en-US" smtClean="0"/>
              <a:t>1/28/2025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F262E43-7B71-6DE1-EABB-F75119D0DA0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2699FB1-6A27-9C8E-7269-943B06B92C9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47C5540-2D77-4BDE-8C1A-DE0236C9157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7396429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6E992998-929A-49F3-8882-BE99A64FF70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AC97166B-160D-7071-5007-C965071AC76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93AA650-2664-7027-C96A-4310C5A910B3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5431C55D-8C47-411E-81E2-E4621481B8C7}" type="datetimeFigureOut">
              <a:rPr lang="en-US" smtClean="0"/>
              <a:t>1/28/2025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6E4C8BA-255C-102B-E7DA-4D0A8D3B05A5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2DF0F43-E421-BE8A-6A13-CF0D32C640C3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B47C5540-2D77-4BDE-8C1A-DE0236C9157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276760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7" Type="http://schemas.openxmlformats.org/officeDocument/2006/relationships/image" Target="../media/image14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3.jpeg"/><Relationship Id="rId5" Type="http://schemas.openxmlformats.org/officeDocument/2006/relationships/image" Target="../media/image12.jpeg"/><Relationship Id="rId4" Type="http://schemas.openxmlformats.org/officeDocument/2006/relationships/image" Target="../media/image11.jpe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picture containing text, font, logo, graphics&#10;&#10;Description automatically generated">
            <a:extLst>
              <a:ext uri="{FF2B5EF4-FFF2-40B4-BE49-F238E27FC236}">
                <a16:creationId xmlns:a16="http://schemas.microsoft.com/office/drawing/2014/main" id="{C07DF71B-0A16-BE64-BAEB-CD058669478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92292" y="317812"/>
            <a:ext cx="6187814" cy="2206311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D1E0DE2C-8BCE-1A8F-1B53-768E4AC6AB2C}"/>
              </a:ext>
            </a:extLst>
          </p:cNvPr>
          <p:cNvSpPr txBox="1"/>
          <p:nvPr/>
        </p:nvSpPr>
        <p:spPr>
          <a:xfrm>
            <a:off x="1278293" y="3429000"/>
            <a:ext cx="9635413" cy="26776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000" b="1" dirty="0" err="1">
                <a:solidFill>
                  <a:srgbClr val="C00000"/>
                </a:solidFill>
                <a:latin typeface="Century Gothic" panose="020B0502020202020204" pitchFamily="34" charset="0"/>
              </a:rPr>
              <a:t>Presenta</a:t>
            </a:r>
            <a:r>
              <a:rPr lang="en-US" sz="4000" b="1" dirty="0">
                <a:solidFill>
                  <a:srgbClr val="C00000"/>
                </a:solidFill>
                <a:latin typeface="Century Gothic" panose="020B0502020202020204" pitchFamily="34" charset="0"/>
              </a:rPr>
              <a:t>…</a:t>
            </a:r>
          </a:p>
          <a:p>
            <a:pPr algn="ctr"/>
            <a:endParaRPr lang="en-US" sz="4000" b="1" dirty="0">
              <a:solidFill>
                <a:srgbClr val="C00000"/>
              </a:solidFill>
              <a:latin typeface="Century Gothic" panose="020B0502020202020204" pitchFamily="34" charset="0"/>
            </a:endParaRPr>
          </a:p>
          <a:p>
            <a:pPr algn="ctr"/>
            <a:r>
              <a:rPr lang="en-US" sz="4000" b="1" dirty="0">
                <a:latin typeface="Century Gothic" panose="020B0502020202020204" pitchFamily="34" charset="0"/>
              </a:rPr>
              <a:t>Middle School Prep</a:t>
            </a:r>
          </a:p>
          <a:p>
            <a:pPr algn="ctr"/>
            <a:endParaRPr lang="en-US" sz="1600" b="1" dirty="0">
              <a:latin typeface="Century Gothic" panose="020B0502020202020204" pitchFamily="34" charset="0"/>
            </a:endParaRPr>
          </a:p>
          <a:p>
            <a:pPr algn="ctr"/>
            <a:r>
              <a:rPr lang="en-US" sz="3200" b="1" dirty="0">
                <a:latin typeface="Century Gothic" panose="020B0502020202020204" pitchFamily="34" charset="0"/>
              </a:rPr>
              <a:t>¡</a:t>
            </a:r>
            <a:r>
              <a:rPr lang="en-US" sz="3200" b="1" dirty="0" err="1">
                <a:latin typeface="Century Gothic" panose="020B0502020202020204" pitchFamily="34" charset="0"/>
              </a:rPr>
              <a:t>Preparación</a:t>
            </a:r>
            <a:r>
              <a:rPr lang="en-US" sz="3200" b="1" dirty="0">
                <a:latin typeface="Century Gothic" panose="020B0502020202020204" pitchFamily="34" charset="0"/>
              </a:rPr>
              <a:t> para la </a:t>
            </a:r>
            <a:r>
              <a:rPr lang="en-US" sz="3200" b="1" dirty="0" err="1">
                <a:latin typeface="Century Gothic" panose="020B0502020202020204" pitchFamily="34" charset="0"/>
              </a:rPr>
              <a:t>escuela</a:t>
            </a:r>
            <a:r>
              <a:rPr lang="en-US" sz="3200" b="1" dirty="0">
                <a:latin typeface="Century Gothic" panose="020B0502020202020204" pitchFamily="34" charset="0"/>
              </a:rPr>
              <a:t> </a:t>
            </a:r>
            <a:r>
              <a:rPr lang="en-US" sz="3200" b="1" dirty="0" err="1">
                <a:latin typeface="Century Gothic" panose="020B0502020202020204" pitchFamily="34" charset="0"/>
              </a:rPr>
              <a:t>secundaria</a:t>
            </a:r>
            <a:r>
              <a:rPr lang="en-US" sz="3200" b="1" dirty="0">
                <a:latin typeface="Century Gothic" panose="020B0502020202020204" pitchFamily="34" charset="0"/>
              </a:rPr>
              <a:t>!</a:t>
            </a:r>
          </a:p>
        </p:txBody>
      </p:sp>
    </p:spTree>
    <p:extLst>
      <p:ext uri="{BB962C8B-B14F-4D97-AF65-F5344CB8AC3E}">
        <p14:creationId xmlns:p14="http://schemas.microsoft.com/office/powerpoint/2010/main" val="35874709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 classroom with desks and chairs&#10;&#10;Description automatically generated">
            <a:extLst>
              <a:ext uri="{FF2B5EF4-FFF2-40B4-BE49-F238E27FC236}">
                <a16:creationId xmlns:a16="http://schemas.microsoft.com/office/drawing/2014/main" id="{9B17FA09-95F3-A7FA-DEFB-477547985AC4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t="754" b="23247"/>
          <a:stretch/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49F80E02-DCE9-AAC4-D8D7-067E3FB28744}"/>
              </a:ext>
            </a:extLst>
          </p:cNvPr>
          <p:cNvSpPr txBox="1"/>
          <p:nvPr/>
        </p:nvSpPr>
        <p:spPr>
          <a:xfrm>
            <a:off x="2912521" y="1910371"/>
            <a:ext cx="6366957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i="1" dirty="0">
                <a:solidFill>
                  <a:schemeClr val="bg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-ER </a:t>
            </a:r>
            <a:r>
              <a:rPr lang="en-US" sz="4400" dirty="0">
                <a:solidFill>
                  <a:schemeClr val="bg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Verbs</a:t>
            </a:r>
            <a:endParaRPr lang="en-US" sz="3600" dirty="0">
              <a:solidFill>
                <a:schemeClr val="bg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8966695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FDF1CBE-B7C2-9BD3-9CAB-8706CEE4732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 classroom with desks and chairs&#10;&#10;Description automatically generated">
            <a:extLst>
              <a:ext uri="{FF2B5EF4-FFF2-40B4-BE49-F238E27FC236}">
                <a16:creationId xmlns:a16="http://schemas.microsoft.com/office/drawing/2014/main" id="{9F226CA4-2E9C-1AAF-8C78-40098ADAA869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t="754" b="23247"/>
          <a:stretch/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graphicFrame>
        <p:nvGraphicFramePr>
          <p:cNvPr id="2" name="Table 1">
            <a:extLst>
              <a:ext uri="{FF2B5EF4-FFF2-40B4-BE49-F238E27FC236}">
                <a16:creationId xmlns:a16="http://schemas.microsoft.com/office/drawing/2014/main" id="{1EF2C929-62D3-6A56-A25A-0D72D2892852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272621281"/>
              </p:ext>
            </p:extLst>
          </p:nvPr>
        </p:nvGraphicFramePr>
        <p:xfrm>
          <a:off x="2759458" y="1442312"/>
          <a:ext cx="6673082" cy="2647435"/>
        </p:xfrm>
        <a:graphic>
          <a:graphicData uri="http://schemas.openxmlformats.org/drawingml/2006/table">
            <a:tbl>
              <a:tblPr firstRow="1" firstCol="1" lastRow="1" lastCol="1" bandRow="1" bandCol="1">
                <a:tableStyleId>{5C22544A-7EE6-4342-B048-85BDC9FD1C3A}</a:tableStyleId>
              </a:tblPr>
              <a:tblGrid>
                <a:gridCol w="1018780">
                  <a:extLst>
                    <a:ext uri="{9D8B030D-6E8A-4147-A177-3AD203B41FA5}">
                      <a16:colId xmlns:a16="http://schemas.microsoft.com/office/drawing/2014/main" val="3122662977"/>
                    </a:ext>
                  </a:extLst>
                </a:gridCol>
                <a:gridCol w="1776987">
                  <a:extLst>
                    <a:ext uri="{9D8B030D-6E8A-4147-A177-3AD203B41FA5}">
                      <a16:colId xmlns:a16="http://schemas.microsoft.com/office/drawing/2014/main" val="3088070555"/>
                    </a:ext>
                  </a:extLst>
                </a:gridCol>
                <a:gridCol w="1592826">
                  <a:extLst>
                    <a:ext uri="{9D8B030D-6E8A-4147-A177-3AD203B41FA5}">
                      <a16:colId xmlns:a16="http://schemas.microsoft.com/office/drawing/2014/main" val="184218059"/>
                    </a:ext>
                  </a:extLst>
                </a:gridCol>
                <a:gridCol w="2284489">
                  <a:extLst>
                    <a:ext uri="{9D8B030D-6E8A-4147-A177-3AD203B41FA5}">
                      <a16:colId xmlns:a16="http://schemas.microsoft.com/office/drawing/2014/main" val="765969536"/>
                    </a:ext>
                  </a:extLst>
                </a:gridCol>
              </a:tblGrid>
              <a:tr h="705037"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US" sz="1600" b="0" dirty="0" err="1">
                          <a:solidFill>
                            <a:schemeClr val="tx1"/>
                          </a:solidFill>
                          <a:effectLst/>
                        </a:rPr>
                        <a:t>yo</a:t>
                      </a:r>
                      <a:endParaRPr lang="en-US" sz="1600" b="0" dirty="0">
                        <a:solidFill>
                          <a:schemeClr val="tx1"/>
                        </a:solidFill>
                        <a:effectLst/>
                      </a:endParaRPr>
                    </a:p>
                    <a:p>
                      <a:pPr marL="0" marR="0" algn="ctr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US" sz="1600" b="0" dirty="0">
                          <a:solidFill>
                            <a:schemeClr val="tx1"/>
                          </a:solidFill>
                          <a:effectLst/>
                        </a:rPr>
                        <a:t> </a:t>
                      </a:r>
                      <a:endParaRPr lang="en-US" sz="1600" b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solidFill>
                      <a:schemeClr val="accent2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US" sz="1600" dirty="0">
                          <a:solidFill>
                            <a:schemeClr val="tx1"/>
                          </a:solidFill>
                          <a:effectLst/>
                        </a:rPr>
                        <a:t>I</a:t>
                      </a:r>
                      <a:endParaRPr lang="en-US" sz="160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solidFill>
                      <a:schemeClr val="accent2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US" sz="1600" b="0" dirty="0" err="1">
                          <a:solidFill>
                            <a:schemeClr val="tx1"/>
                          </a:solidFill>
                          <a:effectLst/>
                        </a:rPr>
                        <a:t>nosotros</a:t>
                      </a:r>
                      <a:endParaRPr lang="en-US" sz="1600" b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solidFill>
                      <a:schemeClr val="accent2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US" sz="1600" dirty="0">
                          <a:solidFill>
                            <a:schemeClr val="tx1"/>
                          </a:solidFill>
                          <a:effectLst/>
                        </a:rPr>
                        <a:t>we</a:t>
                      </a:r>
                      <a:endParaRPr lang="en-US" sz="160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solidFill>
                      <a:schemeClr val="accent2">
                        <a:lumMod val="7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994128814"/>
                  </a:ext>
                </a:extLst>
              </a:tr>
              <a:tr h="705037"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US" sz="1600" b="0" dirty="0" err="1">
                          <a:solidFill>
                            <a:schemeClr val="tx1"/>
                          </a:solidFill>
                          <a:effectLst/>
                        </a:rPr>
                        <a:t>tú</a:t>
                      </a:r>
                      <a:endParaRPr lang="en-US" sz="1600" b="0" dirty="0">
                        <a:solidFill>
                          <a:schemeClr val="tx1"/>
                        </a:solidFill>
                        <a:effectLst/>
                      </a:endParaRPr>
                    </a:p>
                    <a:p>
                      <a:pPr marL="0" marR="0" algn="ctr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US" sz="1600" b="0" dirty="0">
                          <a:solidFill>
                            <a:schemeClr val="tx1"/>
                          </a:solidFill>
                          <a:effectLst/>
                        </a:rPr>
                        <a:t> </a:t>
                      </a:r>
                      <a:endParaRPr lang="en-US" sz="1600" b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solidFill>
                      <a:schemeClr val="accent2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US" sz="1600" b="1" dirty="0">
                          <a:solidFill>
                            <a:schemeClr val="tx1"/>
                          </a:solidFill>
                          <a:effectLst/>
                        </a:rPr>
                        <a:t>you (informal)</a:t>
                      </a:r>
                      <a:endParaRPr lang="en-US" sz="1600" b="1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solidFill>
                      <a:schemeClr val="accent2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US" sz="1600" b="0" dirty="0" err="1">
                          <a:solidFill>
                            <a:schemeClr val="tx1"/>
                          </a:solidFill>
                          <a:effectLst/>
                        </a:rPr>
                        <a:t>vosotros</a:t>
                      </a:r>
                      <a:endParaRPr lang="en-US" sz="1600" b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solidFill>
                      <a:schemeClr val="accent2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US" sz="1600" dirty="0">
                          <a:solidFill>
                            <a:schemeClr val="tx1"/>
                          </a:solidFill>
                          <a:effectLst/>
                        </a:rPr>
                        <a:t>you all (informal)</a:t>
                      </a:r>
                      <a:endParaRPr lang="en-US" sz="160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solidFill>
                      <a:schemeClr val="accent2">
                        <a:lumMod val="7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742886927"/>
                  </a:ext>
                </a:extLst>
              </a:tr>
              <a:tr h="1136480"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US" sz="1600" b="0" dirty="0" err="1">
                          <a:solidFill>
                            <a:schemeClr val="tx1"/>
                          </a:solidFill>
                          <a:effectLst/>
                        </a:rPr>
                        <a:t>él</a:t>
                      </a:r>
                      <a:endParaRPr lang="en-US" sz="1600" b="0" dirty="0">
                        <a:solidFill>
                          <a:schemeClr val="tx1"/>
                        </a:solidFill>
                        <a:effectLst/>
                      </a:endParaRPr>
                    </a:p>
                    <a:p>
                      <a:pPr marL="0" marR="0" algn="ctr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US" sz="1600" b="0" dirty="0" err="1">
                          <a:solidFill>
                            <a:schemeClr val="tx1"/>
                          </a:solidFill>
                          <a:effectLst/>
                        </a:rPr>
                        <a:t>ella</a:t>
                      </a:r>
                      <a:endParaRPr lang="en-US" sz="1600" b="0" dirty="0">
                        <a:solidFill>
                          <a:schemeClr val="tx1"/>
                        </a:solidFill>
                        <a:effectLst/>
                      </a:endParaRPr>
                    </a:p>
                    <a:p>
                      <a:pPr marL="0" marR="0" algn="ctr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US" sz="1600" b="0" dirty="0" err="1">
                          <a:solidFill>
                            <a:schemeClr val="tx1"/>
                          </a:solidFill>
                          <a:effectLst/>
                        </a:rPr>
                        <a:t>usted</a:t>
                      </a:r>
                      <a:r>
                        <a:rPr lang="en-US" sz="1600" b="0" dirty="0">
                          <a:solidFill>
                            <a:schemeClr val="tx1"/>
                          </a:solidFill>
                          <a:effectLst/>
                        </a:rPr>
                        <a:t> (</a:t>
                      </a:r>
                      <a:r>
                        <a:rPr lang="en-US" sz="1600" b="0" dirty="0" err="1">
                          <a:solidFill>
                            <a:schemeClr val="tx1"/>
                          </a:solidFill>
                          <a:effectLst/>
                        </a:rPr>
                        <a:t>Ud</a:t>
                      </a:r>
                      <a:r>
                        <a:rPr lang="en-US" sz="1600" b="0" dirty="0">
                          <a:solidFill>
                            <a:schemeClr val="tx1"/>
                          </a:solidFill>
                          <a:effectLst/>
                        </a:rPr>
                        <a:t>.)</a:t>
                      </a:r>
                      <a:endParaRPr lang="en-US" sz="1600" b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solidFill>
                      <a:schemeClr val="accent2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US" sz="1600" dirty="0">
                          <a:solidFill>
                            <a:schemeClr val="tx1"/>
                          </a:solidFill>
                          <a:effectLst/>
                        </a:rPr>
                        <a:t>he</a:t>
                      </a:r>
                    </a:p>
                    <a:p>
                      <a:pPr marL="0" marR="0" algn="ctr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US" sz="1600" dirty="0">
                          <a:solidFill>
                            <a:schemeClr val="tx1"/>
                          </a:solidFill>
                          <a:effectLst/>
                        </a:rPr>
                        <a:t>she</a:t>
                      </a:r>
                    </a:p>
                    <a:p>
                      <a:pPr marL="0" marR="0" algn="ctr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US" sz="1600" dirty="0">
                          <a:solidFill>
                            <a:schemeClr val="tx1"/>
                          </a:solidFill>
                          <a:effectLst/>
                        </a:rPr>
                        <a:t>you (formal)</a:t>
                      </a:r>
                      <a:endParaRPr lang="en-US" sz="160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solidFill>
                      <a:schemeClr val="accent2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US" sz="1600" b="0" dirty="0" err="1">
                          <a:solidFill>
                            <a:schemeClr val="tx1"/>
                          </a:solidFill>
                          <a:effectLst/>
                        </a:rPr>
                        <a:t>ellos</a:t>
                      </a:r>
                      <a:endParaRPr lang="en-US" sz="1600" b="0" dirty="0">
                        <a:solidFill>
                          <a:schemeClr val="tx1"/>
                        </a:solidFill>
                        <a:effectLst/>
                      </a:endParaRPr>
                    </a:p>
                    <a:p>
                      <a:pPr marL="0" marR="0" algn="ctr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US" sz="1600" b="0" dirty="0" err="1">
                          <a:solidFill>
                            <a:schemeClr val="tx1"/>
                          </a:solidFill>
                          <a:effectLst/>
                        </a:rPr>
                        <a:t>ellas</a:t>
                      </a:r>
                      <a:endParaRPr lang="en-US" sz="1600" b="0" dirty="0">
                        <a:solidFill>
                          <a:schemeClr val="tx1"/>
                        </a:solidFill>
                        <a:effectLst/>
                      </a:endParaRPr>
                    </a:p>
                    <a:p>
                      <a:pPr marL="0" marR="0" algn="ctr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US" sz="1600" b="0" dirty="0" err="1">
                          <a:solidFill>
                            <a:schemeClr val="tx1"/>
                          </a:solidFill>
                          <a:effectLst/>
                        </a:rPr>
                        <a:t>ustedes</a:t>
                      </a:r>
                      <a:r>
                        <a:rPr lang="en-US" sz="1600" b="0" dirty="0">
                          <a:solidFill>
                            <a:schemeClr val="tx1"/>
                          </a:solidFill>
                          <a:effectLst/>
                        </a:rPr>
                        <a:t> (</a:t>
                      </a:r>
                      <a:r>
                        <a:rPr lang="en-US" sz="1600" b="0" dirty="0" err="1">
                          <a:solidFill>
                            <a:schemeClr val="tx1"/>
                          </a:solidFill>
                          <a:effectLst/>
                        </a:rPr>
                        <a:t>Uds</a:t>
                      </a:r>
                      <a:r>
                        <a:rPr lang="en-US" sz="1600" b="0" dirty="0">
                          <a:solidFill>
                            <a:schemeClr val="tx1"/>
                          </a:solidFill>
                          <a:effectLst/>
                        </a:rPr>
                        <a:t>.)</a:t>
                      </a:r>
                      <a:endParaRPr lang="en-US" sz="1600" b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solidFill>
                      <a:schemeClr val="accent2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US" sz="1600" dirty="0">
                          <a:solidFill>
                            <a:schemeClr val="tx1"/>
                          </a:solidFill>
                          <a:effectLst/>
                        </a:rPr>
                        <a:t>they (masculine/mix)</a:t>
                      </a:r>
                    </a:p>
                    <a:p>
                      <a:pPr marL="0" marR="0" algn="ctr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US" sz="1600" dirty="0">
                          <a:solidFill>
                            <a:schemeClr val="tx1"/>
                          </a:solidFill>
                          <a:effectLst/>
                        </a:rPr>
                        <a:t>they (feminine)</a:t>
                      </a:r>
                    </a:p>
                    <a:p>
                      <a:pPr marL="0" marR="0" algn="ctr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US" sz="1600" dirty="0">
                          <a:solidFill>
                            <a:schemeClr val="tx1"/>
                          </a:solidFill>
                          <a:effectLst/>
                        </a:rPr>
                        <a:t>you all (formal)</a:t>
                      </a:r>
                      <a:endParaRPr lang="en-US" sz="160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solidFill>
                      <a:schemeClr val="accent2">
                        <a:lumMod val="7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52577513"/>
                  </a:ext>
                </a:extLst>
              </a:tr>
            </a:tbl>
          </a:graphicData>
        </a:graphic>
      </p:graphicFrame>
      <p:sp>
        <p:nvSpPr>
          <p:cNvPr id="3" name="TextBox 2">
            <a:extLst>
              <a:ext uri="{FF2B5EF4-FFF2-40B4-BE49-F238E27FC236}">
                <a16:creationId xmlns:a16="http://schemas.microsoft.com/office/drawing/2014/main" id="{E5DF4BCE-C3E2-7151-4934-EEC233B39278}"/>
              </a:ext>
            </a:extLst>
          </p:cNvPr>
          <p:cNvSpPr txBox="1"/>
          <p:nvPr/>
        </p:nvSpPr>
        <p:spPr>
          <a:xfrm>
            <a:off x="3471873" y="859831"/>
            <a:ext cx="5248253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>
                <a:solidFill>
                  <a:schemeClr val="bg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Pronouns</a:t>
            </a:r>
          </a:p>
        </p:txBody>
      </p:sp>
    </p:spTree>
    <p:extLst>
      <p:ext uri="{BB962C8B-B14F-4D97-AF65-F5344CB8AC3E}">
        <p14:creationId xmlns:p14="http://schemas.microsoft.com/office/powerpoint/2010/main" val="127021396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AD4B64F-E5E1-80A2-BE8B-C323D2106A6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 classroom with desks and chairs&#10;&#10;Description automatically generated">
            <a:extLst>
              <a:ext uri="{FF2B5EF4-FFF2-40B4-BE49-F238E27FC236}">
                <a16:creationId xmlns:a16="http://schemas.microsoft.com/office/drawing/2014/main" id="{DE58E03A-CDB1-0CFB-227A-FAC787F183DB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t="754" b="23247"/>
          <a:stretch/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graphicFrame>
        <p:nvGraphicFramePr>
          <p:cNvPr id="5" name="Table 4">
            <a:extLst>
              <a:ext uri="{FF2B5EF4-FFF2-40B4-BE49-F238E27FC236}">
                <a16:creationId xmlns:a16="http://schemas.microsoft.com/office/drawing/2014/main" id="{1B8C379C-0622-BEE2-506A-42F2B38A0676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660896235"/>
              </p:ext>
            </p:extLst>
          </p:nvPr>
        </p:nvGraphicFramePr>
        <p:xfrm>
          <a:off x="3993526" y="1429651"/>
          <a:ext cx="4204946" cy="2916208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1799436">
                  <a:extLst>
                    <a:ext uri="{9D8B030D-6E8A-4147-A177-3AD203B41FA5}">
                      <a16:colId xmlns:a16="http://schemas.microsoft.com/office/drawing/2014/main" val="2107142893"/>
                    </a:ext>
                  </a:extLst>
                </a:gridCol>
                <a:gridCol w="2405510">
                  <a:extLst>
                    <a:ext uri="{9D8B030D-6E8A-4147-A177-3AD203B41FA5}">
                      <a16:colId xmlns:a16="http://schemas.microsoft.com/office/drawing/2014/main" val="1134772215"/>
                    </a:ext>
                  </a:extLst>
                </a:gridCol>
              </a:tblGrid>
              <a:tr h="803912">
                <a:tc>
                  <a:txBody>
                    <a:bodyPr/>
                    <a:lstStyle/>
                    <a:p>
                      <a:pPr marL="0" marR="0" algn="l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US" sz="1800" b="0" dirty="0" err="1">
                          <a:solidFill>
                            <a:schemeClr val="tx1"/>
                          </a:solidFill>
                          <a:effectLst/>
                        </a:rPr>
                        <a:t>yo</a:t>
                      </a:r>
                      <a:r>
                        <a:rPr lang="en-US" sz="1800" b="0" dirty="0">
                          <a:solidFill>
                            <a:schemeClr val="tx1"/>
                          </a:solidFill>
                          <a:effectLst/>
                        </a:rPr>
                        <a:t>            </a:t>
                      </a:r>
                      <a:r>
                        <a:rPr lang="es-MX" sz="1800" b="1" dirty="0">
                          <a:solidFill>
                            <a:schemeClr val="tx1"/>
                          </a:solidFill>
                          <a:effectLst/>
                          <a:highlight>
                            <a:srgbClr val="FFFF00"/>
                          </a:highlight>
                        </a:rPr>
                        <a:t>o</a:t>
                      </a:r>
                      <a:endParaRPr lang="en-US" sz="1800" b="1" dirty="0">
                        <a:solidFill>
                          <a:schemeClr val="tx1"/>
                        </a:solidFill>
                        <a:effectLst/>
                        <a:highlight>
                          <a:srgbClr val="FFFF00"/>
                        </a:highlight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solidFill>
                      <a:schemeClr val="accent2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l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s-MX" sz="1800" b="0" dirty="0">
                          <a:solidFill>
                            <a:schemeClr val="tx1"/>
                          </a:solidFill>
                          <a:effectLst/>
                        </a:rPr>
                        <a:t>nosotros       </a:t>
                      </a:r>
                      <a:r>
                        <a:rPr lang="es-MX" sz="1800" b="1" dirty="0">
                          <a:solidFill>
                            <a:schemeClr val="tx1"/>
                          </a:solidFill>
                          <a:effectLst/>
                          <a:highlight>
                            <a:srgbClr val="FFFF00"/>
                          </a:highlight>
                        </a:rPr>
                        <a:t>emos</a:t>
                      </a:r>
                      <a:endParaRPr lang="en-US" sz="1800" b="1" dirty="0">
                        <a:solidFill>
                          <a:schemeClr val="tx1"/>
                        </a:solidFill>
                        <a:effectLst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s-MX" sz="1800" b="0" dirty="0">
                          <a:solidFill>
                            <a:schemeClr val="tx1"/>
                          </a:solidFill>
                          <a:effectLst/>
                        </a:rPr>
                        <a:t>nosotras</a:t>
                      </a:r>
                      <a:endParaRPr lang="en-US" sz="1800" b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solidFill>
                      <a:schemeClr val="accent2">
                        <a:lumMod val="60000"/>
                        <a:lumOff val="4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678603798"/>
                  </a:ext>
                </a:extLst>
              </a:tr>
              <a:tr h="803912">
                <a:tc>
                  <a:txBody>
                    <a:bodyPr/>
                    <a:lstStyle/>
                    <a:p>
                      <a:pPr marL="0" marR="0" algn="l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s-MX" sz="1800" b="0" dirty="0">
                          <a:solidFill>
                            <a:schemeClr val="tx1"/>
                          </a:solidFill>
                          <a:effectLst/>
                        </a:rPr>
                        <a:t>tú            </a:t>
                      </a:r>
                      <a:r>
                        <a:rPr lang="es-MX" sz="1800" b="1" dirty="0">
                          <a:solidFill>
                            <a:schemeClr val="tx1"/>
                          </a:solidFill>
                          <a:effectLst/>
                          <a:highlight>
                            <a:srgbClr val="FFFF00"/>
                          </a:highlight>
                        </a:rPr>
                        <a:t>es</a:t>
                      </a:r>
                      <a:endParaRPr lang="en-US" sz="1800" b="1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solidFill>
                      <a:schemeClr val="accent2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l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s-MX" sz="1800" dirty="0">
                          <a:solidFill>
                            <a:schemeClr val="tx1"/>
                          </a:solidFill>
                          <a:effectLst/>
                        </a:rPr>
                        <a:t>vosotros       </a:t>
                      </a:r>
                      <a:r>
                        <a:rPr lang="es-MX" sz="1800" b="1" dirty="0" err="1">
                          <a:solidFill>
                            <a:schemeClr val="tx1"/>
                          </a:solidFill>
                          <a:effectLst/>
                          <a:highlight>
                            <a:srgbClr val="FFFF00"/>
                          </a:highlight>
                        </a:rPr>
                        <a:t>éis</a:t>
                      </a:r>
                      <a:endParaRPr lang="en-US" sz="1800" b="1" dirty="0">
                        <a:solidFill>
                          <a:schemeClr val="tx1"/>
                        </a:solidFill>
                        <a:effectLst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s-MX" sz="1800" dirty="0">
                          <a:solidFill>
                            <a:schemeClr val="tx1"/>
                          </a:solidFill>
                          <a:effectLst/>
                        </a:rPr>
                        <a:t>vosotras</a:t>
                      </a:r>
                      <a:endParaRPr lang="en-US" sz="180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solidFill>
                      <a:schemeClr val="accent2">
                        <a:lumMod val="60000"/>
                        <a:lumOff val="4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33905042"/>
                  </a:ext>
                </a:extLst>
              </a:tr>
              <a:tr h="1308384">
                <a:tc>
                  <a:txBody>
                    <a:bodyPr/>
                    <a:lstStyle/>
                    <a:p>
                      <a:pPr marL="0" marR="0" algn="l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s-MX" sz="1800" b="0" dirty="0">
                          <a:solidFill>
                            <a:schemeClr val="tx1"/>
                          </a:solidFill>
                          <a:effectLst/>
                        </a:rPr>
                        <a:t>él</a:t>
                      </a:r>
                      <a:endParaRPr lang="en-US" sz="1800" b="0" dirty="0">
                        <a:solidFill>
                          <a:schemeClr val="tx1"/>
                        </a:solidFill>
                        <a:effectLst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s-MX" sz="1800" b="0" dirty="0">
                          <a:solidFill>
                            <a:schemeClr val="tx1"/>
                          </a:solidFill>
                          <a:effectLst/>
                        </a:rPr>
                        <a:t>ella          </a:t>
                      </a:r>
                      <a:r>
                        <a:rPr lang="es-MX" sz="1800" b="1" dirty="0">
                          <a:solidFill>
                            <a:schemeClr val="tx1"/>
                          </a:solidFill>
                          <a:effectLst/>
                        </a:rPr>
                        <a:t> </a:t>
                      </a:r>
                      <a:r>
                        <a:rPr lang="es-MX" sz="1800" b="1" dirty="0">
                          <a:solidFill>
                            <a:schemeClr val="tx1"/>
                          </a:solidFill>
                          <a:effectLst/>
                          <a:highlight>
                            <a:srgbClr val="FFFF00"/>
                          </a:highlight>
                        </a:rPr>
                        <a:t>e</a:t>
                      </a:r>
                      <a:endParaRPr lang="en-US" sz="1800" b="1" dirty="0">
                        <a:solidFill>
                          <a:schemeClr val="tx1"/>
                        </a:solidFill>
                        <a:effectLst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s-MX" sz="1800" b="0" dirty="0">
                          <a:solidFill>
                            <a:schemeClr val="tx1"/>
                          </a:solidFill>
                          <a:effectLst/>
                        </a:rPr>
                        <a:t>usted</a:t>
                      </a:r>
                      <a:endParaRPr lang="en-US" sz="1800" b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solidFill>
                      <a:schemeClr val="accent2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l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s-MX" sz="1800" dirty="0">
                          <a:solidFill>
                            <a:schemeClr val="tx1"/>
                          </a:solidFill>
                          <a:effectLst/>
                        </a:rPr>
                        <a:t>ellos</a:t>
                      </a:r>
                      <a:endParaRPr lang="en-US" sz="1800" dirty="0">
                        <a:solidFill>
                          <a:schemeClr val="tx1"/>
                        </a:solidFill>
                        <a:effectLst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s-MX" sz="1800" dirty="0">
                          <a:solidFill>
                            <a:schemeClr val="tx1"/>
                          </a:solidFill>
                          <a:effectLst/>
                        </a:rPr>
                        <a:t>ellas              </a:t>
                      </a:r>
                      <a:r>
                        <a:rPr lang="es-MX" sz="1800" b="1" dirty="0">
                          <a:solidFill>
                            <a:schemeClr val="tx1"/>
                          </a:solidFill>
                          <a:effectLst/>
                          <a:highlight>
                            <a:srgbClr val="FFFF00"/>
                          </a:highlight>
                        </a:rPr>
                        <a:t>en</a:t>
                      </a:r>
                      <a:endParaRPr lang="en-US" sz="1800" b="1" dirty="0">
                        <a:solidFill>
                          <a:schemeClr val="tx1"/>
                        </a:solidFill>
                        <a:effectLst/>
                      </a:endParaRPr>
                    </a:p>
                    <a:p>
                      <a:pPr marL="0" marR="0" algn="l"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s-MX" sz="1800" dirty="0">
                          <a:solidFill>
                            <a:schemeClr val="tx1"/>
                          </a:solidFill>
                          <a:effectLst/>
                        </a:rPr>
                        <a:t>ustedes</a:t>
                      </a:r>
                      <a:endParaRPr lang="en-US" sz="180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solidFill>
                      <a:schemeClr val="accent2">
                        <a:lumMod val="60000"/>
                        <a:lumOff val="4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593305454"/>
                  </a:ext>
                </a:extLst>
              </a:tr>
            </a:tbl>
          </a:graphicData>
        </a:graphic>
      </p:graphicFrame>
      <p:sp>
        <p:nvSpPr>
          <p:cNvPr id="6" name="TextBox 5">
            <a:extLst>
              <a:ext uri="{FF2B5EF4-FFF2-40B4-BE49-F238E27FC236}">
                <a16:creationId xmlns:a16="http://schemas.microsoft.com/office/drawing/2014/main" id="{35500868-0B6F-2FB1-6422-C5397469DFE0}"/>
              </a:ext>
            </a:extLst>
          </p:cNvPr>
          <p:cNvSpPr txBox="1"/>
          <p:nvPr/>
        </p:nvSpPr>
        <p:spPr>
          <a:xfrm>
            <a:off x="3471873" y="859831"/>
            <a:ext cx="5248253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i="1" dirty="0">
                <a:solidFill>
                  <a:schemeClr val="bg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-ER </a:t>
            </a:r>
            <a:r>
              <a:rPr lang="en-US" sz="2400" dirty="0">
                <a:solidFill>
                  <a:schemeClr val="bg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Verb Endings</a:t>
            </a:r>
          </a:p>
        </p:txBody>
      </p:sp>
    </p:spTree>
    <p:extLst>
      <p:ext uri="{BB962C8B-B14F-4D97-AF65-F5344CB8AC3E}">
        <p14:creationId xmlns:p14="http://schemas.microsoft.com/office/powerpoint/2010/main" val="98157492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A16FC6D-FEF8-246B-47F3-9F02A297988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 classroom with desks and chairs&#10;&#10;Description automatically generated">
            <a:extLst>
              <a:ext uri="{FF2B5EF4-FFF2-40B4-BE49-F238E27FC236}">
                <a16:creationId xmlns:a16="http://schemas.microsoft.com/office/drawing/2014/main" id="{127C6775-0748-9243-AB60-AD5B80EFA2DA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t="754" b="23247"/>
          <a:stretch/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CADDCE48-3A88-A9FA-BF7C-87298D042454}"/>
              </a:ext>
            </a:extLst>
          </p:cNvPr>
          <p:cNvSpPr txBox="1"/>
          <p:nvPr/>
        </p:nvSpPr>
        <p:spPr>
          <a:xfrm>
            <a:off x="3471873" y="859831"/>
            <a:ext cx="5248253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u="sng" dirty="0">
                <a:solidFill>
                  <a:schemeClr val="bg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Steps to conjugate </a:t>
            </a:r>
            <a:r>
              <a:rPr lang="en-US" sz="2400" i="1" u="sng" dirty="0">
                <a:solidFill>
                  <a:schemeClr val="bg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-ER </a:t>
            </a:r>
            <a:r>
              <a:rPr lang="en-US" sz="2400" u="sng" dirty="0">
                <a:solidFill>
                  <a:schemeClr val="bg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Verbs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9CAF4713-D54A-62ED-310C-5EA355359A1D}"/>
              </a:ext>
            </a:extLst>
          </p:cNvPr>
          <p:cNvSpPr txBox="1"/>
          <p:nvPr/>
        </p:nvSpPr>
        <p:spPr>
          <a:xfrm>
            <a:off x="2660167" y="1523509"/>
            <a:ext cx="6871663" cy="220836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200000"/>
              </a:lnSpc>
            </a:pPr>
            <a:r>
              <a:rPr lang="en-US" sz="2400" b="1" dirty="0">
                <a:solidFill>
                  <a:schemeClr val="bg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Step 1: </a:t>
            </a:r>
            <a:r>
              <a:rPr lang="en-US" sz="2400" dirty="0">
                <a:solidFill>
                  <a:schemeClr val="bg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Drop the </a:t>
            </a:r>
            <a:r>
              <a:rPr lang="en-US" sz="2400" u="sng" dirty="0">
                <a:solidFill>
                  <a:schemeClr val="bg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ER</a:t>
            </a:r>
            <a:r>
              <a:rPr lang="en-US" sz="2400" dirty="0">
                <a:solidFill>
                  <a:schemeClr val="bg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, to leave the stem</a:t>
            </a:r>
          </a:p>
          <a:p>
            <a:pPr>
              <a:lnSpc>
                <a:spcPct val="200000"/>
              </a:lnSpc>
            </a:pPr>
            <a:r>
              <a:rPr lang="en-US" sz="2400" b="1" dirty="0">
                <a:solidFill>
                  <a:schemeClr val="bg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Step 2: </a:t>
            </a:r>
            <a:r>
              <a:rPr lang="en-US" sz="2400" dirty="0">
                <a:solidFill>
                  <a:schemeClr val="bg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Decide which pronoun is needed</a:t>
            </a:r>
          </a:p>
          <a:p>
            <a:pPr>
              <a:lnSpc>
                <a:spcPct val="200000"/>
              </a:lnSpc>
            </a:pPr>
            <a:r>
              <a:rPr lang="en-US" sz="2400" b="1" dirty="0">
                <a:solidFill>
                  <a:schemeClr val="bg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Step 3: </a:t>
            </a:r>
            <a:r>
              <a:rPr lang="en-US" sz="2400" dirty="0">
                <a:solidFill>
                  <a:schemeClr val="bg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Add the corresponding ending</a:t>
            </a:r>
            <a:endParaRPr lang="en-US" sz="2400" b="1" dirty="0">
              <a:solidFill>
                <a:schemeClr val="bg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1597466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9" name="Rectangle 3078">
            <a:extLst>
              <a:ext uri="{FF2B5EF4-FFF2-40B4-BE49-F238E27FC236}">
                <a16:creationId xmlns:a16="http://schemas.microsoft.com/office/drawing/2014/main" id="{42A4FC2C-047E-45A5-965D-8E1E3BF09BC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white">
          <a:xfrm>
            <a:off x="1524" y="0"/>
            <a:ext cx="12188952" cy="68580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pic>
        <p:nvPicPr>
          <p:cNvPr id="3074" name="Picture 2" descr="Scene with many kids studying in the classroom">
            <a:extLst>
              <a:ext uri="{FF2B5EF4-FFF2-40B4-BE49-F238E27FC236}">
                <a16:creationId xmlns:a16="http://schemas.microsoft.com/office/drawing/2014/main" id="{23781268-EE44-F3B1-629E-A95541E1171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4715" b="5513"/>
          <a:stretch/>
        </p:blipFill>
        <p:spPr bwMode="auto">
          <a:xfrm>
            <a:off x="20" y="1282"/>
            <a:ext cx="12191980" cy="68567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Flowchart: Terminator 3">
            <a:extLst>
              <a:ext uri="{FF2B5EF4-FFF2-40B4-BE49-F238E27FC236}">
                <a16:creationId xmlns:a16="http://schemas.microsoft.com/office/drawing/2014/main" id="{86E005CD-0C65-FFEB-42B8-6C7EED235F08}"/>
              </a:ext>
            </a:extLst>
          </p:cNvPr>
          <p:cNvSpPr/>
          <p:nvPr/>
        </p:nvSpPr>
        <p:spPr>
          <a:xfrm>
            <a:off x="7285703" y="403123"/>
            <a:ext cx="3903407" cy="1543664"/>
          </a:xfrm>
          <a:prstGeom prst="flowChartTerminator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To learn</a:t>
            </a:r>
          </a:p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=</a:t>
            </a:r>
          </a:p>
          <a:p>
            <a:pPr algn="ctr"/>
            <a:r>
              <a:rPr lang="en-US" sz="2800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aprender</a:t>
            </a:r>
            <a:endParaRPr lang="en-US" sz="2800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3869760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88FB158E-E1C3-A774-0A0E-CE90BEEC306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9" name="Rectangle 3078">
            <a:extLst>
              <a:ext uri="{FF2B5EF4-FFF2-40B4-BE49-F238E27FC236}">
                <a16:creationId xmlns:a16="http://schemas.microsoft.com/office/drawing/2014/main" id="{0F1A5AF6-1B36-8D63-7CA4-3C860C40F88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white">
          <a:xfrm>
            <a:off x="1524" y="0"/>
            <a:ext cx="12188952" cy="68580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pic>
        <p:nvPicPr>
          <p:cNvPr id="3074" name="Picture 2" descr="Scene with many kids studying in the classroom">
            <a:extLst>
              <a:ext uri="{FF2B5EF4-FFF2-40B4-BE49-F238E27FC236}">
                <a16:creationId xmlns:a16="http://schemas.microsoft.com/office/drawing/2014/main" id="{377F6698-C325-DE0B-C95D-B67724FC77C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4715" b="5513"/>
          <a:stretch/>
        </p:blipFill>
        <p:spPr bwMode="auto">
          <a:xfrm>
            <a:off x="20" y="1282"/>
            <a:ext cx="12191980" cy="68567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Flowchart: Terminator 3">
            <a:extLst>
              <a:ext uri="{FF2B5EF4-FFF2-40B4-BE49-F238E27FC236}">
                <a16:creationId xmlns:a16="http://schemas.microsoft.com/office/drawing/2014/main" id="{BB6554D4-66C7-F846-0A8F-C3B9A405C028}"/>
              </a:ext>
            </a:extLst>
          </p:cNvPr>
          <p:cNvSpPr/>
          <p:nvPr/>
        </p:nvSpPr>
        <p:spPr>
          <a:xfrm>
            <a:off x="417070" y="296798"/>
            <a:ext cx="3903407" cy="1543664"/>
          </a:xfrm>
          <a:prstGeom prst="flowChartTerminator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To learn</a:t>
            </a:r>
          </a:p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=</a:t>
            </a:r>
          </a:p>
          <a:p>
            <a:pPr algn="ctr"/>
            <a:r>
              <a:rPr lang="en-US" sz="2800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aprender</a:t>
            </a:r>
            <a:endParaRPr lang="en-US" sz="2800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</p:txBody>
      </p:sp>
      <p:sp>
        <p:nvSpPr>
          <p:cNvPr id="2" name="Flowchart: Terminator 1">
            <a:extLst>
              <a:ext uri="{FF2B5EF4-FFF2-40B4-BE49-F238E27FC236}">
                <a16:creationId xmlns:a16="http://schemas.microsoft.com/office/drawing/2014/main" id="{11EC57BE-D61C-B86F-7F1D-0744E5F4E620}"/>
              </a:ext>
            </a:extLst>
          </p:cNvPr>
          <p:cNvSpPr/>
          <p:nvPr/>
        </p:nvSpPr>
        <p:spPr>
          <a:xfrm>
            <a:off x="7172288" y="296798"/>
            <a:ext cx="4523526" cy="3009928"/>
          </a:xfrm>
          <a:prstGeom prst="flowChartTerminator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Yo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aprend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o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Tú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aprend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es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Él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ella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usted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aprend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Nosotros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/as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aprend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emos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Vosotros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/as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aprend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éis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Ellos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ellas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ustedes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aprend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en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7781777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>
            <a:extLst>
              <a:ext uri="{FF2B5EF4-FFF2-40B4-BE49-F238E27FC236}">
                <a16:creationId xmlns:a16="http://schemas.microsoft.com/office/drawing/2014/main" id="{42A4FC2C-047E-45A5-965D-8E1E3BF09BC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white">
          <a:xfrm>
            <a:off x="1524" y="0"/>
            <a:ext cx="12188952" cy="68580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6CC538EE-F952-044D-65A6-ABE0A9B21224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13" t="7881" r="-13" b="7866"/>
          <a:stretch/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Flowchart: Terminator 4">
            <a:extLst>
              <a:ext uri="{FF2B5EF4-FFF2-40B4-BE49-F238E27FC236}">
                <a16:creationId xmlns:a16="http://schemas.microsoft.com/office/drawing/2014/main" id="{45AA0742-4860-AC3F-A78E-150994885B92}"/>
              </a:ext>
            </a:extLst>
          </p:cNvPr>
          <p:cNvSpPr/>
          <p:nvPr/>
        </p:nvSpPr>
        <p:spPr>
          <a:xfrm>
            <a:off x="7285703" y="403123"/>
            <a:ext cx="3903407" cy="1543664"/>
          </a:xfrm>
          <a:prstGeom prst="flowChartTerminator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To drink</a:t>
            </a:r>
          </a:p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=</a:t>
            </a:r>
          </a:p>
          <a:p>
            <a:pPr algn="ctr"/>
            <a:r>
              <a:rPr lang="en-US" sz="2800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beber</a:t>
            </a:r>
            <a:endParaRPr lang="en-US" sz="2800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3612734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BC5B6159-721B-FEEA-9A91-667786200BC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>
            <a:extLst>
              <a:ext uri="{FF2B5EF4-FFF2-40B4-BE49-F238E27FC236}">
                <a16:creationId xmlns:a16="http://schemas.microsoft.com/office/drawing/2014/main" id="{34D8AC86-E20F-0943-EB88-10808D79F77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white">
          <a:xfrm>
            <a:off x="1524" y="0"/>
            <a:ext cx="12188952" cy="68580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ABBD7696-E1C4-811A-AFDB-6B915178F4BE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13" t="7881" r="-13" b="7866"/>
          <a:stretch/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Flowchart: Terminator 4">
            <a:extLst>
              <a:ext uri="{FF2B5EF4-FFF2-40B4-BE49-F238E27FC236}">
                <a16:creationId xmlns:a16="http://schemas.microsoft.com/office/drawing/2014/main" id="{3ABCADAD-EC28-81A7-858D-AE6F85392CA7}"/>
              </a:ext>
            </a:extLst>
          </p:cNvPr>
          <p:cNvSpPr/>
          <p:nvPr/>
        </p:nvSpPr>
        <p:spPr>
          <a:xfrm>
            <a:off x="353275" y="413756"/>
            <a:ext cx="3903407" cy="1543664"/>
          </a:xfrm>
          <a:prstGeom prst="flowChartTerminator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To drink</a:t>
            </a:r>
          </a:p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=</a:t>
            </a:r>
          </a:p>
          <a:p>
            <a:pPr algn="ctr"/>
            <a:r>
              <a:rPr lang="en-US" sz="2800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beber</a:t>
            </a:r>
            <a:endParaRPr lang="en-US" sz="2800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</p:txBody>
      </p:sp>
      <p:sp>
        <p:nvSpPr>
          <p:cNvPr id="3" name="Flowchart: Terminator 2">
            <a:extLst>
              <a:ext uri="{FF2B5EF4-FFF2-40B4-BE49-F238E27FC236}">
                <a16:creationId xmlns:a16="http://schemas.microsoft.com/office/drawing/2014/main" id="{D3FB0CE3-E9F9-EC35-7CF1-499EACDA2FB0}"/>
              </a:ext>
            </a:extLst>
          </p:cNvPr>
          <p:cNvSpPr/>
          <p:nvPr/>
        </p:nvSpPr>
        <p:spPr>
          <a:xfrm>
            <a:off x="7172288" y="413756"/>
            <a:ext cx="4523526" cy="3009928"/>
          </a:xfrm>
          <a:prstGeom prst="flowChartTerminator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Yo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beb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o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Tú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beb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es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Él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ella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usted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beb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Nosotros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/as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beb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emos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Vosotros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/as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beb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éis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Ellos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ellas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ustedes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beb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en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6023930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>
            <a:extLst>
              <a:ext uri="{FF2B5EF4-FFF2-40B4-BE49-F238E27FC236}">
                <a16:creationId xmlns:a16="http://schemas.microsoft.com/office/drawing/2014/main" id="{42A4FC2C-047E-45A5-965D-8E1E3BF09BC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white">
          <a:xfrm>
            <a:off x="1524" y="0"/>
            <a:ext cx="12188952" cy="68580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A3CA1CFF-21B2-C2E2-DA43-ECFBDD755EB0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t="7881" b="7866"/>
          <a:stretch/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Flowchart: Terminator 4">
            <a:extLst>
              <a:ext uri="{FF2B5EF4-FFF2-40B4-BE49-F238E27FC236}">
                <a16:creationId xmlns:a16="http://schemas.microsoft.com/office/drawing/2014/main" id="{0B051F11-2440-165D-8EE8-EC29437C3836}"/>
              </a:ext>
            </a:extLst>
          </p:cNvPr>
          <p:cNvSpPr/>
          <p:nvPr/>
        </p:nvSpPr>
        <p:spPr>
          <a:xfrm>
            <a:off x="7859861" y="105411"/>
            <a:ext cx="3903407" cy="1543664"/>
          </a:xfrm>
          <a:prstGeom prst="flowChartTerminator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To eat</a:t>
            </a:r>
          </a:p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=</a:t>
            </a:r>
          </a:p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comer</a:t>
            </a:r>
          </a:p>
        </p:txBody>
      </p:sp>
    </p:spTree>
    <p:extLst>
      <p:ext uri="{BB962C8B-B14F-4D97-AF65-F5344CB8AC3E}">
        <p14:creationId xmlns:p14="http://schemas.microsoft.com/office/powerpoint/2010/main" val="196195880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916C31DE-D958-9DF7-E714-D7931FAA63F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>
            <a:extLst>
              <a:ext uri="{FF2B5EF4-FFF2-40B4-BE49-F238E27FC236}">
                <a16:creationId xmlns:a16="http://schemas.microsoft.com/office/drawing/2014/main" id="{85AFE034-6DDC-FBD8-533F-02FEA533FF0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white">
          <a:xfrm>
            <a:off x="1524" y="0"/>
            <a:ext cx="12188952" cy="68580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F637171E-38E1-A8BB-3B72-3D7E64438193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t="7881" b="7866"/>
          <a:stretch/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  <p:sp>
        <p:nvSpPr>
          <p:cNvPr id="5" name="Flowchart: Terminator 4">
            <a:extLst>
              <a:ext uri="{FF2B5EF4-FFF2-40B4-BE49-F238E27FC236}">
                <a16:creationId xmlns:a16="http://schemas.microsoft.com/office/drawing/2014/main" id="{98E05E43-89E1-5B5F-6475-8B51543D8A4B}"/>
              </a:ext>
            </a:extLst>
          </p:cNvPr>
          <p:cNvSpPr/>
          <p:nvPr/>
        </p:nvSpPr>
        <p:spPr>
          <a:xfrm>
            <a:off x="310745" y="413755"/>
            <a:ext cx="3903407" cy="1543664"/>
          </a:xfrm>
          <a:prstGeom prst="flowChartTerminator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To eat</a:t>
            </a:r>
          </a:p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=</a:t>
            </a:r>
          </a:p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comer</a:t>
            </a:r>
          </a:p>
        </p:txBody>
      </p:sp>
      <p:sp>
        <p:nvSpPr>
          <p:cNvPr id="2" name="Flowchart: Terminator 1">
            <a:extLst>
              <a:ext uri="{FF2B5EF4-FFF2-40B4-BE49-F238E27FC236}">
                <a16:creationId xmlns:a16="http://schemas.microsoft.com/office/drawing/2014/main" id="{FE50B67B-719F-31D7-D5C6-B3582F72685F}"/>
              </a:ext>
            </a:extLst>
          </p:cNvPr>
          <p:cNvSpPr/>
          <p:nvPr/>
        </p:nvSpPr>
        <p:spPr>
          <a:xfrm>
            <a:off x="7262036" y="413755"/>
            <a:ext cx="4523526" cy="3009928"/>
          </a:xfrm>
          <a:prstGeom prst="flowChartTerminator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Yo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com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o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Tú com</a:t>
            </a:r>
            <a:r>
              <a:rPr lang="en-US" b="1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es</a:t>
            </a:r>
          </a:p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Él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ella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usted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 com</a:t>
            </a:r>
            <a:r>
              <a:rPr lang="en-US" b="1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</a:t>
            </a:r>
          </a:p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Nosotros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/as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com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emos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Vosotros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/as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com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éis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Ellos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ellas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ustedes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com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en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45561302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127E5552-F996-04C8-BC75-CEF220FCA58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03" name="Rectangle 4102">
            <a:extLst>
              <a:ext uri="{FF2B5EF4-FFF2-40B4-BE49-F238E27FC236}">
                <a16:creationId xmlns:a16="http://schemas.microsoft.com/office/drawing/2014/main" id="{42A4FC2C-047E-45A5-965D-8E1E3BF09BC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white">
          <a:xfrm>
            <a:off x="1524" y="0"/>
            <a:ext cx="12188952" cy="68580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pic>
        <p:nvPicPr>
          <p:cNvPr id="4098" name="Picture 2" descr="Scene with many kids doing homework at home">
            <a:extLst>
              <a:ext uri="{FF2B5EF4-FFF2-40B4-BE49-F238E27FC236}">
                <a16:creationId xmlns:a16="http://schemas.microsoft.com/office/drawing/2014/main" id="{449AF18A-DF04-747F-A7ED-EEA2D2FC0A5D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28" r="-12"/>
          <a:stretch/>
        </p:blipFill>
        <p:spPr bwMode="auto">
          <a:xfrm>
            <a:off x="20" y="1282"/>
            <a:ext cx="12191980" cy="68567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Flowchart: Terminator 1">
            <a:extLst>
              <a:ext uri="{FF2B5EF4-FFF2-40B4-BE49-F238E27FC236}">
                <a16:creationId xmlns:a16="http://schemas.microsoft.com/office/drawing/2014/main" id="{FD9488A1-0995-9094-5CB0-C0CE2D3C3E48}"/>
              </a:ext>
            </a:extLst>
          </p:cNvPr>
          <p:cNvSpPr/>
          <p:nvPr/>
        </p:nvSpPr>
        <p:spPr>
          <a:xfrm>
            <a:off x="7859861" y="105411"/>
            <a:ext cx="3903407" cy="1543664"/>
          </a:xfrm>
          <a:prstGeom prst="flowChartTerminator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To understand</a:t>
            </a:r>
          </a:p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=</a:t>
            </a:r>
          </a:p>
          <a:p>
            <a:pPr algn="ctr"/>
            <a:r>
              <a:rPr lang="en-US" sz="2800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comprender</a:t>
            </a:r>
            <a:endParaRPr lang="en-US" sz="2800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83682923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4A3E515E-EC61-00EB-9A65-CC63A9429C0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03" name="Rectangle 4102">
            <a:extLst>
              <a:ext uri="{FF2B5EF4-FFF2-40B4-BE49-F238E27FC236}">
                <a16:creationId xmlns:a16="http://schemas.microsoft.com/office/drawing/2014/main" id="{5C2A468C-345D-AEA8-CDC3-6430E14B916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white">
          <a:xfrm>
            <a:off x="1524" y="0"/>
            <a:ext cx="12188952" cy="68580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pic>
        <p:nvPicPr>
          <p:cNvPr id="4098" name="Picture 2" descr="Scene with many kids doing homework at home">
            <a:extLst>
              <a:ext uri="{FF2B5EF4-FFF2-40B4-BE49-F238E27FC236}">
                <a16:creationId xmlns:a16="http://schemas.microsoft.com/office/drawing/2014/main" id="{3748471E-8BFF-9BE4-2AA9-6B6BF76CA94D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28" r="-12"/>
          <a:stretch/>
        </p:blipFill>
        <p:spPr bwMode="auto">
          <a:xfrm>
            <a:off x="20" y="1282"/>
            <a:ext cx="12191980" cy="68567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Flowchart: Terminator 1">
            <a:extLst>
              <a:ext uri="{FF2B5EF4-FFF2-40B4-BE49-F238E27FC236}">
                <a16:creationId xmlns:a16="http://schemas.microsoft.com/office/drawing/2014/main" id="{DE92C164-8E56-1A2D-1473-0789EE638123}"/>
              </a:ext>
            </a:extLst>
          </p:cNvPr>
          <p:cNvSpPr/>
          <p:nvPr/>
        </p:nvSpPr>
        <p:spPr>
          <a:xfrm>
            <a:off x="448968" y="201104"/>
            <a:ext cx="3903407" cy="1543664"/>
          </a:xfrm>
          <a:prstGeom prst="flowChartTerminator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To understand</a:t>
            </a:r>
          </a:p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=</a:t>
            </a:r>
          </a:p>
          <a:p>
            <a:pPr algn="ctr"/>
            <a:r>
              <a:rPr lang="en-US" sz="2800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comprender</a:t>
            </a:r>
            <a:endParaRPr lang="en-US" sz="2800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</p:txBody>
      </p:sp>
      <p:sp>
        <p:nvSpPr>
          <p:cNvPr id="3" name="Flowchart: Terminator 2">
            <a:extLst>
              <a:ext uri="{FF2B5EF4-FFF2-40B4-BE49-F238E27FC236}">
                <a16:creationId xmlns:a16="http://schemas.microsoft.com/office/drawing/2014/main" id="{D16D439A-20F3-1947-7DAB-5534881F49B5}"/>
              </a:ext>
            </a:extLst>
          </p:cNvPr>
          <p:cNvSpPr/>
          <p:nvPr/>
        </p:nvSpPr>
        <p:spPr>
          <a:xfrm>
            <a:off x="7102547" y="201104"/>
            <a:ext cx="4837815" cy="3009928"/>
          </a:xfrm>
          <a:prstGeom prst="flowChartTerminator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Yo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comprend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o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Tú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comprend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es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Él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ella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usted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comprend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Nosotros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/as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comprend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emos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Vosotros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/as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comprend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éis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Ellos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ellas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ustedes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comprend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en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09074989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52E8CCA3-4930-0C51-F9B7-A00B7412C0B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5" name="Rectangle 7174">
            <a:extLst>
              <a:ext uri="{FF2B5EF4-FFF2-40B4-BE49-F238E27FC236}">
                <a16:creationId xmlns:a16="http://schemas.microsoft.com/office/drawing/2014/main" id="{42A4FC2C-047E-45A5-965D-8E1E3BF09BC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white">
          <a:xfrm>
            <a:off x="1524" y="0"/>
            <a:ext cx="12188952" cy="68580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pic>
        <p:nvPicPr>
          <p:cNvPr id="7170" name="Picture 2" descr="A lady running">
            <a:extLst>
              <a:ext uri="{FF2B5EF4-FFF2-40B4-BE49-F238E27FC236}">
                <a16:creationId xmlns:a16="http://schemas.microsoft.com/office/drawing/2014/main" id="{2D337F42-19E0-F25C-1248-C395876D6DDB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" r="4427"/>
          <a:stretch/>
        </p:blipFill>
        <p:spPr bwMode="auto">
          <a:xfrm>
            <a:off x="20" y="1282"/>
            <a:ext cx="12191980" cy="68567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Flowchart: Terminator 2">
            <a:extLst>
              <a:ext uri="{FF2B5EF4-FFF2-40B4-BE49-F238E27FC236}">
                <a16:creationId xmlns:a16="http://schemas.microsoft.com/office/drawing/2014/main" id="{7B6CBAB0-C6A8-39A0-759E-07137A5CDDE5}"/>
              </a:ext>
            </a:extLst>
          </p:cNvPr>
          <p:cNvSpPr/>
          <p:nvPr/>
        </p:nvSpPr>
        <p:spPr>
          <a:xfrm>
            <a:off x="7944922" y="403123"/>
            <a:ext cx="3903407" cy="1543664"/>
          </a:xfrm>
          <a:prstGeom prst="flowChartTerminator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To run</a:t>
            </a:r>
          </a:p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=</a:t>
            </a:r>
          </a:p>
          <a:p>
            <a:pPr algn="ctr"/>
            <a:r>
              <a:rPr lang="en-US" sz="2800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correr</a:t>
            </a:r>
            <a:endParaRPr lang="en-US" sz="2800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3978955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A2418129-4810-256A-1839-92E720F713E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5" name="Rectangle 7174">
            <a:extLst>
              <a:ext uri="{FF2B5EF4-FFF2-40B4-BE49-F238E27FC236}">
                <a16:creationId xmlns:a16="http://schemas.microsoft.com/office/drawing/2014/main" id="{24ED14E3-7EF6-3FE8-EDD4-3C0795AE631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white">
          <a:xfrm>
            <a:off x="1524" y="0"/>
            <a:ext cx="12188952" cy="68580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pic>
        <p:nvPicPr>
          <p:cNvPr id="7170" name="Picture 2" descr="A lady running">
            <a:extLst>
              <a:ext uri="{FF2B5EF4-FFF2-40B4-BE49-F238E27FC236}">
                <a16:creationId xmlns:a16="http://schemas.microsoft.com/office/drawing/2014/main" id="{B4711C70-098C-ED23-AA4C-FCCC4602A2CB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" r="4427"/>
          <a:stretch/>
        </p:blipFill>
        <p:spPr bwMode="auto">
          <a:xfrm>
            <a:off x="20" y="1282"/>
            <a:ext cx="12191980" cy="68567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Flowchart: Terminator 2">
            <a:extLst>
              <a:ext uri="{FF2B5EF4-FFF2-40B4-BE49-F238E27FC236}">
                <a16:creationId xmlns:a16="http://schemas.microsoft.com/office/drawing/2014/main" id="{33CE35E0-B10B-B3F6-91FE-4EC58760BE85}"/>
              </a:ext>
            </a:extLst>
          </p:cNvPr>
          <p:cNvSpPr/>
          <p:nvPr/>
        </p:nvSpPr>
        <p:spPr>
          <a:xfrm>
            <a:off x="140624" y="381858"/>
            <a:ext cx="3903407" cy="1543664"/>
          </a:xfrm>
          <a:prstGeom prst="flowChartTerminator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To run</a:t>
            </a:r>
          </a:p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=</a:t>
            </a:r>
          </a:p>
          <a:p>
            <a:pPr algn="ctr"/>
            <a:r>
              <a:rPr lang="en-US" sz="2800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correr</a:t>
            </a:r>
            <a:endParaRPr lang="en-US" sz="2800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</p:txBody>
      </p:sp>
      <p:sp>
        <p:nvSpPr>
          <p:cNvPr id="2" name="Flowchart: Terminator 1">
            <a:extLst>
              <a:ext uri="{FF2B5EF4-FFF2-40B4-BE49-F238E27FC236}">
                <a16:creationId xmlns:a16="http://schemas.microsoft.com/office/drawing/2014/main" id="{E01E8184-FF73-8ECA-C155-3942861192D3}"/>
              </a:ext>
            </a:extLst>
          </p:cNvPr>
          <p:cNvSpPr/>
          <p:nvPr/>
        </p:nvSpPr>
        <p:spPr>
          <a:xfrm>
            <a:off x="7272668" y="381858"/>
            <a:ext cx="4523526" cy="3009928"/>
          </a:xfrm>
          <a:prstGeom prst="flowChartTerminator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Yo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corr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o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Tú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corr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es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Él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ella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usted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corr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Nosotros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/as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corr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emos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Vosotros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/as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corr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éis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Ellos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ellas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ustedes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corr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en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70046565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F78C753F-FF02-6168-5635-6641A1B8A22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9" name="Rectangle 8198">
            <a:extLst>
              <a:ext uri="{FF2B5EF4-FFF2-40B4-BE49-F238E27FC236}">
                <a16:creationId xmlns:a16="http://schemas.microsoft.com/office/drawing/2014/main" id="{42A4FC2C-047E-45A5-965D-8E1E3BF09BC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white">
          <a:xfrm>
            <a:off x="1524" y="0"/>
            <a:ext cx="12188952" cy="68580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pic>
        <p:nvPicPr>
          <p:cNvPr id="8194" name="Picture 2" descr="Children reading books in the library">
            <a:extLst>
              <a:ext uri="{FF2B5EF4-FFF2-40B4-BE49-F238E27FC236}">
                <a16:creationId xmlns:a16="http://schemas.microsoft.com/office/drawing/2014/main" id="{EF9CCC2C-B888-47AC-C5EC-E4124F7A340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8564" b="3326"/>
          <a:stretch/>
        </p:blipFill>
        <p:spPr bwMode="auto">
          <a:xfrm>
            <a:off x="20" y="1282"/>
            <a:ext cx="12191980" cy="68567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Flowchart: Terminator 1">
            <a:extLst>
              <a:ext uri="{FF2B5EF4-FFF2-40B4-BE49-F238E27FC236}">
                <a16:creationId xmlns:a16="http://schemas.microsoft.com/office/drawing/2014/main" id="{D6D04A7C-F99E-C4C0-3B7F-CC142AC24664}"/>
              </a:ext>
            </a:extLst>
          </p:cNvPr>
          <p:cNvSpPr/>
          <p:nvPr/>
        </p:nvSpPr>
        <p:spPr>
          <a:xfrm>
            <a:off x="7944922" y="403123"/>
            <a:ext cx="3903407" cy="1543664"/>
          </a:xfrm>
          <a:prstGeom prst="flowChartTerminator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To read</a:t>
            </a:r>
          </a:p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=</a:t>
            </a:r>
          </a:p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leer</a:t>
            </a:r>
          </a:p>
        </p:txBody>
      </p:sp>
    </p:spTree>
    <p:extLst>
      <p:ext uri="{BB962C8B-B14F-4D97-AF65-F5344CB8AC3E}">
        <p14:creationId xmlns:p14="http://schemas.microsoft.com/office/powerpoint/2010/main" val="2657694908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22FC1FE0-F015-0311-A83D-E9E06178469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9" name="Rectangle 8198">
            <a:extLst>
              <a:ext uri="{FF2B5EF4-FFF2-40B4-BE49-F238E27FC236}">
                <a16:creationId xmlns:a16="http://schemas.microsoft.com/office/drawing/2014/main" id="{544E9AE0-8083-2CEE-340A-5E23720040D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white">
          <a:xfrm>
            <a:off x="1524" y="0"/>
            <a:ext cx="12188952" cy="68580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pic>
        <p:nvPicPr>
          <p:cNvPr id="8194" name="Picture 2" descr="Children reading books in the library">
            <a:extLst>
              <a:ext uri="{FF2B5EF4-FFF2-40B4-BE49-F238E27FC236}">
                <a16:creationId xmlns:a16="http://schemas.microsoft.com/office/drawing/2014/main" id="{0287BDE1-F1A6-F263-4097-B49C14D2EB5A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8564" b="3326"/>
          <a:stretch/>
        </p:blipFill>
        <p:spPr bwMode="auto">
          <a:xfrm>
            <a:off x="20" y="1282"/>
            <a:ext cx="12191980" cy="68567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Flowchart: Terminator 1">
            <a:extLst>
              <a:ext uri="{FF2B5EF4-FFF2-40B4-BE49-F238E27FC236}">
                <a16:creationId xmlns:a16="http://schemas.microsoft.com/office/drawing/2014/main" id="{61989E2B-6CF2-587A-F7FC-9315DF2A98DD}"/>
              </a:ext>
            </a:extLst>
          </p:cNvPr>
          <p:cNvSpPr/>
          <p:nvPr/>
        </p:nvSpPr>
        <p:spPr>
          <a:xfrm>
            <a:off x="310745" y="243635"/>
            <a:ext cx="3903407" cy="1543664"/>
          </a:xfrm>
          <a:prstGeom prst="flowChartTerminator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To read</a:t>
            </a:r>
          </a:p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=</a:t>
            </a:r>
          </a:p>
          <a:p>
            <a:pPr algn="ctr"/>
            <a:r>
              <a:rPr lang="en-US" sz="2800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leer</a:t>
            </a:r>
          </a:p>
        </p:txBody>
      </p:sp>
      <p:sp>
        <p:nvSpPr>
          <p:cNvPr id="3" name="Flowchart: Terminator 2">
            <a:extLst>
              <a:ext uri="{FF2B5EF4-FFF2-40B4-BE49-F238E27FC236}">
                <a16:creationId xmlns:a16="http://schemas.microsoft.com/office/drawing/2014/main" id="{F83F8097-8A28-DD72-45B0-53ECA18B66F5}"/>
              </a:ext>
            </a:extLst>
          </p:cNvPr>
          <p:cNvSpPr/>
          <p:nvPr/>
        </p:nvSpPr>
        <p:spPr>
          <a:xfrm>
            <a:off x="7262036" y="243635"/>
            <a:ext cx="4523526" cy="3009928"/>
          </a:xfrm>
          <a:prstGeom prst="flowChartTerminator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Yo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le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o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Tú le</a:t>
            </a:r>
            <a:r>
              <a:rPr lang="en-US" b="1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es</a:t>
            </a:r>
          </a:p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Él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ella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usted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 le</a:t>
            </a:r>
            <a:r>
              <a:rPr lang="en-US" b="1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</a:t>
            </a:r>
          </a:p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Nosotros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/as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le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emos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Vosotros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/as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le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éis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  <a:p>
            <a:pPr algn="ctr">
              <a:lnSpc>
                <a:spcPct val="150000"/>
              </a:lnSpc>
            </a:pP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Ellos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ellas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/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ustedes</a:t>
            </a:r>
            <a:r>
              <a:rPr lang="en-US" dirty="0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 </a:t>
            </a:r>
            <a:r>
              <a:rPr lang="en-US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le</a:t>
            </a:r>
            <a:r>
              <a:rPr lang="en-US" b="1" dirty="0" err="1">
                <a:solidFill>
                  <a:schemeClr val="tx1"/>
                </a:solidFill>
                <a:latin typeface="Cavolini" panose="03000502040302020204" pitchFamily="66" charset="0"/>
                <a:cs typeface="Cavolini" panose="03000502040302020204" pitchFamily="66" charset="0"/>
              </a:rPr>
              <a:t>en</a:t>
            </a:r>
            <a:endParaRPr lang="en-US" b="1" dirty="0">
              <a:solidFill>
                <a:schemeClr val="tx1"/>
              </a:solidFill>
              <a:latin typeface="Cavolini" panose="03000502040302020204" pitchFamily="66" charset="0"/>
              <a:cs typeface="Cavolini" panose="0300050204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76027367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A colorful animal figurine on a table&#10;&#10;Description automatically generated">
            <a:extLst>
              <a:ext uri="{FF2B5EF4-FFF2-40B4-BE49-F238E27FC236}">
                <a16:creationId xmlns:a16="http://schemas.microsoft.com/office/drawing/2014/main" id="{1492B28A-32C3-5CB5-3812-17D8245E700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21733" y="421032"/>
            <a:ext cx="3400481" cy="2550360"/>
          </a:xfrm>
          <a:prstGeom prst="rect">
            <a:avLst/>
          </a:prstGeom>
        </p:spPr>
      </p:pic>
      <p:sp>
        <p:nvSpPr>
          <p:cNvPr id="14" name="Rectangle 13">
            <a:extLst>
              <a:ext uri="{FF2B5EF4-FFF2-40B4-BE49-F238E27FC236}">
                <a16:creationId xmlns:a16="http://schemas.microsoft.com/office/drawing/2014/main" id="{E3B4FF89-C45F-4E24-B963-61E855708F2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023671" y="0"/>
            <a:ext cx="73152" cy="6858000"/>
          </a:xfrm>
          <a:prstGeom prst="rect">
            <a:avLst/>
          </a:prstGeom>
          <a:solidFill>
            <a:schemeClr val="tx1">
              <a:lumMod val="75000"/>
              <a:lumOff val="2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" name="Picture 3" descr="A close up of a toy&#10;&#10;Description automatically generated">
            <a:extLst>
              <a:ext uri="{FF2B5EF4-FFF2-40B4-BE49-F238E27FC236}">
                <a16:creationId xmlns:a16="http://schemas.microsoft.com/office/drawing/2014/main" id="{15C7BD24-00D8-B2B7-0DA8-39D6EE462FB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395216" y="430797"/>
            <a:ext cx="3401568" cy="2530831"/>
          </a:xfrm>
          <a:prstGeom prst="rect">
            <a:avLst/>
          </a:prstGeom>
        </p:spPr>
      </p:pic>
      <p:sp>
        <p:nvSpPr>
          <p:cNvPr id="16" name="Rectangle 15">
            <a:extLst>
              <a:ext uri="{FF2B5EF4-FFF2-40B4-BE49-F238E27FC236}">
                <a16:creationId xmlns:a16="http://schemas.microsoft.com/office/drawing/2014/main" id="{14F25C03-EF67-4344-8AEA-7B3FA0DED02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8107836" y="0"/>
            <a:ext cx="73152" cy="6858000"/>
          </a:xfrm>
          <a:prstGeom prst="rect">
            <a:avLst/>
          </a:prstGeom>
          <a:solidFill>
            <a:schemeClr val="tx1">
              <a:lumMod val="75000"/>
              <a:lumOff val="2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7" name="Picture 29" descr="Mexican Alebrijes - Peacock">
            <a:extLst>
              <a:ext uri="{FF2B5EF4-FFF2-40B4-BE49-F238E27FC236}">
                <a16:creationId xmlns:a16="http://schemas.microsoft.com/office/drawing/2014/main" id="{67D05652-B92D-58FA-53E7-674DB36AA5A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8933627" y="321733"/>
            <a:ext cx="2518394" cy="27523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8" name="Rectangle 17">
            <a:extLst>
              <a:ext uri="{FF2B5EF4-FFF2-40B4-BE49-F238E27FC236}">
                <a16:creationId xmlns:a16="http://schemas.microsoft.com/office/drawing/2014/main" id="{F74793DE-3651-410B-B243-8F0B1468E6A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6059424" y="-2665476"/>
            <a:ext cx="73152" cy="12188952"/>
          </a:xfrm>
          <a:prstGeom prst="rect">
            <a:avLst/>
          </a:prstGeom>
          <a:solidFill>
            <a:schemeClr val="tx1">
              <a:lumMod val="75000"/>
              <a:lumOff val="2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5" name="idMainImg" descr="Fish">
            <a:extLst>
              <a:ext uri="{FF2B5EF4-FFF2-40B4-BE49-F238E27FC236}">
                <a16:creationId xmlns:a16="http://schemas.microsoft.com/office/drawing/2014/main" id="{8D6B72A4-5279-2928-7C32-7B16796A0A3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688678" y="3783923"/>
            <a:ext cx="2752344" cy="27523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16" descr="http://stores.mexicantextileandcraft.com/catalog/Alebrije_JABALI_ROJO_AMARILLO_MAIN_thumb.JPG">
            <a:extLst>
              <a:ext uri="{FF2B5EF4-FFF2-40B4-BE49-F238E27FC236}">
                <a16:creationId xmlns:a16="http://schemas.microsoft.com/office/drawing/2014/main" id="{68A4B8CA-E017-0A40-E268-F721867653C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4620745" y="3783923"/>
            <a:ext cx="3016267" cy="27523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Picture 7" descr="A green cat sculpture with colorful patterns&#10;&#10;Description automatically generated">
            <a:extLst>
              <a:ext uri="{FF2B5EF4-FFF2-40B4-BE49-F238E27FC236}">
                <a16:creationId xmlns:a16="http://schemas.microsoft.com/office/drawing/2014/main" id="{873DBC36-8D57-857D-1C43-968416E9BC2E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8492124" y="3792363"/>
            <a:ext cx="3401568" cy="27354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12153615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06D00836-14BB-F11E-5728-C237C1E7FB0B}"/>
              </a:ext>
            </a:extLst>
          </p:cNvPr>
          <p:cNvSpPr/>
          <p:nvPr/>
        </p:nvSpPr>
        <p:spPr>
          <a:xfrm>
            <a:off x="1711105" y="199176"/>
            <a:ext cx="9134946" cy="941561"/>
          </a:xfrm>
          <a:prstGeom prst="rect">
            <a:avLst/>
          </a:prstGeom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4000" dirty="0">
                <a:latin typeface="Candara" panose="020E0502030303020204" pitchFamily="34" charset="0"/>
              </a:rPr>
              <a:t>Make your own </a:t>
            </a:r>
            <a:r>
              <a:rPr lang="en-US" sz="4000" dirty="0" err="1">
                <a:latin typeface="Candara" panose="020E0502030303020204" pitchFamily="34" charset="0"/>
              </a:rPr>
              <a:t>alebrije</a:t>
            </a:r>
            <a:r>
              <a:rPr lang="en-US" sz="4000" dirty="0">
                <a:latin typeface="Candara" panose="020E0502030303020204" pitchFamily="34" charset="0"/>
              </a:rPr>
              <a:t>!</a:t>
            </a:r>
          </a:p>
        </p:txBody>
      </p:sp>
      <p:pic>
        <p:nvPicPr>
          <p:cNvPr id="5" name="Picture 4" descr="A drawing of a lizard&#10;&#10;Description automatically generated">
            <a:extLst>
              <a:ext uri="{FF2B5EF4-FFF2-40B4-BE49-F238E27FC236}">
                <a16:creationId xmlns:a16="http://schemas.microsoft.com/office/drawing/2014/main" id="{16CD04CF-C656-7B47-3EFC-AB089C9D5E09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17294" t="2138"/>
          <a:stretch/>
        </p:blipFill>
        <p:spPr>
          <a:xfrm>
            <a:off x="484632" y="1203363"/>
            <a:ext cx="4169663" cy="5139332"/>
          </a:xfrm>
          <a:prstGeom prst="rect">
            <a:avLst/>
          </a:prstGeom>
        </p:spPr>
      </p:pic>
      <p:pic>
        <p:nvPicPr>
          <p:cNvPr id="6" name="Picture 5" descr="A list of baby names&#10;&#10;Description automatically generated">
            <a:extLst>
              <a:ext uri="{FF2B5EF4-FFF2-40B4-BE49-F238E27FC236}">
                <a16:creationId xmlns:a16="http://schemas.microsoft.com/office/drawing/2014/main" id="{0618EAF1-336D-4779-5BC6-5678FF7DE88A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l="1798" t="4266" r="3987"/>
          <a:stretch/>
        </p:blipFill>
        <p:spPr>
          <a:xfrm>
            <a:off x="4976029" y="1985092"/>
            <a:ext cx="6731338" cy="323183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41820175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picture containing text, font, logo, graphics&#10;&#10;Description automatically generated">
            <a:extLst>
              <a:ext uri="{FF2B5EF4-FFF2-40B4-BE49-F238E27FC236}">
                <a16:creationId xmlns:a16="http://schemas.microsoft.com/office/drawing/2014/main" id="{DE18E2AE-4D4F-3A32-A6AB-FA97724C920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92292" y="317812"/>
            <a:ext cx="6187814" cy="2206311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CB986727-9124-7A44-D332-F8E6F159D8DD}"/>
              </a:ext>
            </a:extLst>
          </p:cNvPr>
          <p:cNvSpPr txBox="1"/>
          <p:nvPr/>
        </p:nvSpPr>
        <p:spPr>
          <a:xfrm>
            <a:off x="1278293" y="3429000"/>
            <a:ext cx="9635413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000" b="1" dirty="0">
                <a:solidFill>
                  <a:srgbClr val="C00000"/>
                </a:solidFill>
                <a:latin typeface="Century Gothic" panose="020B0502020202020204" pitchFamily="34" charset="0"/>
              </a:rPr>
              <a:t>¡Gracias </a:t>
            </a:r>
            <a:r>
              <a:rPr lang="en-US" sz="4000" b="1" dirty="0" err="1">
                <a:solidFill>
                  <a:srgbClr val="C00000"/>
                </a:solidFill>
                <a:latin typeface="Century Gothic" panose="020B0502020202020204" pitchFamily="34" charset="0"/>
              </a:rPr>
              <a:t>por</a:t>
            </a:r>
            <a:r>
              <a:rPr lang="en-US" sz="4000" b="1" dirty="0">
                <a:solidFill>
                  <a:srgbClr val="C00000"/>
                </a:solidFill>
                <a:latin typeface="Century Gothic" panose="020B0502020202020204" pitchFamily="34" charset="0"/>
              </a:rPr>
              <a:t> </a:t>
            </a:r>
            <a:r>
              <a:rPr lang="en-US" sz="4000" b="1" dirty="0" err="1">
                <a:solidFill>
                  <a:srgbClr val="C00000"/>
                </a:solidFill>
                <a:latin typeface="Century Gothic" panose="020B0502020202020204" pitchFamily="34" charset="0"/>
              </a:rPr>
              <a:t>atender</a:t>
            </a:r>
            <a:r>
              <a:rPr lang="en-US" sz="4000" b="1" dirty="0">
                <a:solidFill>
                  <a:srgbClr val="C00000"/>
                </a:solidFill>
                <a:latin typeface="Century Gothic" panose="020B0502020202020204" pitchFamily="34" charset="0"/>
              </a:rPr>
              <a:t>!</a:t>
            </a:r>
          </a:p>
          <a:p>
            <a:pPr algn="ctr"/>
            <a:endParaRPr lang="en-US" sz="4000" b="1" dirty="0">
              <a:solidFill>
                <a:srgbClr val="C00000"/>
              </a:solidFill>
              <a:latin typeface="Century Gothic" panose="020B0502020202020204" pitchFamily="34" charset="0"/>
            </a:endParaRPr>
          </a:p>
          <a:p>
            <a:pPr algn="ctr"/>
            <a:r>
              <a:rPr lang="en-US" sz="4000" b="1" dirty="0">
                <a:solidFill>
                  <a:srgbClr val="C00000"/>
                </a:solidFill>
                <a:latin typeface="Century Gothic" panose="020B0502020202020204" pitchFamily="34" charset="0"/>
              </a:rPr>
              <a:t>Thank you for attending!</a:t>
            </a:r>
            <a:endParaRPr lang="en-US" sz="3200" b="1" dirty="0">
              <a:latin typeface="Century Gothic" panose="020B0502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4592627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393</TotalTime>
  <Words>327</Words>
  <Application>Microsoft Office PowerPoint</Application>
  <PresentationFormat>Widescreen</PresentationFormat>
  <Paragraphs>122</Paragraphs>
  <Slides>20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20</vt:i4>
      </vt:variant>
    </vt:vector>
  </HeadingPairs>
  <TitlesOfParts>
    <vt:vector size="28" baseType="lpstr">
      <vt:lpstr>Aptos</vt:lpstr>
      <vt:lpstr>Aptos Display</vt:lpstr>
      <vt:lpstr>Arial</vt:lpstr>
      <vt:lpstr>Calibri</vt:lpstr>
      <vt:lpstr>Candara</vt:lpstr>
      <vt:lpstr>Cavolini</vt:lpstr>
      <vt:lpstr>Century Gothic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Citlali Villafuerte</dc:creator>
  <cp:lastModifiedBy>Citlali Villafuerte</cp:lastModifiedBy>
  <cp:revision>10</cp:revision>
  <dcterms:created xsi:type="dcterms:W3CDTF">2024-07-31T21:28:25Z</dcterms:created>
  <dcterms:modified xsi:type="dcterms:W3CDTF">2025-01-29T05:22:14Z</dcterms:modified>
</cp:coreProperties>
</file>