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0" r:id="rId4"/>
    <p:sldId id="302" r:id="rId5"/>
    <p:sldId id="303" r:id="rId6"/>
    <p:sldId id="301" r:id="rId7"/>
    <p:sldId id="304" r:id="rId8"/>
    <p:sldId id="306" r:id="rId9"/>
    <p:sldId id="307" r:id="rId10"/>
    <p:sldId id="346" r:id="rId11"/>
    <p:sldId id="309" r:id="rId12"/>
    <p:sldId id="310" r:id="rId13"/>
    <p:sldId id="312" r:id="rId14"/>
    <p:sldId id="311" r:id="rId15"/>
    <p:sldId id="314" r:id="rId16"/>
    <p:sldId id="299" r:id="rId17"/>
    <p:sldId id="313" r:id="rId18"/>
    <p:sldId id="315" r:id="rId19"/>
    <p:sldId id="316" r:id="rId20"/>
    <p:sldId id="317" r:id="rId21"/>
    <p:sldId id="318" r:id="rId22"/>
    <p:sldId id="319" r:id="rId23"/>
    <p:sldId id="320" r:id="rId24"/>
    <p:sldId id="323" r:id="rId25"/>
    <p:sldId id="324" r:id="rId26"/>
    <p:sldId id="322" r:id="rId27"/>
    <p:sldId id="321" r:id="rId28"/>
    <p:sldId id="327" r:id="rId29"/>
    <p:sldId id="326" r:id="rId30"/>
    <p:sldId id="325" r:id="rId31"/>
    <p:sldId id="330" r:id="rId32"/>
    <p:sldId id="329" r:id="rId33"/>
    <p:sldId id="328" r:id="rId34"/>
    <p:sldId id="332" r:id="rId35"/>
    <p:sldId id="331" r:id="rId36"/>
    <p:sldId id="335" r:id="rId37"/>
    <p:sldId id="334" r:id="rId38"/>
    <p:sldId id="333" r:id="rId39"/>
    <p:sldId id="337" r:id="rId40"/>
    <p:sldId id="336" r:id="rId41"/>
    <p:sldId id="339" r:id="rId42"/>
    <p:sldId id="338" r:id="rId43"/>
    <p:sldId id="342" r:id="rId44"/>
    <p:sldId id="341" r:id="rId45"/>
    <p:sldId id="343" r:id="rId46"/>
    <p:sldId id="340" r:id="rId47"/>
    <p:sldId id="345" r:id="rId48"/>
    <p:sldId id="344" r:id="rId49"/>
    <p:sldId id="29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C5CF"/>
    <a:srgbClr val="BF0916"/>
    <a:srgbClr val="F2B800"/>
    <a:srgbClr val="943C10"/>
    <a:srgbClr val="E9C21B"/>
    <a:srgbClr val="F4F28A"/>
    <a:srgbClr val="EDD48F"/>
    <a:srgbClr val="F397D9"/>
    <a:srgbClr val="ED3D2B"/>
    <a:srgbClr val="E676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33" autoAdjust="0"/>
  </p:normalViewPr>
  <p:slideViewPr>
    <p:cSldViewPr snapToGrid="0">
      <p:cViewPr>
        <p:scale>
          <a:sx n="80" d="100"/>
          <a:sy n="80" d="100"/>
        </p:scale>
        <p:origin x="1794" y="7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932FA-BB07-363A-9754-22E6B3A077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13C865-37F7-5BC5-15D9-9ABE08576F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0A07EE-1E96-2929-B479-9303416EDCD9}"/>
              </a:ext>
            </a:extLst>
          </p:cNvPr>
          <p:cNvSpPr>
            <a:spLocks noGrp="1"/>
          </p:cNvSpPr>
          <p:nvPr>
            <p:ph type="dt" sz="half" idx="10"/>
          </p:nvPr>
        </p:nvSpPr>
        <p:spPr/>
        <p:txBody>
          <a:bodyPr/>
          <a:lstStyle/>
          <a:p>
            <a:fld id="{9F3090CF-2EC6-4D89-A63F-60E1EBF1D94C}" type="datetimeFigureOut">
              <a:rPr lang="en-US" smtClean="0"/>
              <a:t>2/21/2025</a:t>
            </a:fld>
            <a:endParaRPr lang="en-US"/>
          </a:p>
        </p:txBody>
      </p:sp>
      <p:sp>
        <p:nvSpPr>
          <p:cNvPr id="5" name="Footer Placeholder 4">
            <a:extLst>
              <a:ext uri="{FF2B5EF4-FFF2-40B4-BE49-F238E27FC236}">
                <a16:creationId xmlns:a16="http://schemas.microsoft.com/office/drawing/2014/main" id="{D24BF2AF-32AC-300D-7F93-36FE3D4FD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AD979-7F93-5CD0-02AC-EFDA1F3404D1}"/>
              </a:ext>
            </a:extLst>
          </p:cNvPr>
          <p:cNvSpPr>
            <a:spLocks noGrp="1"/>
          </p:cNvSpPr>
          <p:nvPr>
            <p:ph type="sldNum" sz="quarter" idx="12"/>
          </p:nvPr>
        </p:nvSpPr>
        <p:spPr/>
        <p:txBody>
          <a:bodyPr/>
          <a:lstStyle/>
          <a:p>
            <a:fld id="{8BF857EE-9C59-4177-B198-FEC3551A7353}" type="slidenum">
              <a:rPr lang="en-US" smtClean="0"/>
              <a:t>‹#›</a:t>
            </a:fld>
            <a:endParaRPr lang="en-US"/>
          </a:p>
        </p:txBody>
      </p:sp>
    </p:spTree>
    <p:extLst>
      <p:ext uri="{BB962C8B-B14F-4D97-AF65-F5344CB8AC3E}">
        <p14:creationId xmlns:p14="http://schemas.microsoft.com/office/powerpoint/2010/main" val="2027488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40E49-CF56-5CE0-66D2-752978312B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FD1D15-8384-8417-DC60-53E017523B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85F54-46F7-717D-B2E2-95B3647152CA}"/>
              </a:ext>
            </a:extLst>
          </p:cNvPr>
          <p:cNvSpPr>
            <a:spLocks noGrp="1"/>
          </p:cNvSpPr>
          <p:nvPr>
            <p:ph type="dt" sz="half" idx="10"/>
          </p:nvPr>
        </p:nvSpPr>
        <p:spPr/>
        <p:txBody>
          <a:bodyPr/>
          <a:lstStyle/>
          <a:p>
            <a:fld id="{9F3090CF-2EC6-4D89-A63F-60E1EBF1D94C}" type="datetimeFigureOut">
              <a:rPr lang="en-US" smtClean="0"/>
              <a:t>2/21/2025</a:t>
            </a:fld>
            <a:endParaRPr lang="en-US"/>
          </a:p>
        </p:txBody>
      </p:sp>
      <p:sp>
        <p:nvSpPr>
          <p:cNvPr id="5" name="Footer Placeholder 4">
            <a:extLst>
              <a:ext uri="{FF2B5EF4-FFF2-40B4-BE49-F238E27FC236}">
                <a16:creationId xmlns:a16="http://schemas.microsoft.com/office/drawing/2014/main" id="{542929C9-DB79-7E85-D260-4999D89BE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5363B-31DB-D01D-2FC4-7178A6793FC6}"/>
              </a:ext>
            </a:extLst>
          </p:cNvPr>
          <p:cNvSpPr>
            <a:spLocks noGrp="1"/>
          </p:cNvSpPr>
          <p:nvPr>
            <p:ph type="sldNum" sz="quarter" idx="12"/>
          </p:nvPr>
        </p:nvSpPr>
        <p:spPr/>
        <p:txBody>
          <a:bodyPr/>
          <a:lstStyle/>
          <a:p>
            <a:fld id="{8BF857EE-9C59-4177-B198-FEC3551A7353}" type="slidenum">
              <a:rPr lang="en-US" smtClean="0"/>
              <a:t>‹#›</a:t>
            </a:fld>
            <a:endParaRPr lang="en-US"/>
          </a:p>
        </p:txBody>
      </p:sp>
    </p:spTree>
    <p:extLst>
      <p:ext uri="{BB962C8B-B14F-4D97-AF65-F5344CB8AC3E}">
        <p14:creationId xmlns:p14="http://schemas.microsoft.com/office/powerpoint/2010/main" val="68652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FAD349-EA7B-9040-4CA3-1361DC8D8F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1A71F1-1FFD-444F-70DE-6F820AB2D9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7D6DF8-3681-F539-073C-DE7EB462BD0B}"/>
              </a:ext>
            </a:extLst>
          </p:cNvPr>
          <p:cNvSpPr>
            <a:spLocks noGrp="1"/>
          </p:cNvSpPr>
          <p:nvPr>
            <p:ph type="dt" sz="half" idx="10"/>
          </p:nvPr>
        </p:nvSpPr>
        <p:spPr/>
        <p:txBody>
          <a:bodyPr/>
          <a:lstStyle/>
          <a:p>
            <a:fld id="{9F3090CF-2EC6-4D89-A63F-60E1EBF1D94C}" type="datetimeFigureOut">
              <a:rPr lang="en-US" smtClean="0"/>
              <a:t>2/21/2025</a:t>
            </a:fld>
            <a:endParaRPr lang="en-US"/>
          </a:p>
        </p:txBody>
      </p:sp>
      <p:sp>
        <p:nvSpPr>
          <p:cNvPr id="5" name="Footer Placeholder 4">
            <a:extLst>
              <a:ext uri="{FF2B5EF4-FFF2-40B4-BE49-F238E27FC236}">
                <a16:creationId xmlns:a16="http://schemas.microsoft.com/office/drawing/2014/main" id="{6E059438-0C50-855B-D1DC-3DB49F04CC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DD194C-FBC2-BFE0-C32F-27749779BB9F}"/>
              </a:ext>
            </a:extLst>
          </p:cNvPr>
          <p:cNvSpPr>
            <a:spLocks noGrp="1"/>
          </p:cNvSpPr>
          <p:nvPr>
            <p:ph type="sldNum" sz="quarter" idx="12"/>
          </p:nvPr>
        </p:nvSpPr>
        <p:spPr/>
        <p:txBody>
          <a:bodyPr/>
          <a:lstStyle/>
          <a:p>
            <a:fld id="{8BF857EE-9C59-4177-B198-FEC3551A7353}" type="slidenum">
              <a:rPr lang="en-US" smtClean="0"/>
              <a:t>‹#›</a:t>
            </a:fld>
            <a:endParaRPr lang="en-US"/>
          </a:p>
        </p:txBody>
      </p:sp>
    </p:spTree>
    <p:extLst>
      <p:ext uri="{BB962C8B-B14F-4D97-AF65-F5344CB8AC3E}">
        <p14:creationId xmlns:p14="http://schemas.microsoft.com/office/powerpoint/2010/main" val="2273520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0EFC0-0DC3-D7FD-DD4B-96545DB89C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731222-6973-E238-D29E-0E7BD96D79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0CE5FB-8B8A-F4DA-AA31-8210D253F610}"/>
              </a:ext>
            </a:extLst>
          </p:cNvPr>
          <p:cNvSpPr>
            <a:spLocks noGrp="1"/>
          </p:cNvSpPr>
          <p:nvPr>
            <p:ph type="dt" sz="half" idx="10"/>
          </p:nvPr>
        </p:nvSpPr>
        <p:spPr/>
        <p:txBody>
          <a:bodyPr/>
          <a:lstStyle/>
          <a:p>
            <a:fld id="{9F3090CF-2EC6-4D89-A63F-60E1EBF1D94C}" type="datetimeFigureOut">
              <a:rPr lang="en-US" smtClean="0"/>
              <a:t>2/21/2025</a:t>
            </a:fld>
            <a:endParaRPr lang="en-US"/>
          </a:p>
        </p:txBody>
      </p:sp>
      <p:sp>
        <p:nvSpPr>
          <p:cNvPr id="5" name="Footer Placeholder 4">
            <a:extLst>
              <a:ext uri="{FF2B5EF4-FFF2-40B4-BE49-F238E27FC236}">
                <a16:creationId xmlns:a16="http://schemas.microsoft.com/office/drawing/2014/main" id="{7E576F3E-A90C-BEEE-B094-30F82AD32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736939-6015-7535-B49A-C3C1D61207C0}"/>
              </a:ext>
            </a:extLst>
          </p:cNvPr>
          <p:cNvSpPr>
            <a:spLocks noGrp="1"/>
          </p:cNvSpPr>
          <p:nvPr>
            <p:ph type="sldNum" sz="quarter" idx="12"/>
          </p:nvPr>
        </p:nvSpPr>
        <p:spPr/>
        <p:txBody>
          <a:bodyPr/>
          <a:lstStyle/>
          <a:p>
            <a:fld id="{8BF857EE-9C59-4177-B198-FEC3551A7353}" type="slidenum">
              <a:rPr lang="en-US" smtClean="0"/>
              <a:t>‹#›</a:t>
            </a:fld>
            <a:endParaRPr lang="en-US"/>
          </a:p>
        </p:txBody>
      </p:sp>
    </p:spTree>
    <p:extLst>
      <p:ext uri="{BB962C8B-B14F-4D97-AF65-F5344CB8AC3E}">
        <p14:creationId xmlns:p14="http://schemas.microsoft.com/office/powerpoint/2010/main" val="586169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D14A-95C4-931C-1DC2-05E29C5FE6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2E84FD-3FD1-163D-D035-9EC967A827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FE69B2-7CFD-C0BE-F995-3869BDD6BFC6}"/>
              </a:ext>
            </a:extLst>
          </p:cNvPr>
          <p:cNvSpPr>
            <a:spLocks noGrp="1"/>
          </p:cNvSpPr>
          <p:nvPr>
            <p:ph type="dt" sz="half" idx="10"/>
          </p:nvPr>
        </p:nvSpPr>
        <p:spPr/>
        <p:txBody>
          <a:bodyPr/>
          <a:lstStyle/>
          <a:p>
            <a:fld id="{9F3090CF-2EC6-4D89-A63F-60E1EBF1D94C}" type="datetimeFigureOut">
              <a:rPr lang="en-US" smtClean="0"/>
              <a:t>2/21/2025</a:t>
            </a:fld>
            <a:endParaRPr lang="en-US"/>
          </a:p>
        </p:txBody>
      </p:sp>
      <p:sp>
        <p:nvSpPr>
          <p:cNvPr id="5" name="Footer Placeholder 4">
            <a:extLst>
              <a:ext uri="{FF2B5EF4-FFF2-40B4-BE49-F238E27FC236}">
                <a16:creationId xmlns:a16="http://schemas.microsoft.com/office/drawing/2014/main" id="{2B3413FC-DD8E-9002-0B65-E130409AD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AD7B6-B652-1F96-E21E-D15A7609CE90}"/>
              </a:ext>
            </a:extLst>
          </p:cNvPr>
          <p:cNvSpPr>
            <a:spLocks noGrp="1"/>
          </p:cNvSpPr>
          <p:nvPr>
            <p:ph type="sldNum" sz="quarter" idx="12"/>
          </p:nvPr>
        </p:nvSpPr>
        <p:spPr/>
        <p:txBody>
          <a:bodyPr/>
          <a:lstStyle/>
          <a:p>
            <a:fld id="{8BF857EE-9C59-4177-B198-FEC3551A7353}" type="slidenum">
              <a:rPr lang="en-US" smtClean="0"/>
              <a:t>‹#›</a:t>
            </a:fld>
            <a:endParaRPr lang="en-US"/>
          </a:p>
        </p:txBody>
      </p:sp>
    </p:spTree>
    <p:extLst>
      <p:ext uri="{BB962C8B-B14F-4D97-AF65-F5344CB8AC3E}">
        <p14:creationId xmlns:p14="http://schemas.microsoft.com/office/powerpoint/2010/main" val="4227457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A3710-30FB-69C0-9E37-580177545B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F37869-000B-674B-D871-EC4AA545C5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327464-EEE9-1D35-C04B-6A2B1D3CC8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337864-6C0D-9035-5A36-02D82BD2363F}"/>
              </a:ext>
            </a:extLst>
          </p:cNvPr>
          <p:cNvSpPr>
            <a:spLocks noGrp="1"/>
          </p:cNvSpPr>
          <p:nvPr>
            <p:ph type="dt" sz="half" idx="10"/>
          </p:nvPr>
        </p:nvSpPr>
        <p:spPr/>
        <p:txBody>
          <a:bodyPr/>
          <a:lstStyle/>
          <a:p>
            <a:fld id="{9F3090CF-2EC6-4D89-A63F-60E1EBF1D94C}" type="datetimeFigureOut">
              <a:rPr lang="en-US" smtClean="0"/>
              <a:t>2/21/2025</a:t>
            </a:fld>
            <a:endParaRPr lang="en-US"/>
          </a:p>
        </p:txBody>
      </p:sp>
      <p:sp>
        <p:nvSpPr>
          <p:cNvPr id="6" name="Footer Placeholder 5">
            <a:extLst>
              <a:ext uri="{FF2B5EF4-FFF2-40B4-BE49-F238E27FC236}">
                <a16:creationId xmlns:a16="http://schemas.microsoft.com/office/drawing/2014/main" id="{FEC115C7-0FCF-F883-3664-54C0551D8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682061-AEB7-C568-0977-9664F50FFE6C}"/>
              </a:ext>
            </a:extLst>
          </p:cNvPr>
          <p:cNvSpPr>
            <a:spLocks noGrp="1"/>
          </p:cNvSpPr>
          <p:nvPr>
            <p:ph type="sldNum" sz="quarter" idx="12"/>
          </p:nvPr>
        </p:nvSpPr>
        <p:spPr/>
        <p:txBody>
          <a:bodyPr/>
          <a:lstStyle/>
          <a:p>
            <a:fld id="{8BF857EE-9C59-4177-B198-FEC3551A7353}" type="slidenum">
              <a:rPr lang="en-US" smtClean="0"/>
              <a:t>‹#›</a:t>
            </a:fld>
            <a:endParaRPr lang="en-US"/>
          </a:p>
        </p:txBody>
      </p:sp>
    </p:spTree>
    <p:extLst>
      <p:ext uri="{BB962C8B-B14F-4D97-AF65-F5344CB8AC3E}">
        <p14:creationId xmlns:p14="http://schemas.microsoft.com/office/powerpoint/2010/main" val="4047255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C71BE-4521-495F-CC0D-A9FFDD00B2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365485-C02A-683A-A588-8C3B9E4E17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4E2E95-0290-D41E-62F9-99FF48D501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FF6EC8-A264-5A61-C585-B4661AB5EA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661575-C0B1-2377-0145-2EB3B157C5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D6B201-0BBA-54CA-A4FB-A8F5CFADA929}"/>
              </a:ext>
            </a:extLst>
          </p:cNvPr>
          <p:cNvSpPr>
            <a:spLocks noGrp="1"/>
          </p:cNvSpPr>
          <p:nvPr>
            <p:ph type="dt" sz="half" idx="10"/>
          </p:nvPr>
        </p:nvSpPr>
        <p:spPr/>
        <p:txBody>
          <a:bodyPr/>
          <a:lstStyle/>
          <a:p>
            <a:fld id="{9F3090CF-2EC6-4D89-A63F-60E1EBF1D94C}" type="datetimeFigureOut">
              <a:rPr lang="en-US" smtClean="0"/>
              <a:t>2/21/2025</a:t>
            </a:fld>
            <a:endParaRPr lang="en-US"/>
          </a:p>
        </p:txBody>
      </p:sp>
      <p:sp>
        <p:nvSpPr>
          <p:cNvPr id="8" name="Footer Placeholder 7">
            <a:extLst>
              <a:ext uri="{FF2B5EF4-FFF2-40B4-BE49-F238E27FC236}">
                <a16:creationId xmlns:a16="http://schemas.microsoft.com/office/drawing/2014/main" id="{13437BC1-B1A0-E510-EB66-29DA66B656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6A3C60-2537-EB98-61BE-52CF8194DC8F}"/>
              </a:ext>
            </a:extLst>
          </p:cNvPr>
          <p:cNvSpPr>
            <a:spLocks noGrp="1"/>
          </p:cNvSpPr>
          <p:nvPr>
            <p:ph type="sldNum" sz="quarter" idx="12"/>
          </p:nvPr>
        </p:nvSpPr>
        <p:spPr/>
        <p:txBody>
          <a:bodyPr/>
          <a:lstStyle/>
          <a:p>
            <a:fld id="{8BF857EE-9C59-4177-B198-FEC3551A7353}" type="slidenum">
              <a:rPr lang="en-US" smtClean="0"/>
              <a:t>‹#›</a:t>
            </a:fld>
            <a:endParaRPr lang="en-US"/>
          </a:p>
        </p:txBody>
      </p:sp>
    </p:spTree>
    <p:extLst>
      <p:ext uri="{BB962C8B-B14F-4D97-AF65-F5344CB8AC3E}">
        <p14:creationId xmlns:p14="http://schemas.microsoft.com/office/powerpoint/2010/main" val="1824571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BE8E7-A559-7F00-09C1-252173219B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66A5B3-1D06-11E4-D39F-D7B85D4BD355}"/>
              </a:ext>
            </a:extLst>
          </p:cNvPr>
          <p:cNvSpPr>
            <a:spLocks noGrp="1"/>
          </p:cNvSpPr>
          <p:nvPr>
            <p:ph type="dt" sz="half" idx="10"/>
          </p:nvPr>
        </p:nvSpPr>
        <p:spPr/>
        <p:txBody>
          <a:bodyPr/>
          <a:lstStyle/>
          <a:p>
            <a:fld id="{9F3090CF-2EC6-4D89-A63F-60E1EBF1D94C}" type="datetimeFigureOut">
              <a:rPr lang="en-US" smtClean="0"/>
              <a:t>2/21/2025</a:t>
            </a:fld>
            <a:endParaRPr lang="en-US"/>
          </a:p>
        </p:txBody>
      </p:sp>
      <p:sp>
        <p:nvSpPr>
          <p:cNvPr id="4" name="Footer Placeholder 3">
            <a:extLst>
              <a:ext uri="{FF2B5EF4-FFF2-40B4-BE49-F238E27FC236}">
                <a16:creationId xmlns:a16="http://schemas.microsoft.com/office/drawing/2014/main" id="{4126EDCC-0CAC-7D8E-5277-C441B8B7E8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574D64-BE55-7EA8-AD2B-249CB6F68DD6}"/>
              </a:ext>
            </a:extLst>
          </p:cNvPr>
          <p:cNvSpPr>
            <a:spLocks noGrp="1"/>
          </p:cNvSpPr>
          <p:nvPr>
            <p:ph type="sldNum" sz="quarter" idx="12"/>
          </p:nvPr>
        </p:nvSpPr>
        <p:spPr/>
        <p:txBody>
          <a:bodyPr/>
          <a:lstStyle/>
          <a:p>
            <a:fld id="{8BF857EE-9C59-4177-B198-FEC3551A7353}" type="slidenum">
              <a:rPr lang="en-US" smtClean="0"/>
              <a:t>‹#›</a:t>
            </a:fld>
            <a:endParaRPr lang="en-US"/>
          </a:p>
        </p:txBody>
      </p:sp>
    </p:spTree>
    <p:extLst>
      <p:ext uri="{BB962C8B-B14F-4D97-AF65-F5344CB8AC3E}">
        <p14:creationId xmlns:p14="http://schemas.microsoft.com/office/powerpoint/2010/main" val="163955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FC04D0-3AFB-A716-6B0E-E65553C5DADE}"/>
              </a:ext>
            </a:extLst>
          </p:cNvPr>
          <p:cNvSpPr>
            <a:spLocks noGrp="1"/>
          </p:cNvSpPr>
          <p:nvPr>
            <p:ph type="dt" sz="half" idx="10"/>
          </p:nvPr>
        </p:nvSpPr>
        <p:spPr/>
        <p:txBody>
          <a:bodyPr/>
          <a:lstStyle/>
          <a:p>
            <a:fld id="{9F3090CF-2EC6-4D89-A63F-60E1EBF1D94C}" type="datetimeFigureOut">
              <a:rPr lang="en-US" smtClean="0"/>
              <a:t>2/21/2025</a:t>
            </a:fld>
            <a:endParaRPr lang="en-US"/>
          </a:p>
        </p:txBody>
      </p:sp>
      <p:sp>
        <p:nvSpPr>
          <p:cNvPr id="3" name="Footer Placeholder 2">
            <a:extLst>
              <a:ext uri="{FF2B5EF4-FFF2-40B4-BE49-F238E27FC236}">
                <a16:creationId xmlns:a16="http://schemas.microsoft.com/office/drawing/2014/main" id="{DCA352EA-BC77-578E-2132-2B1F7051A3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AFB4F1-547B-A461-2928-F6A21756053B}"/>
              </a:ext>
            </a:extLst>
          </p:cNvPr>
          <p:cNvSpPr>
            <a:spLocks noGrp="1"/>
          </p:cNvSpPr>
          <p:nvPr>
            <p:ph type="sldNum" sz="quarter" idx="12"/>
          </p:nvPr>
        </p:nvSpPr>
        <p:spPr/>
        <p:txBody>
          <a:bodyPr/>
          <a:lstStyle/>
          <a:p>
            <a:fld id="{8BF857EE-9C59-4177-B198-FEC3551A7353}" type="slidenum">
              <a:rPr lang="en-US" smtClean="0"/>
              <a:t>‹#›</a:t>
            </a:fld>
            <a:endParaRPr lang="en-US"/>
          </a:p>
        </p:txBody>
      </p:sp>
    </p:spTree>
    <p:extLst>
      <p:ext uri="{BB962C8B-B14F-4D97-AF65-F5344CB8AC3E}">
        <p14:creationId xmlns:p14="http://schemas.microsoft.com/office/powerpoint/2010/main" val="2279444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C2C0A-627A-D19E-A949-5C42E2558A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518ACD-1DC9-59D5-151E-54724C440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834DBC-D6C7-D977-B2B5-22BB87F033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333028-27E9-C39A-B39A-869EDD205CFF}"/>
              </a:ext>
            </a:extLst>
          </p:cNvPr>
          <p:cNvSpPr>
            <a:spLocks noGrp="1"/>
          </p:cNvSpPr>
          <p:nvPr>
            <p:ph type="dt" sz="half" idx="10"/>
          </p:nvPr>
        </p:nvSpPr>
        <p:spPr/>
        <p:txBody>
          <a:bodyPr/>
          <a:lstStyle/>
          <a:p>
            <a:fld id="{9F3090CF-2EC6-4D89-A63F-60E1EBF1D94C}" type="datetimeFigureOut">
              <a:rPr lang="en-US" smtClean="0"/>
              <a:t>2/21/2025</a:t>
            </a:fld>
            <a:endParaRPr lang="en-US"/>
          </a:p>
        </p:txBody>
      </p:sp>
      <p:sp>
        <p:nvSpPr>
          <p:cNvPr id="6" name="Footer Placeholder 5">
            <a:extLst>
              <a:ext uri="{FF2B5EF4-FFF2-40B4-BE49-F238E27FC236}">
                <a16:creationId xmlns:a16="http://schemas.microsoft.com/office/drawing/2014/main" id="{26A7059B-0FDE-0655-D7AB-C825B7D770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F0A48D-C424-9B7C-E0B2-ED6528AD3A93}"/>
              </a:ext>
            </a:extLst>
          </p:cNvPr>
          <p:cNvSpPr>
            <a:spLocks noGrp="1"/>
          </p:cNvSpPr>
          <p:nvPr>
            <p:ph type="sldNum" sz="quarter" idx="12"/>
          </p:nvPr>
        </p:nvSpPr>
        <p:spPr/>
        <p:txBody>
          <a:bodyPr/>
          <a:lstStyle/>
          <a:p>
            <a:fld id="{8BF857EE-9C59-4177-B198-FEC3551A7353}" type="slidenum">
              <a:rPr lang="en-US" smtClean="0"/>
              <a:t>‹#›</a:t>
            </a:fld>
            <a:endParaRPr lang="en-US"/>
          </a:p>
        </p:txBody>
      </p:sp>
    </p:spTree>
    <p:extLst>
      <p:ext uri="{BB962C8B-B14F-4D97-AF65-F5344CB8AC3E}">
        <p14:creationId xmlns:p14="http://schemas.microsoft.com/office/powerpoint/2010/main" val="3057054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1AB55-298A-B8F7-AA05-0C037EC79A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6E432-BD8B-7BD7-B5DB-EC0E4C6347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DF14FA-FCB6-8D47-D754-527FBC2FD4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A58BB9-E954-3691-FE59-95BA9F55CF32}"/>
              </a:ext>
            </a:extLst>
          </p:cNvPr>
          <p:cNvSpPr>
            <a:spLocks noGrp="1"/>
          </p:cNvSpPr>
          <p:nvPr>
            <p:ph type="dt" sz="half" idx="10"/>
          </p:nvPr>
        </p:nvSpPr>
        <p:spPr/>
        <p:txBody>
          <a:bodyPr/>
          <a:lstStyle/>
          <a:p>
            <a:fld id="{9F3090CF-2EC6-4D89-A63F-60E1EBF1D94C}" type="datetimeFigureOut">
              <a:rPr lang="en-US" smtClean="0"/>
              <a:t>2/21/2025</a:t>
            </a:fld>
            <a:endParaRPr lang="en-US"/>
          </a:p>
        </p:txBody>
      </p:sp>
      <p:sp>
        <p:nvSpPr>
          <p:cNvPr id="6" name="Footer Placeholder 5">
            <a:extLst>
              <a:ext uri="{FF2B5EF4-FFF2-40B4-BE49-F238E27FC236}">
                <a16:creationId xmlns:a16="http://schemas.microsoft.com/office/drawing/2014/main" id="{6E82FF67-6959-90BA-F1F2-7342223D67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0F5ABE-110E-90F7-C5FD-39EB1E114FD3}"/>
              </a:ext>
            </a:extLst>
          </p:cNvPr>
          <p:cNvSpPr>
            <a:spLocks noGrp="1"/>
          </p:cNvSpPr>
          <p:nvPr>
            <p:ph type="sldNum" sz="quarter" idx="12"/>
          </p:nvPr>
        </p:nvSpPr>
        <p:spPr/>
        <p:txBody>
          <a:bodyPr/>
          <a:lstStyle/>
          <a:p>
            <a:fld id="{8BF857EE-9C59-4177-B198-FEC3551A7353}" type="slidenum">
              <a:rPr lang="en-US" smtClean="0"/>
              <a:t>‹#›</a:t>
            </a:fld>
            <a:endParaRPr lang="en-US"/>
          </a:p>
        </p:txBody>
      </p:sp>
    </p:spTree>
    <p:extLst>
      <p:ext uri="{BB962C8B-B14F-4D97-AF65-F5344CB8AC3E}">
        <p14:creationId xmlns:p14="http://schemas.microsoft.com/office/powerpoint/2010/main" val="3339375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55450E-8B6F-5191-D964-BD2E2B83E2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4DDF36-C113-C7B1-6E76-9030F83515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A5CF3-02C1-ECAD-DB96-4217CFE8C1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3090CF-2EC6-4D89-A63F-60E1EBF1D94C}" type="datetimeFigureOut">
              <a:rPr lang="en-US" smtClean="0"/>
              <a:t>2/21/2025</a:t>
            </a:fld>
            <a:endParaRPr lang="en-US"/>
          </a:p>
        </p:txBody>
      </p:sp>
      <p:sp>
        <p:nvSpPr>
          <p:cNvPr id="5" name="Footer Placeholder 4">
            <a:extLst>
              <a:ext uri="{FF2B5EF4-FFF2-40B4-BE49-F238E27FC236}">
                <a16:creationId xmlns:a16="http://schemas.microsoft.com/office/drawing/2014/main" id="{D27BCE55-2E42-FA8E-A05B-E945A2A009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5A7710B-D198-5635-5D2A-38CB4106EC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F857EE-9C59-4177-B198-FEC3551A7353}" type="slidenum">
              <a:rPr lang="en-US" smtClean="0"/>
              <a:t>‹#›</a:t>
            </a:fld>
            <a:endParaRPr lang="en-US"/>
          </a:p>
        </p:txBody>
      </p:sp>
    </p:spTree>
    <p:extLst>
      <p:ext uri="{BB962C8B-B14F-4D97-AF65-F5344CB8AC3E}">
        <p14:creationId xmlns:p14="http://schemas.microsoft.com/office/powerpoint/2010/main" val="30259227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0.wdp"/></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11.wdp"/></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microsoft.com/office/2007/relationships/hdphoto" Target="../media/hdphoto14.wdp"/></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font, logo, graphics&#10;&#10;Description automatically generated">
            <a:extLst>
              <a:ext uri="{FF2B5EF4-FFF2-40B4-BE49-F238E27FC236}">
                <a16:creationId xmlns:a16="http://schemas.microsoft.com/office/drawing/2014/main" id="{234BAC57-9C84-4FDF-A5D8-B71DB1F48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292" y="317812"/>
            <a:ext cx="6187814" cy="2206311"/>
          </a:xfrm>
          <a:prstGeom prst="rect">
            <a:avLst/>
          </a:prstGeom>
        </p:spPr>
      </p:pic>
      <p:sp>
        <p:nvSpPr>
          <p:cNvPr id="5" name="TextBox 4">
            <a:extLst>
              <a:ext uri="{FF2B5EF4-FFF2-40B4-BE49-F238E27FC236}">
                <a16:creationId xmlns:a16="http://schemas.microsoft.com/office/drawing/2014/main" id="{1CDAEE41-8661-A6C4-ABA2-5779003A76D1}"/>
              </a:ext>
            </a:extLst>
          </p:cNvPr>
          <p:cNvSpPr txBox="1"/>
          <p:nvPr/>
        </p:nvSpPr>
        <p:spPr>
          <a:xfrm>
            <a:off x="1278293" y="3429000"/>
            <a:ext cx="9635413" cy="2677656"/>
          </a:xfrm>
          <a:prstGeom prst="rect">
            <a:avLst/>
          </a:prstGeom>
          <a:noFill/>
        </p:spPr>
        <p:txBody>
          <a:bodyPr wrap="square" rtlCol="0">
            <a:spAutoFit/>
          </a:bodyPr>
          <a:lstStyle/>
          <a:p>
            <a:pPr algn="ctr"/>
            <a:r>
              <a:rPr lang="en-US" sz="4000" b="1" dirty="0" err="1">
                <a:solidFill>
                  <a:srgbClr val="C00000"/>
                </a:solidFill>
                <a:latin typeface="Century Gothic" panose="020B0502020202020204" pitchFamily="34" charset="0"/>
              </a:rPr>
              <a:t>Presenta</a:t>
            </a:r>
            <a:r>
              <a:rPr lang="en-US" sz="4000" b="1" dirty="0">
                <a:solidFill>
                  <a:srgbClr val="C00000"/>
                </a:solidFill>
                <a:latin typeface="Century Gothic" panose="020B0502020202020204" pitchFamily="34" charset="0"/>
              </a:rPr>
              <a:t>…</a:t>
            </a:r>
          </a:p>
          <a:p>
            <a:pPr algn="ctr"/>
            <a:endParaRPr lang="en-US" sz="4000" b="1" dirty="0">
              <a:solidFill>
                <a:srgbClr val="C00000"/>
              </a:solidFill>
              <a:latin typeface="Century Gothic" panose="020B0502020202020204" pitchFamily="34" charset="0"/>
            </a:endParaRPr>
          </a:p>
          <a:p>
            <a:pPr algn="ctr"/>
            <a:r>
              <a:rPr lang="en-US" sz="4000" b="1" dirty="0">
                <a:latin typeface="Century Gothic" panose="020B0502020202020204" pitchFamily="34" charset="0"/>
              </a:rPr>
              <a:t>Middle School Prep</a:t>
            </a:r>
          </a:p>
          <a:p>
            <a:pPr algn="ctr"/>
            <a:endParaRPr lang="en-US" sz="1600" b="1" dirty="0">
              <a:latin typeface="Century Gothic" panose="020B0502020202020204" pitchFamily="34" charset="0"/>
            </a:endParaRPr>
          </a:p>
          <a:p>
            <a:pPr algn="ctr"/>
            <a:r>
              <a:rPr lang="en-US" sz="3200" b="1" dirty="0">
                <a:latin typeface="Century Gothic" panose="020B0502020202020204" pitchFamily="34" charset="0"/>
              </a:rPr>
              <a:t>¡</a:t>
            </a:r>
            <a:r>
              <a:rPr lang="en-US" sz="3200" b="1" dirty="0" err="1">
                <a:latin typeface="Century Gothic" panose="020B0502020202020204" pitchFamily="34" charset="0"/>
              </a:rPr>
              <a:t>Preparación</a:t>
            </a:r>
            <a:r>
              <a:rPr lang="en-US" sz="3200" b="1" dirty="0">
                <a:latin typeface="Century Gothic" panose="020B0502020202020204" pitchFamily="34" charset="0"/>
              </a:rPr>
              <a:t> para la </a:t>
            </a:r>
            <a:r>
              <a:rPr lang="en-US" sz="3200" b="1" dirty="0" err="1">
                <a:latin typeface="Century Gothic" panose="020B0502020202020204" pitchFamily="34" charset="0"/>
              </a:rPr>
              <a:t>escuela</a:t>
            </a:r>
            <a:r>
              <a:rPr lang="en-US" sz="3200" b="1" dirty="0">
                <a:latin typeface="Century Gothic" panose="020B0502020202020204" pitchFamily="34" charset="0"/>
              </a:rPr>
              <a:t> </a:t>
            </a:r>
            <a:r>
              <a:rPr lang="en-US" sz="3200" b="1" dirty="0" err="1">
                <a:latin typeface="Century Gothic" panose="020B0502020202020204" pitchFamily="34" charset="0"/>
              </a:rPr>
              <a:t>secundaria</a:t>
            </a:r>
            <a:r>
              <a:rPr lang="en-US" sz="3200" b="1" dirty="0">
                <a:latin typeface="Century Gothic" panose="020B0502020202020204" pitchFamily="34" charset="0"/>
              </a:rPr>
              <a:t>!</a:t>
            </a:r>
          </a:p>
        </p:txBody>
      </p:sp>
    </p:spTree>
    <p:extLst>
      <p:ext uri="{BB962C8B-B14F-4D97-AF65-F5344CB8AC3E}">
        <p14:creationId xmlns:p14="http://schemas.microsoft.com/office/powerpoint/2010/main" val="151282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EF6344-8ED0-7B22-238C-EC5B0A121DAF}"/>
            </a:ext>
          </a:extLst>
        </p:cNvPr>
        <p:cNvGrpSpPr/>
        <p:nvPr/>
      </p:nvGrpSpPr>
      <p:grpSpPr>
        <a:xfrm>
          <a:off x="0" y="0"/>
          <a:ext cx="0" cy="0"/>
          <a:chOff x="0" y="0"/>
          <a:chExt cx="0" cy="0"/>
        </a:xfrm>
      </p:grpSpPr>
      <p:sp>
        <p:nvSpPr>
          <p:cNvPr id="9225" name="Rectangle 9224">
            <a:extLst>
              <a:ext uri="{FF2B5EF4-FFF2-40B4-BE49-F238E27FC236}">
                <a16:creationId xmlns:a16="http://schemas.microsoft.com/office/drawing/2014/main" id="{CDF578E0-D2CA-8AE3-8CD0-CF941DA8A3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20" name="Picture 4" descr="An empty room scene">
            <a:extLst>
              <a:ext uri="{FF2B5EF4-FFF2-40B4-BE49-F238E27FC236}">
                <a16:creationId xmlns:a16="http://schemas.microsoft.com/office/drawing/2014/main" id="{5CB5A891-65EE-C922-2A5B-01E24C2B7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1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243FEA2-51D5-512B-E68C-CBEE8AFC80F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000" r="92246">
                        <a14:foregroundMark x1="13406" y1="25217" x2="19058" y2="75978"/>
                        <a14:foregroundMark x1="25797" y1="34022" x2="25217" y2="43478"/>
                        <a14:foregroundMark x1="5000" y1="28043" x2="7464" y2="54348"/>
                        <a14:foregroundMark x1="12391" y1="37717" x2="11304" y2="51957"/>
                        <a14:foregroundMark x1="12464" y1="60217" x2="12464" y2="73913"/>
                        <a14:foregroundMark x1="17029" y1="68913" x2="11812" y2="71739"/>
                        <a14:foregroundMark x1="14348" y1="45217" x2="13696" y2="62500"/>
                        <a14:foregroundMark x1="24058" y1="78587" x2="26232" y2="72174"/>
                        <a14:foregroundMark x1="26232" y1="72174" x2="26304" y2="71087"/>
                        <a14:foregroundMark x1="30290" y1="78587" x2="31667" y2="77065"/>
                        <a14:foregroundMark x1="55290" y1="32065" x2="55072" y2="52935"/>
                        <a14:foregroundMark x1="89130" y1="51630" x2="89130" y2="67174"/>
                        <a14:foregroundMark x1="94348" y1="42826" x2="92246" y2="67174"/>
                        <a14:foregroundMark x1="92246" y1="67174" x2="92174" y2="67391"/>
                        <a14:foregroundMark x1="87246" y1="51087" x2="77609" y2="63913"/>
                        <a14:foregroundMark x1="30725" y1="73913" x2="30652" y2="72826"/>
                        <a14:foregroundMark x1="24638" y1="78587" x2="24638" y2="78587"/>
                        <a14:foregroundMark x1="25580" y1="78261" x2="23116" y2="78587"/>
                        <a14:foregroundMark x1="21884" y1="79348" x2="31522" y2="79565"/>
                        <a14:foregroundMark x1="31522" y1="79565" x2="34493" y2="79348"/>
                        <a14:foregroundMark x1="34493" y1="79348" x2="34928" y2="79348"/>
                        <a14:foregroundMark x1="35290" y1="79348" x2="35797" y2="79348"/>
                        <a14:foregroundMark x1="36087" y1="78913" x2="36087" y2="78913"/>
                        <a14:foregroundMark x1="21377" y1="78913" x2="21377" y2="78913"/>
                        <a14:foregroundMark x1="43841" y1="79348" x2="54275" y2="79783"/>
                        <a14:foregroundMark x1="55217" y1="78587" x2="55217" y2="78587"/>
                        <a14:foregroundMark x1="56377" y1="78913" x2="56377" y2="78913"/>
                        <a14:foregroundMark x1="57029" y1="79348" x2="57029" y2="79348"/>
                        <a14:foregroundMark x1="55507" y1="79457" x2="56449" y2="79457"/>
                        <a14:foregroundMark x1="56449" y1="79457" x2="50870" y2="79783"/>
                        <a14:foregroundMark x1="43261" y1="78913" x2="45362" y2="78913"/>
                        <a14:foregroundMark x1="44783" y1="77174" x2="45362" y2="77717"/>
                        <a14:backgroundMark x1="23406" y1="30326" x2="23406" y2="30326"/>
                        <a14:backgroundMark x1="33768" y1="77391" x2="33768" y2="77391"/>
                        <a14:backgroundMark x1="48768" y1="76522" x2="48768" y2="76522"/>
                      </a14:backgroundRemoval>
                    </a14:imgEffect>
                  </a14:imgLayer>
                </a14:imgProps>
              </a:ext>
            </a:extLst>
          </a:blip>
          <a:stretch>
            <a:fillRect/>
          </a:stretch>
        </p:blipFill>
        <p:spPr>
          <a:xfrm>
            <a:off x="324851" y="-546713"/>
            <a:ext cx="11105147" cy="7403431"/>
          </a:xfrm>
          <a:prstGeom prst="rect">
            <a:avLst/>
          </a:prstGeom>
        </p:spPr>
      </p:pic>
      <p:sp>
        <p:nvSpPr>
          <p:cNvPr id="3" name="Rectangle: Rounded Corners 2">
            <a:extLst>
              <a:ext uri="{FF2B5EF4-FFF2-40B4-BE49-F238E27FC236}">
                <a16:creationId xmlns:a16="http://schemas.microsoft.com/office/drawing/2014/main" id="{DBC3A0B3-EE26-3ABF-FFE6-510C1D509106}"/>
              </a:ext>
            </a:extLst>
          </p:cNvPr>
          <p:cNvSpPr/>
          <p:nvPr/>
        </p:nvSpPr>
        <p:spPr>
          <a:xfrm>
            <a:off x="2940008" y="4893100"/>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buy</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Comprar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180836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2F7B35-00DB-8620-C336-30BB7E91F70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kids in a classroom&#10;&#10;Description automatically generated">
            <a:extLst>
              <a:ext uri="{FF2B5EF4-FFF2-40B4-BE49-F238E27FC236}">
                <a16:creationId xmlns:a16="http://schemas.microsoft.com/office/drawing/2014/main" id="{915E6468-B374-6CC0-0178-E80F424D3B93}"/>
              </a:ext>
            </a:extLst>
          </p:cNvPr>
          <p:cNvPicPr>
            <a:picLocks noChangeAspect="1"/>
          </p:cNvPicPr>
          <p:nvPr/>
        </p:nvPicPr>
        <p:blipFill>
          <a:blip r:embed="rId2"/>
          <a:srcRect t="14670" b="5558"/>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2E620A68-8B5B-181F-A170-E0F273BE85D8}"/>
              </a:ext>
            </a:extLst>
          </p:cNvPr>
          <p:cNvSpPr/>
          <p:nvPr/>
        </p:nvSpPr>
        <p:spPr>
          <a:xfrm>
            <a:off x="8197718" y="408209"/>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answer</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Contestar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388791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AA826F4-B667-D731-CF82-34B6475D1913}"/>
            </a:ext>
          </a:extLst>
        </p:cNvPr>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descr="Home interior background design">
            <a:extLst>
              <a:ext uri="{FF2B5EF4-FFF2-40B4-BE49-F238E27FC236}">
                <a16:creationId xmlns:a16="http://schemas.microsoft.com/office/drawing/2014/main" id="{A84153BA-AA70-FF8E-EDFC-EAF16FE2A6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986" b="1244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 woman resting at the sofa">
            <a:extLst>
              <a:ext uri="{FF2B5EF4-FFF2-40B4-BE49-F238E27FC236}">
                <a16:creationId xmlns:a16="http://schemas.microsoft.com/office/drawing/2014/main" id="{29E70DAD-0A68-D462-E393-54AC421F14E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008" b="92857" l="4952" r="95048">
                        <a14:foregroundMark x1="15495" y1="9774" x2="15495" y2="9774"/>
                        <a14:foregroundMark x1="10703" y1="15977" x2="10703" y2="23496"/>
                        <a14:foregroundMark x1="5911" y1="16165" x2="5911" y2="16165"/>
                        <a14:foregroundMark x1="22204" y1="3947" x2="22204" y2="3947"/>
                        <a14:foregroundMark x1="21406" y1="19173" x2="25240" y2="37218"/>
                        <a14:foregroundMark x1="40415" y1="37218" x2="45048" y2="51316"/>
                        <a14:foregroundMark x1="23802" y1="58083" x2="20927" y2="51128"/>
                        <a14:foregroundMark x1="7827" y1="62218" x2="7827" y2="62218"/>
                        <a14:foregroundMark x1="39617" y1="86090" x2="39617" y2="86090"/>
                        <a14:foregroundMark x1="42173" y1="91729" x2="37380" y2="83835"/>
                        <a14:foregroundMark x1="58626" y1="93421" x2="68051" y2="89474"/>
                        <a14:foregroundMark x1="88978" y1="71617" x2="90256" y2="41729"/>
                        <a14:foregroundMark x1="95048" y1="61654" x2="95048" y2="61654"/>
                        <a14:foregroundMark x1="68051" y1="86278" x2="68051" y2="86278"/>
                        <a14:foregroundMark x1="4952" y1="23872" x2="4952" y2="23872"/>
                        <a14:foregroundMark x1="4952" y1="50000" x2="4952" y2="50000"/>
                      </a14:backgroundRemoval>
                    </a14:imgEffect>
                  </a14:imgLayer>
                </a14:imgProps>
              </a:ext>
              <a:ext uri="{28A0092B-C50C-407E-A947-70E740481C1C}">
                <a14:useLocalDpi xmlns:a14="http://schemas.microsoft.com/office/drawing/2010/main" val="0"/>
              </a:ext>
            </a:extLst>
          </a:blip>
          <a:srcRect b="20276"/>
          <a:stretch/>
        </p:blipFill>
        <p:spPr bwMode="auto">
          <a:xfrm>
            <a:off x="2336863" y="1647205"/>
            <a:ext cx="7688962" cy="52095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ADC3CE8-CB39-A115-700F-384362BF4153}"/>
              </a:ext>
            </a:extLst>
          </p:cNvPr>
          <p:cNvSpPr/>
          <p:nvPr/>
        </p:nvSpPr>
        <p:spPr>
          <a:xfrm>
            <a:off x="8197718" y="408209"/>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rest</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Descansar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682818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4A46C9-493E-00F8-0C0C-0B1F514B496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B3D0E1B2-EA86-600C-4C89-1A08D10E8006}"/>
              </a:ext>
            </a:extLst>
          </p:cNvPr>
          <p:cNvPicPr>
            <a:picLocks noChangeAspect="1"/>
          </p:cNvPicPr>
          <p:nvPr/>
        </p:nvPicPr>
        <p:blipFill>
          <a:blip r:embed="rId2"/>
          <a:srcRect t="32647"/>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2F814AD5-D4C2-20F1-FC9B-7518073E44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588" b="97860" l="4889" r="97667">
                        <a14:foregroundMark x1="17889" y1="83074" x2="40444" y2="72763"/>
                        <a14:foregroundMark x1="9556" y1="86770" x2="38778" y2="89300"/>
                        <a14:foregroundMark x1="38778" y1="89300" x2="76889" y2="87549"/>
                        <a14:foregroundMark x1="80889" y1="82101" x2="58778" y2="90272"/>
                        <a14:foregroundMark x1="83889" y1="79767" x2="69222" y2="90272"/>
                        <a14:foregroundMark x1="89111" y1="84241" x2="72444" y2="93191"/>
                        <a14:foregroundMark x1="89556" y1="78988" x2="62778" y2="97860"/>
                        <a14:foregroundMark x1="62778" y1="97860" x2="37111" y2="97665"/>
                        <a14:foregroundMark x1="94778" y1="81907" x2="94778" y2="81907"/>
                        <a14:foregroundMark x1="97667" y1="82490" x2="97667" y2="82490"/>
                        <a14:foregroundMark x1="28222" y1="91051" x2="22667" y2="91051"/>
                        <a14:foregroundMark x1="19000" y1="92218" x2="14333" y2="89689"/>
                        <a14:foregroundMark x1="11556" y1="87549" x2="8778" y2="84630"/>
                        <a14:foregroundMark x1="6778" y1="80156" x2="6778" y2="80156"/>
                        <a14:foregroundMark x1="4889" y1="80739" x2="4889" y2="80739"/>
                        <a14:foregroundMark x1="40444" y1="7588" x2="40444" y2="7588"/>
                        <a14:foregroundMark x1="43556" y1="40467" x2="43889" y2="51751"/>
                        <a14:foregroundMark x1="42556" y1="45136" x2="40889" y2="39689"/>
                      </a14:backgroundRemoval>
                    </a14:imgEffect>
                  </a14:imgLayer>
                </a14:imgProps>
              </a:ext>
            </a:extLst>
          </a:blip>
          <a:stretch>
            <a:fillRect/>
          </a:stretch>
        </p:blipFill>
        <p:spPr>
          <a:xfrm>
            <a:off x="5101590" y="2805581"/>
            <a:ext cx="4652010" cy="2656815"/>
          </a:xfrm>
          <a:prstGeom prst="rect">
            <a:avLst/>
          </a:prstGeom>
        </p:spPr>
      </p:pic>
      <p:sp>
        <p:nvSpPr>
          <p:cNvPr id="4" name="Rectangle: Rounded Corners 3">
            <a:extLst>
              <a:ext uri="{FF2B5EF4-FFF2-40B4-BE49-F238E27FC236}">
                <a16:creationId xmlns:a16="http://schemas.microsoft.com/office/drawing/2014/main" id="{A0F9ACE1-96FB-416F-EAD7-7E3C9890066A}"/>
              </a:ext>
            </a:extLst>
          </p:cNvPr>
          <p:cNvSpPr/>
          <p:nvPr/>
        </p:nvSpPr>
        <p:spPr>
          <a:xfrm>
            <a:off x="821558" y="627665"/>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draw</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Dibujar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179844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3C5CF"/>
        </a:solidFill>
        <a:effectLst/>
      </p:bgPr>
    </p:bg>
    <p:spTree>
      <p:nvGrpSpPr>
        <p:cNvPr id="1" name="">
          <a:extLst>
            <a:ext uri="{FF2B5EF4-FFF2-40B4-BE49-F238E27FC236}">
              <a16:creationId xmlns:a16="http://schemas.microsoft.com/office/drawing/2014/main" id="{9A890353-10A3-6F2D-D871-C7E2E822D446}"/>
            </a:ext>
          </a:extLst>
        </p:cNvPr>
        <p:cNvGrpSpPr/>
        <p:nvPr/>
      </p:nvGrpSpPr>
      <p:grpSpPr>
        <a:xfrm>
          <a:off x="0" y="0"/>
          <a:ext cx="0" cy="0"/>
          <a:chOff x="0" y="0"/>
          <a:chExt cx="0" cy="0"/>
        </a:xfrm>
      </p:grpSpPr>
      <p:pic>
        <p:nvPicPr>
          <p:cNvPr id="12290" name="Picture 2" descr="Character illustration of people with internet message icons">
            <a:extLst>
              <a:ext uri="{FF2B5EF4-FFF2-40B4-BE49-F238E27FC236}">
                <a16:creationId xmlns:a16="http://schemas.microsoft.com/office/drawing/2014/main" id="{572650A2-2A8D-1369-FF30-F2AF3ACE19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0553" y="0"/>
            <a:ext cx="9430893" cy="68547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3FC964C-7F70-CFEA-0D81-F0126043E7FE}"/>
              </a:ext>
            </a:extLst>
          </p:cNvPr>
          <p:cNvSpPr/>
          <p:nvPr/>
        </p:nvSpPr>
        <p:spPr>
          <a:xfrm>
            <a:off x="528950" y="420401"/>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send</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Enviar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358759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layground with colorful cylinder boxes&#10;&#10;Description automatically generated with medium confidence">
            <a:extLst>
              <a:ext uri="{FF2B5EF4-FFF2-40B4-BE49-F238E27FC236}">
                <a16:creationId xmlns:a16="http://schemas.microsoft.com/office/drawing/2014/main" id="{68E52FE7-7805-593E-BCEB-85526A0B1EB4}"/>
              </a:ext>
            </a:extLst>
          </p:cNvPr>
          <p:cNvPicPr>
            <a:picLocks noChangeAspect="1"/>
          </p:cNvPicPr>
          <p:nvPr/>
        </p:nvPicPr>
        <p:blipFill>
          <a:blip r:embed="rId2"/>
          <a:srcRect t="5680" b="9948"/>
          <a:stretch/>
        </p:blipFill>
        <p:spPr>
          <a:xfrm>
            <a:off x="20" y="10"/>
            <a:ext cx="12191980" cy="6866290"/>
          </a:xfrm>
          <a:prstGeom prst="rect">
            <a:avLst/>
          </a:prstGeom>
        </p:spPr>
      </p:pic>
      <p:pic>
        <p:nvPicPr>
          <p:cNvPr id="5" name="Picture 4">
            <a:extLst>
              <a:ext uri="{FF2B5EF4-FFF2-40B4-BE49-F238E27FC236}">
                <a16:creationId xmlns:a16="http://schemas.microsoft.com/office/drawing/2014/main" id="{D2EA4D6D-557E-04B1-D039-64F6063A39F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154" b="96462" l="2778" r="94167">
                        <a14:foregroundMark x1="36944" y1="10923" x2="36944" y2="10923"/>
                        <a14:foregroundMark x1="39722" y1="5692" x2="39722" y2="5692"/>
                        <a14:foregroundMark x1="37222" y1="2154" x2="37222" y2="2154"/>
                        <a14:foregroundMark x1="8333" y1="12769" x2="8333" y2="21231"/>
                        <a14:foregroundMark x1="47500" y1="90462" x2="30556" y2="92923"/>
                        <a14:foregroundMark x1="48333" y1="93692" x2="50833" y2="93231"/>
                        <a14:foregroundMark x1="56389" y1="91692" x2="56389" y2="91692"/>
                        <a14:foregroundMark x1="59167" y1="96615" x2="59167" y2="96615"/>
                        <a14:foregroundMark x1="75000" y1="91231" x2="89444" y2="94000"/>
                        <a14:foregroundMark x1="89722" y1="91846" x2="89722" y2="91846"/>
                        <a14:foregroundMark x1="80000" y1="89692" x2="71944" y2="86308"/>
                        <a14:foregroundMark x1="94444" y1="95231" x2="94444" y2="95231"/>
                        <a14:foregroundMark x1="83889" y1="60923" x2="83889" y2="60923"/>
                        <a14:foregroundMark x1="89444" y1="58462" x2="80000" y2="63077"/>
                        <a14:foregroundMark x1="71667" y1="64923" x2="53611" y2="68000"/>
                        <a14:foregroundMark x1="49167" y1="65538" x2="35833" y2="62154"/>
                        <a14:foregroundMark x1="2778" y1="68308" x2="2778" y2="68308"/>
                      </a14:backgroundRemoval>
                    </a14:imgEffect>
                  </a14:imgLayer>
                </a14:imgProps>
              </a:ext>
            </a:extLst>
          </a:blip>
          <a:stretch>
            <a:fillRect/>
          </a:stretch>
        </p:blipFill>
        <p:spPr>
          <a:xfrm>
            <a:off x="3662172" y="1873965"/>
            <a:ext cx="2769577" cy="5000625"/>
          </a:xfrm>
          <a:prstGeom prst="rect">
            <a:avLst/>
          </a:prstGeom>
        </p:spPr>
      </p:pic>
      <p:sp>
        <p:nvSpPr>
          <p:cNvPr id="6" name="Rectangle: Rounded Corners 5">
            <a:extLst>
              <a:ext uri="{FF2B5EF4-FFF2-40B4-BE49-F238E27FC236}">
                <a16:creationId xmlns:a16="http://schemas.microsoft.com/office/drawing/2014/main" id="{B8CF5713-6460-195E-0541-EDCA26587530}"/>
              </a:ext>
            </a:extLst>
          </p:cNvPr>
          <p:cNvSpPr/>
          <p:nvPr/>
        </p:nvSpPr>
        <p:spPr>
          <a:xfrm>
            <a:off x="7966070" y="566705"/>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listen</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Escuchar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029700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50" name="Rectangle 1434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kids at a bus stop&#10;&#10;AI-generated content may be incorrect.">
            <a:extLst>
              <a:ext uri="{FF2B5EF4-FFF2-40B4-BE49-F238E27FC236}">
                <a16:creationId xmlns:a16="http://schemas.microsoft.com/office/drawing/2014/main" id="{5C51A667-B612-5706-3617-63C883EF0B0D}"/>
              </a:ext>
            </a:extLst>
          </p:cNvPr>
          <p:cNvPicPr>
            <a:picLocks noChangeAspect="1"/>
          </p:cNvPicPr>
          <p:nvPr/>
        </p:nvPicPr>
        <p:blipFill>
          <a:blip r:embed="rId2"/>
          <a:srcRect t="6577" b="821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BFF370D4-C361-32CB-B67E-9857FB8B8DA6}"/>
              </a:ext>
            </a:extLst>
          </p:cNvPr>
          <p:cNvSpPr/>
          <p:nvPr/>
        </p:nvSpPr>
        <p:spPr>
          <a:xfrm>
            <a:off x="7966070" y="566705"/>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wait for</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Esperar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947394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1E2567-6FA4-186D-3F04-CB7B2157F51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kids reading books in a classroom&#10;&#10;Description automatically generated">
            <a:extLst>
              <a:ext uri="{FF2B5EF4-FFF2-40B4-BE49-F238E27FC236}">
                <a16:creationId xmlns:a16="http://schemas.microsoft.com/office/drawing/2014/main" id="{3176AB3E-5DB7-70E1-7C09-D7A15E2E8461}"/>
              </a:ext>
            </a:extLst>
          </p:cNvPr>
          <p:cNvPicPr>
            <a:picLocks noChangeAspect="1"/>
          </p:cNvPicPr>
          <p:nvPr/>
        </p:nvPicPr>
        <p:blipFill>
          <a:blip r:embed="rId2"/>
          <a:srcRect l="9" t="11628" r="-9" b="1057"/>
          <a:stretch/>
        </p:blipFill>
        <p:spPr>
          <a:xfrm>
            <a:off x="20" y="10"/>
            <a:ext cx="12191980" cy="6866290"/>
          </a:xfrm>
          <a:prstGeom prst="rect">
            <a:avLst/>
          </a:prstGeom>
        </p:spPr>
      </p:pic>
      <p:sp>
        <p:nvSpPr>
          <p:cNvPr id="3" name="Rectangle: Rounded Corners 2">
            <a:extLst>
              <a:ext uri="{FF2B5EF4-FFF2-40B4-BE49-F238E27FC236}">
                <a16:creationId xmlns:a16="http://schemas.microsoft.com/office/drawing/2014/main" id="{CDED9DD0-67B4-979B-1292-8E25C671F5B2}"/>
              </a:ext>
            </a:extLst>
          </p:cNvPr>
          <p:cNvSpPr/>
          <p:nvPr/>
        </p:nvSpPr>
        <p:spPr>
          <a:xfrm>
            <a:off x="5572155" y="225329"/>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study</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Estudiar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853336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Rectangle 104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kids in a classroom&#10;&#10;AI-generated content may be incorrect.">
            <a:extLst>
              <a:ext uri="{FF2B5EF4-FFF2-40B4-BE49-F238E27FC236}">
                <a16:creationId xmlns:a16="http://schemas.microsoft.com/office/drawing/2014/main" id="{49FD248B-86C8-E660-92BE-977FDFF1F2AA}"/>
              </a:ext>
            </a:extLst>
          </p:cNvPr>
          <p:cNvPicPr>
            <a:picLocks noChangeAspect="1"/>
          </p:cNvPicPr>
          <p:nvPr/>
        </p:nvPicPr>
        <p:blipFill>
          <a:blip r:embed="rId2"/>
          <a:srcRect t="4432" b="14938"/>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BCE3AAC8-EDCE-33E5-9165-DA1F3DA865B3}"/>
              </a:ext>
            </a:extLst>
          </p:cNvPr>
          <p:cNvSpPr/>
          <p:nvPr/>
        </p:nvSpPr>
        <p:spPr>
          <a:xfrm>
            <a:off x="6561969" y="753230"/>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explain</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Explicar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545648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creenshot of a video game&#10;&#10;AI-generated content may be incorrect.">
            <a:extLst>
              <a:ext uri="{FF2B5EF4-FFF2-40B4-BE49-F238E27FC236}">
                <a16:creationId xmlns:a16="http://schemas.microsoft.com/office/drawing/2014/main" id="{E978F822-8469-D53B-CAE3-F06C1E35EB41}"/>
              </a:ext>
            </a:extLst>
          </p:cNvPr>
          <p:cNvPicPr>
            <a:picLocks noChangeAspect="1"/>
          </p:cNvPicPr>
          <p:nvPr/>
        </p:nvPicPr>
        <p:blipFill>
          <a:blip r:embed="rId2"/>
          <a:srcRect t="5875"/>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8BBDAF61-BB73-47EB-BC97-888444B595C0}"/>
              </a:ext>
            </a:extLst>
          </p:cNvPr>
          <p:cNvSpPr/>
          <p:nvPr/>
        </p:nvSpPr>
        <p:spPr>
          <a:xfrm>
            <a:off x="547668" y="329024"/>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win</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Ganar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954615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assroom with desks and chairs&#10;&#10;Description automatically generated">
            <a:extLst>
              <a:ext uri="{FF2B5EF4-FFF2-40B4-BE49-F238E27FC236}">
                <a16:creationId xmlns:a16="http://schemas.microsoft.com/office/drawing/2014/main" id="{DBE00255-F2C6-C80B-FAA4-FC0F3E0B5C3A}"/>
              </a:ext>
            </a:extLst>
          </p:cNvPr>
          <p:cNvPicPr>
            <a:picLocks noChangeAspect="1"/>
          </p:cNvPicPr>
          <p:nvPr/>
        </p:nvPicPr>
        <p:blipFill>
          <a:blip r:embed="rId2"/>
          <a:srcRect t="754" b="23247"/>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DA859EF-352E-081C-1C4C-61ACCC59D15C}"/>
              </a:ext>
            </a:extLst>
          </p:cNvPr>
          <p:cNvSpPr txBox="1"/>
          <p:nvPr/>
        </p:nvSpPr>
        <p:spPr>
          <a:xfrm>
            <a:off x="2912521" y="1982450"/>
            <a:ext cx="6366957" cy="1446550"/>
          </a:xfrm>
          <a:prstGeom prst="rect">
            <a:avLst/>
          </a:prstGeom>
          <a:noFill/>
        </p:spPr>
        <p:txBody>
          <a:bodyPr wrap="square" rtlCol="0">
            <a:spAutoFit/>
          </a:bodyPr>
          <a:lstStyle/>
          <a:p>
            <a:pPr algn="ctr"/>
            <a:r>
              <a:rPr lang="en-US" sz="4400" dirty="0">
                <a:solidFill>
                  <a:schemeClr val="bg1"/>
                </a:solidFill>
                <a:latin typeface="Cavolini" panose="03000502040302020204" pitchFamily="66" charset="0"/>
                <a:cs typeface="Cavolini" panose="03000502040302020204" pitchFamily="66" charset="0"/>
              </a:rPr>
              <a:t>Verbs, Verbs, Verbs:</a:t>
            </a:r>
          </a:p>
          <a:p>
            <a:pPr algn="ctr"/>
            <a:r>
              <a:rPr lang="en-US" sz="4400" dirty="0">
                <a:solidFill>
                  <a:schemeClr val="bg1"/>
                </a:solidFill>
                <a:latin typeface="Cavolini" panose="03000502040302020204" pitchFamily="66" charset="0"/>
                <a:cs typeface="Cavolini" panose="03000502040302020204" pitchFamily="66" charset="0"/>
              </a:rPr>
              <a:t>-</a:t>
            </a:r>
            <a:r>
              <a:rPr lang="en-US" sz="4400" dirty="0" err="1">
                <a:solidFill>
                  <a:schemeClr val="bg1"/>
                </a:solidFill>
                <a:latin typeface="Cavolini" panose="03000502040302020204" pitchFamily="66" charset="0"/>
                <a:cs typeface="Cavolini" panose="03000502040302020204" pitchFamily="66" charset="0"/>
              </a:rPr>
              <a:t>ar</a:t>
            </a:r>
            <a:r>
              <a:rPr lang="en-US" sz="4400" dirty="0">
                <a:solidFill>
                  <a:schemeClr val="bg1"/>
                </a:solidFill>
                <a:latin typeface="Cavolini" panose="03000502040302020204" pitchFamily="66" charset="0"/>
                <a:cs typeface="Cavolini" panose="03000502040302020204" pitchFamily="66" charset="0"/>
              </a:rPr>
              <a:t>, -er, -</a:t>
            </a:r>
            <a:r>
              <a:rPr lang="en-US" sz="4400" dirty="0" err="1">
                <a:solidFill>
                  <a:schemeClr val="bg1"/>
                </a:solidFill>
                <a:latin typeface="Cavolini" panose="03000502040302020204" pitchFamily="66" charset="0"/>
                <a:cs typeface="Cavolini" panose="03000502040302020204" pitchFamily="66" charset="0"/>
              </a:rPr>
              <a:t>ir</a:t>
            </a:r>
            <a:endParaRPr lang="en-US" sz="3600" dirty="0">
              <a:solidFill>
                <a:schemeClr val="bg1"/>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437115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C6F1AC-FF69-338B-E195-3758F08A170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482C7C02-4440-7EE4-3347-F60BD77706A3}"/>
              </a:ext>
            </a:extLst>
          </p:cNvPr>
          <p:cNvPicPr>
            <a:picLocks noChangeAspect="1"/>
          </p:cNvPicPr>
          <p:nvPr/>
        </p:nvPicPr>
        <p:blipFill>
          <a:blip r:embed="rId2"/>
          <a:srcRect l="13" t="18322" r="-13" b="18310"/>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DBE5A02F-0DB3-DA90-A678-4354FBC08E02}"/>
              </a:ext>
            </a:extLst>
          </p:cNvPr>
          <p:cNvSpPr/>
          <p:nvPr/>
        </p:nvSpPr>
        <p:spPr>
          <a:xfrm>
            <a:off x="463447" y="3429000"/>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spend</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Gastar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421019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9818D6B-E9AF-A1EB-FEB6-0E589D094E06}"/>
            </a:ext>
          </a:extLst>
        </p:cNvPr>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Living room background scene">
            <a:extLst>
              <a:ext uri="{FF2B5EF4-FFF2-40B4-BE49-F238E27FC236}">
                <a16:creationId xmlns:a16="http://schemas.microsoft.com/office/drawing/2014/main" id="{811A07BB-4E06-8CCB-2B22-D23CF1F1C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60"/>
          <a:stretch/>
        </p:blipFill>
        <p:spPr bwMode="auto">
          <a:xfrm>
            <a:off x="0" y="0"/>
            <a:ext cx="12190476" cy="685587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Grandmother of different race talking">
            <a:extLst>
              <a:ext uri="{FF2B5EF4-FFF2-40B4-BE49-F238E27FC236}">
                <a16:creationId xmlns:a16="http://schemas.microsoft.com/office/drawing/2014/main" id="{7C16A42B-5E4B-FC2C-3CFB-85EEC84584E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823" b="94970" l="2396" r="97764">
                        <a14:foregroundMark x1="35304" y1="8048" x2="35304" y2="8048"/>
                        <a14:foregroundMark x1="33067" y1="4225" x2="33067" y2="4225"/>
                        <a14:foregroundMark x1="30511" y1="20523" x2="30511" y2="20523"/>
                        <a14:foregroundMark x1="30831" y1="15091" x2="31629" y2="64185"/>
                        <a14:foregroundMark x1="27316" y1="12877" x2="20128" y2="16700"/>
                        <a14:foregroundMark x1="22204" y1="14889" x2="15815" y2="13883"/>
                        <a14:foregroundMark x1="18211" y1="10865" x2="16773" y2="17907"/>
                        <a14:foregroundMark x1="22204" y1="12877" x2="30032" y2="21730"/>
                        <a14:foregroundMark x1="30032" y1="21730" x2="33546" y2="19718"/>
                        <a14:foregroundMark x1="34185" y1="5835" x2="32748" y2="21328"/>
                        <a14:foregroundMark x1="37220" y1="7646" x2="37220" y2="7646"/>
                        <a14:foregroundMark x1="39936" y1="8249" x2="38339" y2="14487"/>
                        <a14:foregroundMark x1="35304" y1="21328" x2="32588" y2="27968"/>
                        <a14:foregroundMark x1="26677" y1="58149" x2="33866" y2="64789"/>
                        <a14:foregroundMark x1="33866" y1="64789" x2="38658" y2="74648"/>
                        <a14:foregroundMark x1="38658" y1="74648" x2="38818" y2="78672"/>
                        <a14:foregroundMark x1="45687" y1="90342" x2="46166" y2="91751"/>
                        <a14:foregroundMark x1="67330" y1="91019" x2="69489" y2="90744"/>
                        <a14:foregroundMark x1="56869" y1="92354" x2="61924" y2="91709"/>
                        <a14:foregroundMark x1="65974" y1="9859" x2="64058" y2="12676"/>
                        <a14:foregroundMark x1="69010" y1="9054" x2="61821" y2="15895"/>
                        <a14:foregroundMark x1="61821" y1="15895" x2="59585" y2="23340"/>
                        <a14:foregroundMark x1="68850" y1="9054" x2="65176" y2="23139"/>
                        <a14:foregroundMark x1="69649" y1="21730" x2="67093" y2="5835"/>
                        <a14:foregroundMark x1="67093" y1="5835" x2="59105" y2="6439"/>
                        <a14:foregroundMark x1="62141" y1="94769" x2="62141" y2="94769"/>
                        <a14:foregroundMark x1="41374" y1="95171" x2="41374" y2="95171"/>
                        <a14:foregroundMark x1="58147" y1="3823" x2="58147" y2="3823"/>
                        <a14:foregroundMark x1="45687" y1="61771" x2="45687" y2="61771"/>
                        <a14:foregroundMark x1="45367" y1="62978" x2="45527" y2="60765"/>
                        <a14:foregroundMark x1="45847" y1="62374" x2="45527" y2="60161"/>
                        <a14:foregroundMark x1="46486" y1="63179" x2="45208" y2="60161"/>
                        <a14:foregroundMark x1="45687" y1="62978" x2="44888" y2="60161"/>
                        <a14:foregroundMark x1="45048" y1="61368" x2="45048" y2="61368"/>
                        <a14:foregroundMark x1="45847" y1="62374" x2="45208" y2="61569"/>
                        <a14:foregroundMark x1="45847" y1="61771" x2="45847" y2="61771"/>
                        <a14:foregroundMark x1="45687" y1="61368" x2="45687" y2="61368"/>
                        <a14:foregroundMark x1="45687" y1="61368" x2="45687" y2="61368"/>
                        <a14:backgroundMark x1="8466" y1="61972" x2="8466" y2="61972"/>
                        <a14:backgroundMark x1="7188" y1="53521" x2="12300" y2="79477"/>
                        <a14:backgroundMark x1="12300" y1="79477" x2="12300" y2="79477"/>
                        <a14:backgroundMark x1="15815" y1="53722" x2="21406" y2="86318"/>
                        <a14:backgroundMark x1="2716" y1="63380" x2="10543" y2="91952"/>
                        <a14:backgroundMark x1="10703" y1="78873" x2="13578" y2="90744"/>
                        <a14:backgroundMark x1="14377" y1="66801" x2="22843" y2="93360"/>
                        <a14:backgroundMark x1="7348" y1="63783" x2="9744" y2="80684"/>
                        <a14:backgroundMark x1="3195" y1="54326" x2="2077" y2="64386"/>
                        <a14:backgroundMark x1="2077" y1="64386" x2="2236" y2="64386"/>
                        <a14:backgroundMark x1="16773" y1="37022" x2="11821" y2="51911"/>
                        <a14:backgroundMark x1="44728" y1="37022" x2="47923" y2="50905"/>
                        <a14:backgroundMark x1="47923" y1="50905" x2="47923" y2="50905"/>
                        <a14:backgroundMark x1="47444" y1="33803" x2="52236" y2="56740"/>
                        <a14:backgroundMark x1="45367" y1="55533" x2="45657" y2="61368"/>
                        <a14:backgroundMark x1="44888" y1="54527" x2="40415" y2="57344"/>
                        <a14:backgroundMark x1="38658" y1="54125" x2="38658" y2="54125"/>
                        <a14:backgroundMark x1="36741" y1="52716" x2="36741" y2="52716"/>
                        <a14:backgroundMark x1="36262" y1="51308" x2="38179" y2="54930"/>
                        <a14:backgroundMark x1="36262" y1="51308" x2="35623" y2="52918"/>
                        <a14:backgroundMark x1="36581" y1="50503" x2="36581" y2="50503"/>
                        <a14:backgroundMark x1="34984" y1="35211" x2="35463" y2="36620"/>
                        <a14:backgroundMark x1="37220" y1="38028" x2="37220" y2="38028"/>
                        <a14:backgroundMark x1="31629" y1="85111" x2="25719" y2="78672"/>
                        <a14:backgroundMark x1="33067" y1="78068" x2="23802" y2="90543"/>
                        <a14:backgroundMark x1="39137" y1="82495" x2="40096" y2="85111"/>
                        <a14:backgroundMark x1="38978" y1="87726" x2="39137" y2="80684"/>
                        <a14:backgroundMark x1="39936" y1="89537" x2="39936" y2="89537"/>
                        <a14:backgroundMark x1="39936" y1="90141" x2="39936" y2="90141"/>
                        <a14:backgroundMark x1="53994" y1="87726" x2="47764" y2="62374"/>
                        <a14:backgroundMark x1="51118" y1="84507" x2="50479" y2="89135"/>
                        <a14:backgroundMark x1="52875" y1="87324" x2="53195" y2="91147"/>
                        <a14:backgroundMark x1="50000" y1="85111" x2="46645" y2="83501"/>
                        <a14:backgroundMark x1="83866" y1="89738" x2="90096" y2="58350"/>
                        <a14:backgroundMark x1="90096" y1="58350" x2="89776" y2="54930"/>
                        <a14:backgroundMark x1="80671" y1="85513" x2="86262" y2="67404"/>
                        <a14:backgroundMark x1="92173" y1="57344" x2="97125" y2="86117"/>
                        <a14:backgroundMark x1="96805" y1="50704" x2="98562" y2="77666"/>
                        <a14:backgroundMark x1="93610" y1="68410" x2="89776" y2="88129"/>
                        <a14:backgroundMark x1="81310" y1="39235" x2="85463" y2="57948"/>
                        <a14:backgroundMark x1="81629" y1="46881" x2="82428" y2="72233"/>
                        <a14:backgroundMark x1="75879" y1="76861" x2="77316" y2="86922"/>
                        <a14:backgroundMark x1="72204" y1="76459" x2="75719" y2="92153"/>
                        <a14:backgroundMark x1="69649" y1="72032" x2="75240" y2="91147"/>
                        <a14:backgroundMark x1="72843" y1="86519" x2="72843" y2="86519"/>
                        <a14:backgroundMark x1="64058" y1="87928" x2="64058" y2="87928"/>
                        <a14:backgroundMark x1="64058" y1="90342" x2="63099" y2="85111"/>
                        <a14:backgroundMark x1="64537" y1="91348" x2="64537" y2="92757"/>
                        <a14:backgroundMark x1="64537" y1="90342" x2="64696" y2="92153"/>
                        <a14:backgroundMark x1="62939" y1="82294" x2="62780" y2="80885"/>
                        <a14:backgroundMark x1="63738" y1="85111" x2="62460" y2="81690"/>
                        <a14:backgroundMark x1="57668" y1="54930" x2="57668" y2="54930"/>
                        <a14:backgroundMark x1="60703" y1="55332" x2="60703" y2="55332"/>
                      </a14:backgroundRemoval>
                    </a14:imgEffect>
                  </a14:imgLayer>
                </a14:imgProps>
              </a:ext>
              <a:ext uri="{28A0092B-C50C-407E-A947-70E740481C1C}">
                <a14:useLocalDpi xmlns:a14="http://schemas.microsoft.com/office/drawing/2010/main" val="0"/>
              </a:ext>
            </a:extLst>
          </a:blip>
          <a:srcRect/>
          <a:stretch>
            <a:fillRect/>
          </a:stretch>
        </p:blipFill>
        <p:spPr bwMode="auto">
          <a:xfrm>
            <a:off x="4089230" y="2011068"/>
            <a:ext cx="4994611" cy="39653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281C0947-1D37-02C1-F536-C051A0D47269}"/>
              </a:ext>
            </a:extLst>
          </p:cNvPr>
          <p:cNvSpPr/>
          <p:nvPr/>
        </p:nvSpPr>
        <p:spPr>
          <a:xfrm>
            <a:off x="529601" y="866273"/>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talk/speak</a:t>
            </a:r>
          </a:p>
          <a:p>
            <a:pPr algn="ctr"/>
            <a:r>
              <a:rPr lang="en-US" sz="3200" dirty="0">
                <a:latin typeface="Cavolini" panose="03000502040302020204" pitchFamily="66" charset="0"/>
                <a:cs typeface="Cavolini" panose="03000502040302020204" pitchFamily="66" charset="0"/>
              </a:rPr>
              <a:t>= </a:t>
            </a:r>
          </a:p>
          <a:p>
            <a:pPr algn="ctr"/>
            <a:r>
              <a:rPr lang="en-US" sz="3200" dirty="0">
                <a:latin typeface="Cavolini" panose="03000502040302020204" pitchFamily="66" charset="0"/>
                <a:cs typeface="Cavolini" panose="03000502040302020204" pitchFamily="66" charset="0"/>
              </a:rPr>
              <a:t>Hablar</a:t>
            </a:r>
          </a:p>
        </p:txBody>
      </p:sp>
    </p:spTree>
    <p:extLst>
      <p:ext uri="{BB962C8B-B14F-4D97-AF65-F5344CB8AC3E}">
        <p14:creationId xmlns:p14="http://schemas.microsoft.com/office/powerpoint/2010/main" val="505863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4CA211-0CB2-F0AD-C6B8-8D478930A56F}"/>
            </a:ext>
          </a:extLst>
        </p:cNvPr>
        <p:cNvGrpSpPr/>
        <p:nvPr/>
      </p:nvGrpSpPr>
      <p:grpSpPr>
        <a:xfrm>
          <a:off x="0" y="0"/>
          <a:ext cx="0" cy="0"/>
          <a:chOff x="0" y="0"/>
          <a:chExt cx="0" cy="0"/>
        </a:xfrm>
      </p:grpSpPr>
      <p:sp>
        <p:nvSpPr>
          <p:cNvPr id="5132" name="Rectangle 513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people cleaning in a room&#10;&#10;AI-generated content may be incorrect.">
            <a:extLst>
              <a:ext uri="{FF2B5EF4-FFF2-40B4-BE49-F238E27FC236}">
                <a16:creationId xmlns:a16="http://schemas.microsoft.com/office/drawing/2014/main" id="{01C724AE-5CB5-5057-E152-72D8D54FDA6A}"/>
              </a:ext>
            </a:extLst>
          </p:cNvPr>
          <p:cNvPicPr>
            <a:picLocks noChangeAspect="1"/>
          </p:cNvPicPr>
          <p:nvPr/>
        </p:nvPicPr>
        <p:blipFill>
          <a:blip r:embed="rId2"/>
          <a:srcRect t="10198" b="5548"/>
          <a:stretch/>
        </p:blipFill>
        <p:spPr>
          <a:xfrm>
            <a:off x="20" y="1282"/>
            <a:ext cx="12191980" cy="6856718"/>
          </a:xfrm>
          <a:prstGeom prst="rect">
            <a:avLst/>
          </a:prstGeom>
        </p:spPr>
      </p:pic>
      <p:sp>
        <p:nvSpPr>
          <p:cNvPr id="6" name="Rectangle: Rounded Corners 5">
            <a:extLst>
              <a:ext uri="{FF2B5EF4-FFF2-40B4-BE49-F238E27FC236}">
                <a16:creationId xmlns:a16="http://schemas.microsoft.com/office/drawing/2014/main" id="{7B8A627E-B55E-791B-A0D1-504C40851DA6}"/>
              </a:ext>
            </a:extLst>
          </p:cNvPr>
          <p:cNvSpPr/>
          <p:nvPr/>
        </p:nvSpPr>
        <p:spPr>
          <a:xfrm>
            <a:off x="8253875" y="204537"/>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clean</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Limpiar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392609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ome interior background design">
            <a:extLst>
              <a:ext uri="{FF2B5EF4-FFF2-40B4-BE49-F238E27FC236}">
                <a16:creationId xmlns:a16="http://schemas.microsoft.com/office/drawing/2014/main" id="{C799CA3D-8074-672F-2CC1-34C5D221E0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2969"/>
          <a:stretch/>
        </p:blipFill>
        <p:spPr bwMode="auto">
          <a:xfrm>
            <a:off x="0" y="0"/>
            <a:ext cx="58714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Vector illustration of a cartoon interior of an orange home room, a living room with two soft armchairs">
            <a:extLst>
              <a:ext uri="{FF2B5EF4-FFF2-40B4-BE49-F238E27FC236}">
                <a16:creationId xmlns:a16="http://schemas.microsoft.com/office/drawing/2014/main" id="{B5BA5D96-3C2B-AD42-ADD9-2E865F0025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779"/>
          <a:stretch/>
        </p:blipFill>
        <p:spPr bwMode="auto">
          <a:xfrm>
            <a:off x="5871412" y="0"/>
            <a:ext cx="632058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and drawn people talking on the phone illustration">
            <a:extLst>
              <a:ext uri="{FF2B5EF4-FFF2-40B4-BE49-F238E27FC236}">
                <a16:creationId xmlns:a16="http://schemas.microsoft.com/office/drawing/2014/main" id="{6A115410-FEBF-3C6D-E949-D703A93EE95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77316" y1="23022" x2="68530" y2="83213"/>
                        <a14:foregroundMark x1="76358" y1="43885" x2="76358" y2="74341"/>
                        <a14:foregroundMark x1="67572" y1="34293" x2="67572" y2="34293"/>
                        <a14:backgroundMark x1="69808" y1="39568" x2="69808" y2="39568"/>
                      </a14:backgroundRemoval>
                    </a14:imgEffect>
                  </a14:imgLayer>
                </a14:imgProps>
              </a:ext>
              <a:ext uri="{28A0092B-C50C-407E-A947-70E740481C1C}">
                <a14:useLocalDpi xmlns:a14="http://schemas.microsoft.com/office/drawing/2010/main" val="0"/>
              </a:ext>
            </a:extLst>
          </a:blip>
          <a:srcRect b="10869"/>
          <a:stretch/>
        </p:blipFill>
        <p:spPr bwMode="auto">
          <a:xfrm>
            <a:off x="945731" y="1370849"/>
            <a:ext cx="9241757" cy="548715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99E707D2-545C-0D65-982F-A10739FACAC1}"/>
              </a:ext>
            </a:extLst>
          </p:cNvPr>
          <p:cNvCxnSpPr/>
          <p:nvPr/>
        </p:nvCxnSpPr>
        <p:spPr>
          <a:xfrm>
            <a:off x="5871412" y="0"/>
            <a:ext cx="0" cy="6858000"/>
          </a:xfrm>
          <a:prstGeom prst="line">
            <a:avLst/>
          </a:prstGeom>
          <a:ln w="76200"/>
        </p:spPr>
        <p:style>
          <a:lnRef idx="2">
            <a:schemeClr val="accent2"/>
          </a:lnRef>
          <a:fillRef idx="0">
            <a:schemeClr val="accent2"/>
          </a:fillRef>
          <a:effectRef idx="1">
            <a:schemeClr val="accent2"/>
          </a:effectRef>
          <a:fontRef idx="minor">
            <a:schemeClr val="tx1"/>
          </a:fontRef>
        </p:style>
      </p:cxnSp>
      <p:sp>
        <p:nvSpPr>
          <p:cNvPr id="6" name="Rectangle: Rounded Corners 5">
            <a:extLst>
              <a:ext uri="{FF2B5EF4-FFF2-40B4-BE49-F238E27FC236}">
                <a16:creationId xmlns:a16="http://schemas.microsoft.com/office/drawing/2014/main" id="{98C957E4-7106-051E-6A6B-B3B05A37B0C2}"/>
              </a:ext>
            </a:extLst>
          </p:cNvPr>
          <p:cNvSpPr/>
          <p:nvPr/>
        </p:nvSpPr>
        <p:spPr>
          <a:xfrm>
            <a:off x="4091598" y="108284"/>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call</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Llamar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62487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012220-DF44-7D6D-52B6-29ACE12880B6}"/>
            </a:ext>
          </a:extLst>
        </p:cNvPr>
        <p:cNvGrpSpPr/>
        <p:nvPr/>
      </p:nvGrpSpPr>
      <p:grpSpPr>
        <a:xfrm>
          <a:off x="0" y="0"/>
          <a:ext cx="0" cy="0"/>
          <a:chOff x="0" y="0"/>
          <a:chExt cx="0" cy="0"/>
        </a:xfrm>
      </p:grpSpPr>
      <p:sp>
        <p:nvSpPr>
          <p:cNvPr id="7175"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Delivery service with woman wearing a medical mask">
            <a:extLst>
              <a:ext uri="{FF2B5EF4-FFF2-40B4-BE49-F238E27FC236}">
                <a16:creationId xmlns:a16="http://schemas.microsoft.com/office/drawing/2014/main" id="{DE427802-FDAF-5A1C-BA6A-B7F7A8D0E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449" b="598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0944AC8-E1DF-1271-F46C-F6798CA1159A}"/>
              </a:ext>
            </a:extLst>
          </p:cNvPr>
          <p:cNvSpPr/>
          <p:nvPr/>
        </p:nvSpPr>
        <p:spPr>
          <a:xfrm>
            <a:off x="782914" y="4247147"/>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arrive</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Llegar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118328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85F1F8-8FFA-05F1-76B5-FB3486C3FF14}"/>
            </a:ext>
          </a:extLst>
        </p:cNvPr>
        <p:cNvGrpSpPr/>
        <p:nvPr/>
      </p:nvGrpSpPr>
      <p:grpSpPr>
        <a:xfrm>
          <a:off x="0" y="0"/>
          <a:ext cx="0" cy="0"/>
          <a:chOff x="0" y="0"/>
          <a:chExt cx="0" cy="0"/>
        </a:xfrm>
      </p:grpSpPr>
      <p:sp>
        <p:nvSpPr>
          <p:cNvPr id="8204" name="Rectangle 820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women walking in a row&#10;&#10;AI-generated content may be incorrect.">
            <a:extLst>
              <a:ext uri="{FF2B5EF4-FFF2-40B4-BE49-F238E27FC236}">
                <a16:creationId xmlns:a16="http://schemas.microsoft.com/office/drawing/2014/main" id="{AC60A58B-B7E1-A5E1-56AD-8F7D49C9BF98}"/>
              </a:ext>
            </a:extLst>
          </p:cNvPr>
          <p:cNvPicPr>
            <a:picLocks noChangeAspect="1"/>
          </p:cNvPicPr>
          <p:nvPr/>
        </p:nvPicPr>
        <p:blipFill>
          <a:blip r:embed="rId2"/>
          <a:srcRect t="14663" b="108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67A38E66-7625-1A95-E8AE-8E56ED3D13E7}"/>
              </a:ext>
            </a:extLst>
          </p:cNvPr>
          <p:cNvSpPr/>
          <p:nvPr/>
        </p:nvSpPr>
        <p:spPr>
          <a:xfrm>
            <a:off x="4316185" y="4872789"/>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wear</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Llevar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4924662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C459CA-12EB-D755-4B49-756B583FD486}"/>
            </a:ext>
          </a:extLst>
        </p:cNvPr>
        <p:cNvGrpSpPr/>
        <p:nvPr/>
      </p:nvGrpSpPr>
      <p:grpSpPr>
        <a:xfrm>
          <a:off x="0" y="0"/>
          <a:ext cx="0" cy="0"/>
          <a:chOff x="0" y="0"/>
          <a:chExt cx="0" cy="0"/>
        </a:xfrm>
      </p:grpSpPr>
      <p:sp>
        <p:nvSpPr>
          <p:cNvPr id="9223" name="Rectangle 92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descr="Family sitting on sofa and watch tv in living room at evening. cartoon illustration of lounge room interior with rear view of couple on couch, boy on chair and glowing television screen">
            <a:extLst>
              <a:ext uri="{FF2B5EF4-FFF2-40B4-BE49-F238E27FC236}">
                <a16:creationId xmlns:a16="http://schemas.microsoft.com/office/drawing/2014/main" id="{01C16792-FA5E-0844-F6E5-FC4EBD6C9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160" r="5935"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267F6D80-6E05-A177-CBE3-3954AE0461AC}"/>
              </a:ext>
            </a:extLst>
          </p:cNvPr>
          <p:cNvSpPr/>
          <p:nvPr/>
        </p:nvSpPr>
        <p:spPr>
          <a:xfrm>
            <a:off x="345764" y="661736"/>
            <a:ext cx="3559629"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watch/look at </a:t>
            </a:r>
          </a:p>
          <a:p>
            <a:pPr algn="ctr"/>
            <a:r>
              <a:rPr lang="en-US" sz="3200" dirty="0">
                <a:latin typeface="Cavolini" panose="03000502040302020204" pitchFamily="66" charset="0"/>
                <a:cs typeface="Cavolini" panose="03000502040302020204" pitchFamily="66" charset="0"/>
              </a:rPr>
              <a:t>= </a:t>
            </a:r>
          </a:p>
          <a:p>
            <a:pPr algn="ctr"/>
            <a:r>
              <a:rPr lang="en-US" sz="3200" dirty="0">
                <a:latin typeface="Cavolini" panose="03000502040302020204" pitchFamily="66" charset="0"/>
                <a:cs typeface="Cavolini" panose="03000502040302020204" pitchFamily="66" charset="0"/>
              </a:rPr>
              <a:t>Mirar</a:t>
            </a:r>
          </a:p>
        </p:txBody>
      </p:sp>
    </p:spTree>
    <p:extLst>
      <p:ext uri="{BB962C8B-B14F-4D97-AF65-F5344CB8AC3E}">
        <p14:creationId xmlns:p14="http://schemas.microsoft.com/office/powerpoint/2010/main" val="2373295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EF0792-D9A9-E900-F353-5D75CCB08EDC}"/>
            </a:ext>
          </a:extLst>
        </p:cNvPr>
        <p:cNvGrpSpPr/>
        <p:nvPr/>
      </p:nvGrpSpPr>
      <p:grpSpPr>
        <a:xfrm>
          <a:off x="0" y="0"/>
          <a:ext cx="0" cy="0"/>
          <a:chOff x="0" y="0"/>
          <a:chExt cx="0" cy="0"/>
        </a:xfrm>
      </p:grpSpPr>
      <p:sp>
        <p:nvSpPr>
          <p:cNvPr id="10257" name="Rectangle 1025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swimsuit in a pool&#10;&#10;AI-generated content may be incorrect.">
            <a:extLst>
              <a:ext uri="{FF2B5EF4-FFF2-40B4-BE49-F238E27FC236}">
                <a16:creationId xmlns:a16="http://schemas.microsoft.com/office/drawing/2014/main" id="{99755AAA-81B8-AB6D-4C1F-E9A48BB7960A}"/>
              </a:ext>
            </a:extLst>
          </p:cNvPr>
          <p:cNvPicPr>
            <a:picLocks noChangeAspect="1"/>
          </p:cNvPicPr>
          <p:nvPr/>
        </p:nvPicPr>
        <p:blipFill>
          <a:blip r:embed="rId2"/>
          <a:srcRect t="4679"/>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C958B446-5930-CB12-058D-C3F26645D704}"/>
              </a:ext>
            </a:extLst>
          </p:cNvPr>
          <p:cNvSpPr/>
          <p:nvPr/>
        </p:nvSpPr>
        <p:spPr>
          <a:xfrm>
            <a:off x="4316185" y="4632157"/>
            <a:ext cx="3559629"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swim</a:t>
            </a:r>
          </a:p>
          <a:p>
            <a:pPr algn="ctr"/>
            <a:r>
              <a:rPr lang="en-US" sz="3200" dirty="0">
                <a:latin typeface="Cavolini" panose="03000502040302020204" pitchFamily="66" charset="0"/>
                <a:cs typeface="Cavolini" panose="03000502040302020204" pitchFamily="66" charset="0"/>
              </a:rPr>
              <a:t>= </a:t>
            </a:r>
          </a:p>
          <a:p>
            <a:pPr algn="ctr"/>
            <a:r>
              <a:rPr lang="en-US" sz="3200" dirty="0">
                <a:latin typeface="Cavolini" panose="03000502040302020204" pitchFamily="66" charset="0"/>
                <a:cs typeface="Cavolini" panose="03000502040302020204" pitchFamily="66" charset="0"/>
              </a:rPr>
              <a:t>Nadar</a:t>
            </a:r>
          </a:p>
        </p:txBody>
      </p:sp>
    </p:spTree>
    <p:extLst>
      <p:ext uri="{BB962C8B-B14F-4D97-AF65-F5344CB8AC3E}">
        <p14:creationId xmlns:p14="http://schemas.microsoft.com/office/powerpoint/2010/main" val="4024872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B76B16-3AF6-C76E-38DB-89EDC7FF6FE8}"/>
            </a:ext>
          </a:extLst>
        </p:cNvPr>
        <p:cNvGrpSpPr/>
        <p:nvPr/>
      </p:nvGrpSpPr>
      <p:grpSpPr>
        <a:xfrm>
          <a:off x="0" y="0"/>
          <a:ext cx="0" cy="0"/>
          <a:chOff x="0" y="0"/>
          <a:chExt cx="0" cy="0"/>
        </a:xfrm>
      </p:grpSpPr>
      <p:sp>
        <p:nvSpPr>
          <p:cNvPr id="11271" name="Rectangle 112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266" name="Picture 2" descr="Flat background for world teacher's day celebration">
            <a:extLst>
              <a:ext uri="{FF2B5EF4-FFF2-40B4-BE49-F238E27FC236}">
                <a16:creationId xmlns:a16="http://schemas.microsoft.com/office/drawing/2014/main" id="{AB710F69-F69B-A49A-CBE7-4D923E4FC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925" b="950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A79E41DC-AFDB-8AA0-E4B9-8AD0782B8D5A}"/>
              </a:ext>
            </a:extLst>
          </p:cNvPr>
          <p:cNvSpPr/>
          <p:nvPr/>
        </p:nvSpPr>
        <p:spPr>
          <a:xfrm>
            <a:off x="646554" y="493294"/>
            <a:ext cx="3559629"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ask</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Preguntar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984601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FE7D6E-396C-6828-1CA3-FE6F524D040A}"/>
            </a:ext>
          </a:extLst>
        </p:cNvPr>
        <p:cNvGrpSpPr/>
        <p:nvPr/>
      </p:nvGrpSpPr>
      <p:grpSpPr>
        <a:xfrm>
          <a:off x="0" y="0"/>
          <a:ext cx="0" cy="0"/>
          <a:chOff x="0" y="0"/>
          <a:chExt cx="0" cy="0"/>
        </a:xfrm>
      </p:grpSpPr>
      <p:sp>
        <p:nvSpPr>
          <p:cNvPr id="12300" name="Rectangle 1229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men carrying shopping bags&#10;&#10;AI-generated content may be incorrect.">
            <a:extLst>
              <a:ext uri="{FF2B5EF4-FFF2-40B4-BE49-F238E27FC236}">
                <a16:creationId xmlns:a16="http://schemas.microsoft.com/office/drawing/2014/main" id="{519C7798-668A-6C8B-72A2-06F0D17273CC}"/>
              </a:ext>
            </a:extLst>
          </p:cNvPr>
          <p:cNvPicPr>
            <a:picLocks noChangeAspect="1"/>
          </p:cNvPicPr>
          <p:nvPr/>
        </p:nvPicPr>
        <p:blipFill>
          <a:blip r:embed="rId2"/>
          <a:srcRect l="6475" r="10398"/>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D715C045-298D-164E-88DF-FE71086D6D4A}"/>
              </a:ext>
            </a:extLst>
          </p:cNvPr>
          <p:cNvSpPr/>
          <p:nvPr/>
        </p:nvSpPr>
        <p:spPr>
          <a:xfrm>
            <a:off x="3678511" y="4343398"/>
            <a:ext cx="3559629"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return</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Regresar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626828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0A2803-6EB2-8ABD-06A9-4F5FD7D7C20E}"/>
            </a:ext>
          </a:extLst>
        </p:cNvPr>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Flat background for autumn celebration">
            <a:extLst>
              <a:ext uri="{FF2B5EF4-FFF2-40B4-BE49-F238E27FC236}">
                <a16:creationId xmlns:a16="http://schemas.microsoft.com/office/drawing/2014/main" id="{88914919-75EE-0D26-616A-8EFC9A6AEC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04" b="5426"/>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toon style hugging day celebration">
            <a:extLst>
              <a:ext uri="{FF2B5EF4-FFF2-40B4-BE49-F238E27FC236}">
                <a16:creationId xmlns:a16="http://schemas.microsoft.com/office/drawing/2014/main" id="{32FFB6AF-7D8C-B8BD-E9C1-C1EA506D65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05" b="90575" l="10000" r="90000">
                        <a14:foregroundMark x1="44773" y1="10383" x2="44773" y2="10383"/>
                        <a14:foregroundMark x1="62273" y1="90575" x2="62273" y2="90575"/>
                        <a14:foregroundMark x1="48182" y1="9265" x2="48182" y2="9265"/>
                        <a14:foregroundMark x1="42727" y1="90575" x2="42727" y2="90575"/>
                      </a14:backgroundRemoval>
                    </a14:imgEffect>
                  </a14:imgLayer>
                </a14:imgProps>
              </a:ext>
              <a:ext uri="{28A0092B-C50C-407E-A947-70E740481C1C}">
                <a14:useLocalDpi xmlns:a14="http://schemas.microsoft.com/office/drawing/2010/main" val="0"/>
              </a:ext>
            </a:extLst>
          </a:blip>
          <a:srcRect/>
          <a:stretch>
            <a:fillRect/>
          </a:stretch>
        </p:blipFill>
        <p:spPr bwMode="auto">
          <a:xfrm>
            <a:off x="1529443" y="1264103"/>
            <a:ext cx="4191000" cy="59626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BE554083-5533-31CB-3058-987F3FFE2031}"/>
              </a:ext>
            </a:extLst>
          </p:cNvPr>
          <p:cNvSpPr/>
          <p:nvPr/>
        </p:nvSpPr>
        <p:spPr>
          <a:xfrm>
            <a:off x="7794171" y="355146"/>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hug </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Abrazar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910459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646A46-99F9-F10E-54F4-B7F47710B902}"/>
            </a:ext>
          </a:extLst>
        </p:cNvPr>
        <p:cNvGrpSpPr/>
        <p:nvPr/>
      </p:nvGrpSpPr>
      <p:grpSpPr>
        <a:xfrm>
          <a:off x="0" y="0"/>
          <a:ext cx="0" cy="0"/>
          <a:chOff x="0" y="0"/>
          <a:chExt cx="0" cy="0"/>
        </a:xfrm>
      </p:grpSpPr>
      <p:sp>
        <p:nvSpPr>
          <p:cNvPr id="13319" name="Rectangle 133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314" name="Picture 2" descr="Remote employee working at home office man sits at computer desk at sea resort window view">
            <a:extLst>
              <a:ext uri="{FF2B5EF4-FFF2-40B4-BE49-F238E27FC236}">
                <a16:creationId xmlns:a16="http://schemas.microsoft.com/office/drawing/2014/main" id="{D7BCAF22-4156-36D1-8F8B-5BC309FA89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771" b="2658"/>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C4725A3-665C-8BF4-72F5-CFD34FB475A2}"/>
              </a:ext>
            </a:extLst>
          </p:cNvPr>
          <p:cNvSpPr/>
          <p:nvPr/>
        </p:nvSpPr>
        <p:spPr>
          <a:xfrm>
            <a:off x="7745186" y="565483"/>
            <a:ext cx="3559629"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work</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Trabajar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019197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C079B7-7215-8660-69B2-756BA648BAA5}"/>
            </a:ext>
          </a:extLst>
        </p:cNvPr>
        <p:cNvGrpSpPr/>
        <p:nvPr/>
      </p:nvGrpSpPr>
      <p:grpSpPr>
        <a:xfrm>
          <a:off x="0" y="0"/>
          <a:ext cx="0" cy="0"/>
          <a:chOff x="0" y="0"/>
          <a:chExt cx="0" cy="0"/>
        </a:xfrm>
      </p:grpSpPr>
      <p:sp>
        <p:nvSpPr>
          <p:cNvPr id="14348" name="Rectangle 143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in an airport&#10;&#10;AI-generated content may be incorrect.">
            <a:extLst>
              <a:ext uri="{FF2B5EF4-FFF2-40B4-BE49-F238E27FC236}">
                <a16:creationId xmlns:a16="http://schemas.microsoft.com/office/drawing/2014/main" id="{5197CE91-BCB1-686B-F86A-BF1DE6C6C684}"/>
              </a:ext>
            </a:extLst>
          </p:cNvPr>
          <p:cNvPicPr>
            <a:picLocks noChangeAspect="1"/>
          </p:cNvPicPr>
          <p:nvPr/>
        </p:nvPicPr>
        <p:blipFill>
          <a:blip r:embed="rId2"/>
          <a:srcRect t="17295"/>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3B95CFBB-5FB2-2639-DC6B-78EF1A8BBBAE}"/>
              </a:ext>
            </a:extLst>
          </p:cNvPr>
          <p:cNvSpPr/>
          <p:nvPr/>
        </p:nvSpPr>
        <p:spPr>
          <a:xfrm>
            <a:off x="1693302" y="565483"/>
            <a:ext cx="3559629"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travel</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Viajar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811674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B2B1612-D011-68BA-DDF6-601B2F506C1B}"/>
            </a:ext>
          </a:extLst>
        </p:cNvPr>
        <p:cNvGrpSpPr/>
        <p:nvPr/>
      </p:nvGrpSpPr>
      <p:grpSpPr>
        <a:xfrm>
          <a:off x="0" y="0"/>
          <a:ext cx="0" cy="0"/>
          <a:chOff x="0" y="0"/>
          <a:chExt cx="0" cy="0"/>
        </a:xfrm>
      </p:grpSpPr>
      <p:sp>
        <p:nvSpPr>
          <p:cNvPr id="15372" name="Rectangle 153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taking a selfie&#10;&#10;AI-generated content may be incorrect.">
            <a:extLst>
              <a:ext uri="{FF2B5EF4-FFF2-40B4-BE49-F238E27FC236}">
                <a16:creationId xmlns:a16="http://schemas.microsoft.com/office/drawing/2014/main" id="{8914B012-E9F5-30FB-6A69-FEE095BFB51E}"/>
              </a:ext>
            </a:extLst>
          </p:cNvPr>
          <p:cNvPicPr>
            <a:picLocks noChangeAspect="1"/>
          </p:cNvPicPr>
          <p:nvPr/>
        </p:nvPicPr>
        <p:blipFill>
          <a:blip r:embed="rId2"/>
          <a:srcRect t="10932" b="4814"/>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3B90C12C-103B-EDF7-1CAB-7284C765BECF}"/>
              </a:ext>
            </a:extLst>
          </p:cNvPr>
          <p:cNvSpPr/>
          <p:nvPr/>
        </p:nvSpPr>
        <p:spPr>
          <a:xfrm>
            <a:off x="8406923" y="4259178"/>
            <a:ext cx="3559629"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visit</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Visitar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6297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B8A5CD-9966-A21E-CC8F-BC402E8D7401}"/>
            </a:ext>
          </a:extLst>
        </p:cNvPr>
        <p:cNvGrpSpPr/>
        <p:nvPr/>
      </p:nvGrpSpPr>
      <p:grpSpPr>
        <a:xfrm>
          <a:off x="0" y="0"/>
          <a:ext cx="0" cy="0"/>
          <a:chOff x="0" y="0"/>
          <a:chExt cx="0" cy="0"/>
        </a:xfrm>
      </p:grpSpPr>
      <p:sp>
        <p:nvSpPr>
          <p:cNvPr id="16396" name="Rectangle 1639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C831C31-0820-017C-6F00-EAD451A9F5A6}"/>
              </a:ext>
            </a:extLst>
          </p:cNvPr>
          <p:cNvPicPr>
            <a:picLocks noChangeAspect="1"/>
          </p:cNvPicPr>
          <p:nvPr/>
        </p:nvPicPr>
        <p:blipFill>
          <a:blip r:embed="rId2"/>
          <a:srcRect b="7804"/>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A82B4601-7E3F-E289-EBE8-A6C6A35ECD72}"/>
              </a:ext>
            </a:extLst>
          </p:cNvPr>
          <p:cNvSpPr/>
          <p:nvPr/>
        </p:nvSpPr>
        <p:spPr>
          <a:xfrm>
            <a:off x="766870" y="854241"/>
            <a:ext cx="3559629"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learn</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Aprender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376072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EC46C6-BC6F-3F14-5746-7F8E41C5B55E}"/>
            </a:ext>
          </a:extLst>
        </p:cNvPr>
        <p:cNvGrpSpPr/>
        <p:nvPr/>
      </p:nvGrpSpPr>
      <p:grpSpPr>
        <a:xfrm>
          <a:off x="0" y="0"/>
          <a:ext cx="0" cy="0"/>
          <a:chOff x="0" y="0"/>
          <a:chExt cx="0" cy="0"/>
        </a:xfrm>
      </p:grpSpPr>
      <p:sp>
        <p:nvSpPr>
          <p:cNvPr id="17415" name="Rectangle 174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410" name="Picture 2" descr="Drinking water concept illustration">
            <a:extLst>
              <a:ext uri="{FF2B5EF4-FFF2-40B4-BE49-F238E27FC236}">
                <a16:creationId xmlns:a16="http://schemas.microsoft.com/office/drawing/2014/main" id="{5ECA15BF-AB45-490B-9047-E68574E590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542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54A3FB5-5B94-72D4-1AF9-4449D2098F85}"/>
              </a:ext>
            </a:extLst>
          </p:cNvPr>
          <p:cNvSpPr/>
          <p:nvPr/>
        </p:nvSpPr>
        <p:spPr>
          <a:xfrm>
            <a:off x="3979302" y="276725"/>
            <a:ext cx="3559629"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drink</a:t>
            </a:r>
          </a:p>
          <a:p>
            <a:pPr algn="ctr"/>
            <a:r>
              <a:rPr lang="en-US" sz="3200" dirty="0">
                <a:latin typeface="Cavolini" panose="03000502040302020204" pitchFamily="66" charset="0"/>
                <a:cs typeface="Cavolini" panose="03000502040302020204" pitchFamily="66" charset="0"/>
              </a:rPr>
              <a:t>= </a:t>
            </a:r>
          </a:p>
          <a:p>
            <a:pPr algn="ctr"/>
            <a:r>
              <a:rPr lang="en-US" sz="3200" dirty="0">
                <a:latin typeface="Cavolini" panose="03000502040302020204" pitchFamily="66" charset="0"/>
                <a:cs typeface="Cavolini" panose="03000502040302020204" pitchFamily="66" charset="0"/>
              </a:rPr>
              <a:t>Beber</a:t>
            </a:r>
          </a:p>
        </p:txBody>
      </p:sp>
    </p:spTree>
    <p:extLst>
      <p:ext uri="{BB962C8B-B14F-4D97-AF65-F5344CB8AC3E}">
        <p14:creationId xmlns:p14="http://schemas.microsoft.com/office/powerpoint/2010/main" val="2587840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82DCD0-1F07-3EFC-2CFF-63224CF4C3BA}"/>
            </a:ext>
          </a:extLst>
        </p:cNvPr>
        <p:cNvGrpSpPr/>
        <p:nvPr/>
      </p:nvGrpSpPr>
      <p:grpSpPr>
        <a:xfrm>
          <a:off x="0" y="0"/>
          <a:ext cx="0" cy="0"/>
          <a:chOff x="0" y="0"/>
          <a:chExt cx="0" cy="0"/>
        </a:xfrm>
      </p:grpSpPr>
      <p:sp>
        <p:nvSpPr>
          <p:cNvPr id="18439" name="Rectangle 184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8434" name="Picture 2" descr="Modern cozy kitchen combined with dining room">
            <a:extLst>
              <a:ext uri="{FF2B5EF4-FFF2-40B4-BE49-F238E27FC236}">
                <a16:creationId xmlns:a16="http://schemas.microsoft.com/office/drawing/2014/main" id="{4A9B204C-B576-92B0-87AE-13383211D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1096"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Mother and kids having meal at dining table">
            <a:extLst>
              <a:ext uri="{FF2B5EF4-FFF2-40B4-BE49-F238E27FC236}">
                <a16:creationId xmlns:a16="http://schemas.microsoft.com/office/drawing/2014/main" id="{990D4522-E32F-BB41-3CCA-5D054703BD8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32" b="95207" l="1278" r="97125">
                        <a14:foregroundMark x1="81150" y1="6318" x2="81150" y2="6318"/>
                        <a14:foregroundMark x1="92492" y1="21786" x2="92492" y2="21786"/>
                        <a14:foregroundMark x1="66933" y1="82571" x2="66933" y2="82571"/>
                        <a14:foregroundMark x1="75719" y1="83442" x2="31629" y2="84314"/>
                        <a14:foregroundMark x1="31629" y1="84314" x2="31629" y2="84314"/>
                        <a14:foregroundMark x1="82428" y1="88453" x2="31949" y2="87146"/>
                        <a14:foregroundMark x1="79712" y1="70806" x2="80511" y2="84314"/>
                        <a14:foregroundMark x1="92971" y1="73856" x2="92652" y2="86928"/>
                        <a14:foregroundMark x1="97444" y1="71460" x2="97444" y2="71460"/>
                        <a14:foregroundMark x1="83227" y1="95207" x2="37859" y2="93682"/>
                        <a14:foregroundMark x1="3674" y1="91503" x2="10064" y2="62963"/>
                        <a14:foregroundMark x1="10064" y1="62963" x2="10383" y2="62963"/>
                        <a14:foregroundMark x1="44728" y1="61438" x2="44728" y2="61438"/>
                        <a14:foregroundMark x1="81629" y1="3050" x2="81629" y2="3050"/>
                        <a14:foregroundMark x1="1278" y1="73203" x2="1278" y2="73203"/>
                        <a14:foregroundMark x1="15815" y1="42919" x2="15815" y2="42919"/>
                        <a14:backgroundMark x1="53355" y1="42919" x2="53355" y2="42919"/>
                      </a14:backgroundRemoval>
                    </a14:imgEffect>
                  </a14:imgLayer>
                </a14:imgProps>
              </a:ext>
              <a:ext uri="{28A0092B-C50C-407E-A947-70E740481C1C}">
                <a14:useLocalDpi xmlns:a14="http://schemas.microsoft.com/office/drawing/2010/main" val="0"/>
              </a:ext>
            </a:extLst>
          </a:blip>
          <a:srcRect/>
          <a:stretch>
            <a:fillRect/>
          </a:stretch>
        </p:blipFill>
        <p:spPr bwMode="auto">
          <a:xfrm>
            <a:off x="0" y="1296789"/>
            <a:ext cx="7725779" cy="56647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9666B67A-524B-B234-773B-6FB8716540BE}"/>
              </a:ext>
            </a:extLst>
          </p:cNvPr>
          <p:cNvSpPr/>
          <p:nvPr/>
        </p:nvSpPr>
        <p:spPr>
          <a:xfrm>
            <a:off x="8178313" y="1684420"/>
            <a:ext cx="3559629"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eat</a:t>
            </a:r>
          </a:p>
          <a:p>
            <a:pPr algn="ctr"/>
            <a:r>
              <a:rPr lang="en-US" sz="3200" dirty="0">
                <a:latin typeface="Cavolini" panose="03000502040302020204" pitchFamily="66" charset="0"/>
                <a:cs typeface="Cavolini" panose="03000502040302020204" pitchFamily="66" charset="0"/>
              </a:rPr>
              <a:t>= </a:t>
            </a:r>
          </a:p>
          <a:p>
            <a:pPr algn="ctr"/>
            <a:r>
              <a:rPr lang="en-US" sz="3200" dirty="0">
                <a:latin typeface="Cavolini" panose="03000502040302020204" pitchFamily="66" charset="0"/>
                <a:cs typeface="Cavolini" panose="03000502040302020204" pitchFamily="66" charset="0"/>
              </a:rPr>
              <a:t>Comer</a:t>
            </a:r>
          </a:p>
        </p:txBody>
      </p:sp>
    </p:spTree>
    <p:extLst>
      <p:ext uri="{BB962C8B-B14F-4D97-AF65-F5344CB8AC3E}">
        <p14:creationId xmlns:p14="http://schemas.microsoft.com/office/powerpoint/2010/main" val="2283061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B0D7E6-5751-ACDC-89D9-F93AD2A097B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9B6112C9-5FE1-1521-7586-7194DD96F3B2}"/>
              </a:ext>
            </a:extLst>
          </p:cNvPr>
          <p:cNvPicPr>
            <a:picLocks noChangeAspect="1"/>
          </p:cNvPicPr>
          <p:nvPr/>
        </p:nvPicPr>
        <p:blipFill>
          <a:blip r:embed="rId2"/>
          <a:srcRect l="4547" r="6549" b="1"/>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B6D49EC5-C7A2-F2B9-D7A7-803CF0A7D137}"/>
              </a:ext>
            </a:extLst>
          </p:cNvPr>
          <p:cNvSpPr/>
          <p:nvPr/>
        </p:nvSpPr>
        <p:spPr>
          <a:xfrm>
            <a:off x="4205462" y="3597441"/>
            <a:ext cx="3781076"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understand</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Comprender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036149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9F1AAC-8AC1-209E-19A8-92089B546520}"/>
            </a:ext>
          </a:extLst>
        </p:cNvPr>
        <p:cNvGrpSpPr/>
        <p:nvPr/>
      </p:nvGrpSpPr>
      <p:grpSpPr>
        <a:xfrm>
          <a:off x="0" y="0"/>
          <a:ext cx="0" cy="0"/>
          <a:chOff x="0" y="0"/>
          <a:chExt cx="0" cy="0"/>
        </a:xfrm>
      </p:grpSpPr>
      <p:sp>
        <p:nvSpPr>
          <p:cNvPr id="19463" name="Rectangle 1946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458" name="Picture 2" descr="Three women running in the track">
            <a:extLst>
              <a:ext uri="{FF2B5EF4-FFF2-40B4-BE49-F238E27FC236}">
                <a16:creationId xmlns:a16="http://schemas.microsoft.com/office/drawing/2014/main" id="{4FC7A1A6-0044-3FF5-ADB0-E0C6A67A9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71" r="1"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F2A7B90-E196-EC27-6B1B-FD5AB583B900}"/>
              </a:ext>
            </a:extLst>
          </p:cNvPr>
          <p:cNvSpPr/>
          <p:nvPr/>
        </p:nvSpPr>
        <p:spPr>
          <a:xfrm>
            <a:off x="2653389" y="4463715"/>
            <a:ext cx="3781076"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run</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Correr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192101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29EDC0-488E-0AB1-18B2-DB4B902ADA7E}"/>
            </a:ext>
          </a:extLst>
        </p:cNvPr>
        <p:cNvGrpSpPr/>
        <p:nvPr/>
      </p:nvGrpSpPr>
      <p:grpSpPr>
        <a:xfrm>
          <a:off x="0" y="0"/>
          <a:ext cx="0" cy="0"/>
          <a:chOff x="0" y="0"/>
          <a:chExt cx="0" cy="0"/>
        </a:xfrm>
      </p:grpSpPr>
      <p:sp>
        <p:nvSpPr>
          <p:cNvPr id="21511" name="Rectangle 215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506" name="Picture 2" descr="Golden Falling Star with Sparkling Tail. Vector comet, meteorite or asteroid">
            <a:extLst>
              <a:ext uri="{FF2B5EF4-FFF2-40B4-BE49-F238E27FC236}">
                <a16:creationId xmlns:a16="http://schemas.microsoft.com/office/drawing/2014/main" id="{0195326B-BAA3-02D0-5382-D0C1E8EE4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345" b="844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11D2A14-3DCB-C510-0C0D-ED928B02C54B}"/>
              </a:ext>
            </a:extLst>
          </p:cNvPr>
          <p:cNvSpPr/>
          <p:nvPr/>
        </p:nvSpPr>
        <p:spPr>
          <a:xfrm>
            <a:off x="4205462" y="4439652"/>
            <a:ext cx="3781076"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believe</a:t>
            </a:r>
          </a:p>
          <a:p>
            <a:pPr algn="ctr"/>
            <a:r>
              <a:rPr lang="en-US" sz="3200" dirty="0">
                <a:latin typeface="Cavolini" panose="03000502040302020204" pitchFamily="66" charset="0"/>
                <a:cs typeface="Cavolini" panose="03000502040302020204" pitchFamily="66" charset="0"/>
              </a:rPr>
              <a:t>= </a:t>
            </a:r>
          </a:p>
          <a:p>
            <a:pPr algn="ctr"/>
            <a:r>
              <a:rPr lang="en-US" sz="3200" dirty="0">
                <a:latin typeface="Cavolini" panose="03000502040302020204" pitchFamily="66" charset="0"/>
                <a:cs typeface="Cavolini" panose="03000502040302020204" pitchFamily="66" charset="0"/>
              </a:rPr>
              <a:t>Creer</a:t>
            </a:r>
          </a:p>
        </p:txBody>
      </p:sp>
    </p:spTree>
    <p:extLst>
      <p:ext uri="{BB962C8B-B14F-4D97-AF65-F5344CB8AC3E}">
        <p14:creationId xmlns:p14="http://schemas.microsoft.com/office/powerpoint/2010/main" val="703888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AF38D1-3134-D847-285B-8594167EB10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kids in a library&#10;&#10;AI-generated content may be incorrect.">
            <a:extLst>
              <a:ext uri="{FF2B5EF4-FFF2-40B4-BE49-F238E27FC236}">
                <a16:creationId xmlns:a16="http://schemas.microsoft.com/office/drawing/2014/main" id="{8FD06E88-AF62-0CA0-2094-01DB318EA381}"/>
              </a:ext>
            </a:extLst>
          </p:cNvPr>
          <p:cNvPicPr>
            <a:picLocks noChangeAspect="1"/>
          </p:cNvPicPr>
          <p:nvPr/>
        </p:nvPicPr>
        <p:blipFill>
          <a:blip r:embed="rId2"/>
          <a:srcRect b="3452"/>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1C5D4178-7397-ECC0-3A78-3E854FCF072B}"/>
              </a:ext>
            </a:extLst>
          </p:cNvPr>
          <p:cNvSpPr/>
          <p:nvPr/>
        </p:nvSpPr>
        <p:spPr>
          <a:xfrm>
            <a:off x="1486325" y="4608094"/>
            <a:ext cx="3781076"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read</a:t>
            </a:r>
          </a:p>
          <a:p>
            <a:pPr algn="ctr"/>
            <a:r>
              <a:rPr lang="en-US" sz="3200" dirty="0">
                <a:latin typeface="Cavolini" panose="03000502040302020204" pitchFamily="66" charset="0"/>
                <a:cs typeface="Cavolini" panose="03000502040302020204" pitchFamily="66" charset="0"/>
              </a:rPr>
              <a:t>= </a:t>
            </a:r>
          </a:p>
          <a:p>
            <a:pPr algn="ctr"/>
            <a:r>
              <a:rPr lang="en-US" sz="3200" dirty="0">
                <a:latin typeface="Cavolini" panose="03000502040302020204" pitchFamily="66" charset="0"/>
                <a:cs typeface="Cavolini" panose="03000502040302020204" pitchFamily="66" charset="0"/>
              </a:rPr>
              <a:t>Leer</a:t>
            </a:r>
          </a:p>
        </p:txBody>
      </p:sp>
    </p:spTree>
    <p:extLst>
      <p:ext uri="{BB962C8B-B14F-4D97-AF65-F5344CB8AC3E}">
        <p14:creationId xmlns:p14="http://schemas.microsoft.com/office/powerpoint/2010/main" val="2592634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E01260-E752-FF8C-2EEC-AEFAC183A2B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each with palm trees&#10;&#10;Description automatically generated">
            <a:extLst>
              <a:ext uri="{FF2B5EF4-FFF2-40B4-BE49-F238E27FC236}">
                <a16:creationId xmlns:a16="http://schemas.microsoft.com/office/drawing/2014/main" id="{A28C538D-6894-FC91-2CD8-6B209AA8E661}"/>
              </a:ext>
            </a:extLst>
          </p:cNvPr>
          <p:cNvPicPr>
            <a:picLocks noChangeAspect="1"/>
          </p:cNvPicPr>
          <p:nvPr/>
        </p:nvPicPr>
        <p:blipFill>
          <a:blip r:embed="rId2"/>
          <a:srcRect b="35357"/>
          <a:stretch/>
        </p:blipFill>
        <p:spPr>
          <a:xfrm>
            <a:off x="20" y="1282"/>
            <a:ext cx="12191980" cy="6856718"/>
          </a:xfrm>
          <a:prstGeom prst="rect">
            <a:avLst/>
          </a:prstGeom>
        </p:spPr>
      </p:pic>
      <p:pic>
        <p:nvPicPr>
          <p:cNvPr id="2050" name="Picture 2" descr="Kids collect trash in bag to clean park or street cute volunteers working together cleanup and environment protection from funny ecologists children isolated on white">
            <a:extLst>
              <a:ext uri="{FF2B5EF4-FFF2-40B4-BE49-F238E27FC236}">
                <a16:creationId xmlns:a16="http://schemas.microsoft.com/office/drawing/2014/main" id="{D9D8A1BD-EE85-9433-D1D4-4B694CC08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714" y="2449285"/>
            <a:ext cx="5878286" cy="44087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EE23C78-D51B-DA44-B9BA-909F2537201F}"/>
              </a:ext>
            </a:extLst>
          </p:cNvPr>
          <p:cNvSpPr/>
          <p:nvPr/>
        </p:nvSpPr>
        <p:spPr>
          <a:xfrm>
            <a:off x="914399" y="518431"/>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help </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Ayudar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535018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A19AFF-AD0A-90A0-1179-BFD1003A97D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9BFCD428-5E4C-A91F-396F-6AF08A420A5B}"/>
              </a:ext>
            </a:extLst>
          </p:cNvPr>
          <p:cNvPicPr>
            <a:picLocks noChangeAspect="1"/>
          </p:cNvPicPr>
          <p:nvPr/>
        </p:nvPicPr>
        <p:blipFill>
          <a:blip r:embed="rId2"/>
          <a:srcRect l="716" r="598"/>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7C2726A7-8A9D-D509-D6C4-172D9D902D5A}"/>
              </a:ext>
            </a:extLst>
          </p:cNvPr>
          <p:cNvSpPr/>
          <p:nvPr/>
        </p:nvSpPr>
        <p:spPr>
          <a:xfrm>
            <a:off x="1269757" y="4584031"/>
            <a:ext cx="3781076"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learn</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Aprender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73810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6FBFA2-8FF8-F9C4-C62F-749BED54A6A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8F13AA6-C6E5-B128-8AF1-3D2A13CC4F21}"/>
              </a:ext>
            </a:extLst>
          </p:cNvPr>
          <p:cNvPicPr>
            <a:picLocks noChangeAspect="1"/>
          </p:cNvPicPr>
          <p:nvPr/>
        </p:nvPicPr>
        <p:blipFill>
          <a:blip r:embed="rId2"/>
          <a:srcRect b="427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2A699EE3-BADD-5530-AB04-3E352E926772}"/>
              </a:ext>
            </a:extLst>
          </p:cNvPr>
          <p:cNvSpPr/>
          <p:nvPr/>
        </p:nvSpPr>
        <p:spPr>
          <a:xfrm>
            <a:off x="1672389" y="4812631"/>
            <a:ext cx="4523873"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open</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Abrir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99927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F177D89-38B2-F36B-84C5-DF12CB31455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erson standing next to a sign&#10;&#10;AI-generated content may be incorrect.">
            <a:extLst>
              <a:ext uri="{FF2B5EF4-FFF2-40B4-BE49-F238E27FC236}">
                <a16:creationId xmlns:a16="http://schemas.microsoft.com/office/drawing/2014/main" id="{A877D76E-EDC6-43A9-F436-CF2C6679876B}"/>
              </a:ext>
            </a:extLst>
          </p:cNvPr>
          <p:cNvPicPr>
            <a:picLocks noChangeAspect="1"/>
          </p:cNvPicPr>
          <p:nvPr/>
        </p:nvPicPr>
        <p:blipFill>
          <a:blip r:embed="rId2"/>
          <a:srcRect r="11096" b="1"/>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B2A67F50-A7B6-51DB-9D9C-92A015DD387F}"/>
              </a:ext>
            </a:extLst>
          </p:cNvPr>
          <p:cNvSpPr/>
          <p:nvPr/>
        </p:nvSpPr>
        <p:spPr>
          <a:xfrm>
            <a:off x="427547" y="3236494"/>
            <a:ext cx="3781076"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decide</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Decidir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8038692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A4F09E-1C0A-C332-9190-8B5BF3E07A8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7FC9BAE6-11E6-3D1C-1C76-C3C2786BA2DF}"/>
              </a:ext>
            </a:extLst>
          </p:cNvPr>
          <p:cNvPicPr>
            <a:picLocks noChangeAspect="1"/>
          </p:cNvPicPr>
          <p:nvPr/>
        </p:nvPicPr>
        <p:blipFill>
          <a:blip r:embed="rId2"/>
          <a:srcRect t="8443" b="7303"/>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FE9DB2A2-BB3A-35D7-8A2B-3EB2A532D32B}"/>
              </a:ext>
            </a:extLst>
          </p:cNvPr>
          <p:cNvSpPr/>
          <p:nvPr/>
        </p:nvSpPr>
        <p:spPr>
          <a:xfrm>
            <a:off x="4361873" y="252662"/>
            <a:ext cx="3781076"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discuss</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Discutir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088664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E11A20-307D-59F5-5A62-82D10C21C2A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F9CF5D23-240A-48A2-1C6D-28EF7C0132FE}"/>
              </a:ext>
            </a:extLst>
          </p:cNvPr>
          <p:cNvPicPr>
            <a:picLocks noChangeAspect="1"/>
          </p:cNvPicPr>
          <p:nvPr/>
        </p:nvPicPr>
        <p:blipFill>
          <a:blip r:embed="rId2"/>
          <a:srcRect t="15746"/>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24A6BA18-E9E5-084F-EA68-87778C1115A4}"/>
              </a:ext>
            </a:extLst>
          </p:cNvPr>
          <p:cNvSpPr/>
          <p:nvPr/>
        </p:nvSpPr>
        <p:spPr>
          <a:xfrm>
            <a:off x="8043536" y="252662"/>
            <a:ext cx="3781076"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write</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Escribir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9153820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5FD679-7EDF-BD18-E35F-9220F31CD68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BD808FC8-88E1-4D46-8A00-A19D18308669}"/>
              </a:ext>
            </a:extLst>
          </p:cNvPr>
          <p:cNvPicPr>
            <a:picLocks noChangeAspect="1"/>
          </p:cNvPicPr>
          <p:nvPr/>
        </p:nvPicPr>
        <p:blipFill>
          <a:blip r:embed="rId2"/>
          <a:srcRect t="7881" b="7866"/>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69142D4B-FEAE-B520-7B43-E4C7DA1E07BB}"/>
              </a:ext>
            </a:extLst>
          </p:cNvPr>
          <p:cNvSpPr/>
          <p:nvPr/>
        </p:nvSpPr>
        <p:spPr>
          <a:xfrm>
            <a:off x="186915" y="4162925"/>
            <a:ext cx="3781076"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receive</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Recibir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319491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592552-4AAC-63E3-302C-2DEF43BFEC1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climbing on a wall&#10;&#10;AI-generated content may be incorrect.">
            <a:extLst>
              <a:ext uri="{FF2B5EF4-FFF2-40B4-BE49-F238E27FC236}">
                <a16:creationId xmlns:a16="http://schemas.microsoft.com/office/drawing/2014/main" id="{811F01FF-6622-B86F-A273-DEA7C1707618}"/>
              </a:ext>
            </a:extLst>
          </p:cNvPr>
          <p:cNvPicPr>
            <a:picLocks noChangeAspect="1"/>
          </p:cNvPicPr>
          <p:nvPr/>
        </p:nvPicPr>
        <p:blipFill>
          <a:blip r:embed="rId2"/>
          <a:srcRect t="11380" b="11843"/>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1A14B433-744E-247B-1086-98AA018F197E}"/>
              </a:ext>
            </a:extLst>
          </p:cNvPr>
          <p:cNvSpPr/>
          <p:nvPr/>
        </p:nvSpPr>
        <p:spPr>
          <a:xfrm>
            <a:off x="7405862" y="4391525"/>
            <a:ext cx="3781076"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climb/go up</a:t>
            </a:r>
          </a:p>
          <a:p>
            <a:pPr algn="ctr"/>
            <a:r>
              <a:rPr lang="en-US" sz="3200" dirty="0">
                <a:latin typeface="Cavolini" panose="03000502040302020204" pitchFamily="66" charset="0"/>
                <a:cs typeface="Cavolini" panose="03000502040302020204" pitchFamily="66" charset="0"/>
              </a:rPr>
              <a:t>= </a:t>
            </a:r>
          </a:p>
          <a:p>
            <a:pPr algn="ctr"/>
            <a:r>
              <a:rPr lang="en-US" sz="3200" dirty="0">
                <a:latin typeface="Cavolini" panose="03000502040302020204" pitchFamily="66" charset="0"/>
                <a:cs typeface="Cavolini" panose="03000502040302020204" pitchFamily="66" charset="0"/>
              </a:rPr>
              <a:t>Subir</a:t>
            </a:r>
          </a:p>
        </p:txBody>
      </p:sp>
    </p:spTree>
    <p:extLst>
      <p:ext uri="{BB962C8B-B14F-4D97-AF65-F5344CB8AC3E}">
        <p14:creationId xmlns:p14="http://schemas.microsoft.com/office/powerpoint/2010/main" val="3247713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DB8B19-A04B-F1EF-FDD0-EDD3043BF9D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playing in a park&#10;&#10;AI-generated content may be incorrect.">
            <a:extLst>
              <a:ext uri="{FF2B5EF4-FFF2-40B4-BE49-F238E27FC236}">
                <a16:creationId xmlns:a16="http://schemas.microsoft.com/office/drawing/2014/main" id="{CF80F4F4-E0FE-F482-E8A2-32099DCC2190}"/>
              </a:ext>
            </a:extLst>
          </p:cNvPr>
          <p:cNvPicPr>
            <a:picLocks noChangeAspect="1"/>
          </p:cNvPicPr>
          <p:nvPr/>
        </p:nvPicPr>
        <p:blipFill>
          <a:blip r:embed="rId2"/>
          <a:srcRect t="8554"/>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B3D89964-07AF-DD32-1A47-49370C371D31}"/>
              </a:ext>
            </a:extLst>
          </p:cNvPr>
          <p:cNvSpPr/>
          <p:nvPr/>
        </p:nvSpPr>
        <p:spPr>
          <a:xfrm>
            <a:off x="4518283" y="4644188"/>
            <a:ext cx="3781076" cy="190099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live</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Vivir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918663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AEF9B-B7A6-501F-96C4-EA6BF85C401B}"/>
            </a:ext>
          </a:extLst>
        </p:cNvPr>
        <p:cNvGrpSpPr/>
        <p:nvPr/>
      </p:nvGrpSpPr>
      <p:grpSpPr>
        <a:xfrm>
          <a:off x="0" y="0"/>
          <a:ext cx="0" cy="0"/>
          <a:chOff x="0" y="0"/>
          <a:chExt cx="0" cy="0"/>
        </a:xfrm>
      </p:grpSpPr>
      <p:pic>
        <p:nvPicPr>
          <p:cNvPr id="2" name="Picture 4" descr="Free Chicken Coop Farm photo and picture">
            <a:extLst>
              <a:ext uri="{FF2B5EF4-FFF2-40B4-BE49-F238E27FC236}">
                <a16:creationId xmlns:a16="http://schemas.microsoft.com/office/drawing/2014/main" id="{2F3DE5A7-3903-4B75-3A30-3DE608942E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657"/>
          <a:stretch/>
        </p:blipFill>
        <p:spPr bwMode="auto">
          <a:xfrm>
            <a:off x="191084" y="171715"/>
            <a:ext cx="7812386" cy="37244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ee Chicken Coop Farm photo and picture">
            <a:extLst>
              <a:ext uri="{FF2B5EF4-FFF2-40B4-BE49-F238E27FC236}">
                <a16:creationId xmlns:a16="http://schemas.microsoft.com/office/drawing/2014/main" id="{1B93AD9D-8A61-89DB-4820-10C92AFBE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0657"/>
          <a:stretch/>
        </p:blipFill>
        <p:spPr bwMode="auto">
          <a:xfrm>
            <a:off x="191084" y="171715"/>
            <a:ext cx="7812386" cy="37244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dog standing on a roof&#10;&#10;Description automatically generated">
            <a:extLst>
              <a:ext uri="{FF2B5EF4-FFF2-40B4-BE49-F238E27FC236}">
                <a16:creationId xmlns:a16="http://schemas.microsoft.com/office/drawing/2014/main" id="{3C182DDF-A4FC-5FAD-4CD9-F3786282A072}"/>
              </a:ext>
            </a:extLst>
          </p:cNvPr>
          <p:cNvPicPr>
            <a:picLocks noChangeAspect="1"/>
          </p:cNvPicPr>
          <p:nvPr/>
        </p:nvPicPr>
        <p:blipFill>
          <a:blip r:embed="rId3"/>
          <a:srcRect t="17758" r="-3" b="-3"/>
          <a:stretch/>
        </p:blipFill>
        <p:spPr>
          <a:xfrm>
            <a:off x="8195999" y="169254"/>
            <a:ext cx="3826711" cy="2066161"/>
          </a:xfrm>
          <a:prstGeom prst="rect">
            <a:avLst/>
          </a:prstGeom>
        </p:spPr>
      </p:pic>
      <p:pic>
        <p:nvPicPr>
          <p:cNvPr id="5" name="Picture 2" descr="Free Chicken Hen photo and picture">
            <a:extLst>
              <a:ext uri="{FF2B5EF4-FFF2-40B4-BE49-F238E27FC236}">
                <a16:creationId xmlns:a16="http://schemas.microsoft.com/office/drawing/2014/main" id="{F1F71B75-6099-E158-B33A-56E395C16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5667" r="2" b="3206"/>
          <a:stretch/>
        </p:blipFill>
        <p:spPr bwMode="auto">
          <a:xfrm>
            <a:off x="8179442" y="2391883"/>
            <a:ext cx="3826711" cy="2072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dog standing on a brick wall&#10;&#10;Description automatically generated">
            <a:extLst>
              <a:ext uri="{FF2B5EF4-FFF2-40B4-BE49-F238E27FC236}">
                <a16:creationId xmlns:a16="http://schemas.microsoft.com/office/drawing/2014/main" id="{3765E19C-6FA3-C61F-6165-4B686C3E8971}"/>
              </a:ext>
            </a:extLst>
          </p:cNvPr>
          <p:cNvPicPr>
            <a:picLocks noChangeAspect="1"/>
          </p:cNvPicPr>
          <p:nvPr/>
        </p:nvPicPr>
        <p:blipFill>
          <a:blip r:embed="rId5"/>
          <a:srcRect t="14191" r="-3" b="3697"/>
          <a:stretch/>
        </p:blipFill>
        <p:spPr>
          <a:xfrm>
            <a:off x="8193994" y="4620643"/>
            <a:ext cx="3826711" cy="2066908"/>
          </a:xfrm>
          <a:prstGeom prst="rect">
            <a:avLst/>
          </a:prstGeom>
        </p:spPr>
      </p:pic>
      <p:pic>
        <p:nvPicPr>
          <p:cNvPr id="7" name="Picture 6" descr="Free Cow Animal photo and picture">
            <a:extLst>
              <a:ext uri="{FF2B5EF4-FFF2-40B4-BE49-F238E27FC236}">
                <a16:creationId xmlns:a16="http://schemas.microsoft.com/office/drawing/2014/main" id="{3D29D419-DA50-5BD4-5824-7B77406E53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636" r="3" b="3"/>
          <a:stretch/>
        </p:blipFill>
        <p:spPr bwMode="auto">
          <a:xfrm>
            <a:off x="4185626" y="4074509"/>
            <a:ext cx="3814183" cy="26051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oat with horns looking out of a fence&#10;&#10;Description automatically generated">
            <a:extLst>
              <a:ext uri="{FF2B5EF4-FFF2-40B4-BE49-F238E27FC236}">
                <a16:creationId xmlns:a16="http://schemas.microsoft.com/office/drawing/2014/main" id="{F85D0952-DB5A-5606-C232-454D8BD72CD0}"/>
              </a:ext>
            </a:extLst>
          </p:cNvPr>
          <p:cNvPicPr>
            <a:picLocks noChangeAspect="1"/>
          </p:cNvPicPr>
          <p:nvPr/>
        </p:nvPicPr>
        <p:blipFill>
          <a:blip r:embed="rId7"/>
          <a:srcRect l="3117" r="-1" b="-1"/>
          <a:stretch/>
        </p:blipFill>
        <p:spPr>
          <a:xfrm>
            <a:off x="191087" y="4070780"/>
            <a:ext cx="3808694" cy="2624098"/>
          </a:xfrm>
          <a:prstGeom prst="rect">
            <a:avLst/>
          </a:prstGeom>
        </p:spPr>
      </p:pic>
    </p:spTree>
    <p:extLst>
      <p:ext uri="{BB962C8B-B14F-4D97-AF65-F5344CB8AC3E}">
        <p14:creationId xmlns:p14="http://schemas.microsoft.com/office/powerpoint/2010/main" val="11315961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font, logo, graphics&#10;&#10;Description automatically generated">
            <a:extLst>
              <a:ext uri="{FF2B5EF4-FFF2-40B4-BE49-F238E27FC236}">
                <a16:creationId xmlns:a16="http://schemas.microsoft.com/office/drawing/2014/main" id="{619CF046-01D3-5708-8306-90F5A9B6D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292" y="317812"/>
            <a:ext cx="6187814" cy="2206311"/>
          </a:xfrm>
          <a:prstGeom prst="rect">
            <a:avLst/>
          </a:prstGeom>
        </p:spPr>
      </p:pic>
      <p:sp>
        <p:nvSpPr>
          <p:cNvPr id="5" name="TextBox 4">
            <a:extLst>
              <a:ext uri="{FF2B5EF4-FFF2-40B4-BE49-F238E27FC236}">
                <a16:creationId xmlns:a16="http://schemas.microsoft.com/office/drawing/2014/main" id="{73FDF9F1-BE8F-6205-8C96-A61503FF7FBD}"/>
              </a:ext>
            </a:extLst>
          </p:cNvPr>
          <p:cNvSpPr txBox="1"/>
          <p:nvPr/>
        </p:nvSpPr>
        <p:spPr>
          <a:xfrm>
            <a:off x="1278293" y="3429000"/>
            <a:ext cx="9635413" cy="1938992"/>
          </a:xfrm>
          <a:prstGeom prst="rect">
            <a:avLst/>
          </a:prstGeom>
          <a:noFill/>
        </p:spPr>
        <p:txBody>
          <a:bodyPr wrap="square" rtlCol="0">
            <a:spAutoFit/>
          </a:bodyPr>
          <a:lstStyle/>
          <a:p>
            <a:pPr algn="ctr"/>
            <a:r>
              <a:rPr lang="en-US" sz="4000" b="1" dirty="0">
                <a:solidFill>
                  <a:srgbClr val="C00000"/>
                </a:solidFill>
                <a:latin typeface="Century Gothic" panose="020B0502020202020204" pitchFamily="34" charset="0"/>
              </a:rPr>
              <a:t>¡Gracias </a:t>
            </a:r>
            <a:r>
              <a:rPr lang="en-US" sz="4000" b="1" dirty="0" err="1">
                <a:solidFill>
                  <a:srgbClr val="C00000"/>
                </a:solidFill>
                <a:latin typeface="Century Gothic" panose="020B0502020202020204" pitchFamily="34" charset="0"/>
              </a:rPr>
              <a:t>por</a:t>
            </a:r>
            <a:r>
              <a:rPr lang="en-US" sz="4000" b="1" dirty="0">
                <a:solidFill>
                  <a:srgbClr val="C00000"/>
                </a:solidFill>
                <a:latin typeface="Century Gothic" panose="020B0502020202020204" pitchFamily="34" charset="0"/>
              </a:rPr>
              <a:t> </a:t>
            </a:r>
            <a:r>
              <a:rPr lang="en-US" sz="4000" b="1" dirty="0" err="1">
                <a:solidFill>
                  <a:srgbClr val="C00000"/>
                </a:solidFill>
                <a:latin typeface="Century Gothic" panose="020B0502020202020204" pitchFamily="34" charset="0"/>
              </a:rPr>
              <a:t>atender</a:t>
            </a:r>
            <a:r>
              <a:rPr lang="en-US" sz="4000" b="1" dirty="0">
                <a:solidFill>
                  <a:srgbClr val="C00000"/>
                </a:solidFill>
                <a:latin typeface="Century Gothic" panose="020B0502020202020204" pitchFamily="34" charset="0"/>
              </a:rPr>
              <a:t>!</a:t>
            </a:r>
          </a:p>
          <a:p>
            <a:pPr algn="ctr"/>
            <a:endParaRPr lang="en-US" sz="4000" b="1" dirty="0">
              <a:solidFill>
                <a:srgbClr val="C00000"/>
              </a:solidFill>
              <a:latin typeface="Century Gothic" panose="020B0502020202020204" pitchFamily="34" charset="0"/>
            </a:endParaRPr>
          </a:p>
          <a:p>
            <a:pPr algn="ctr"/>
            <a:r>
              <a:rPr lang="en-US" sz="4000" b="1" dirty="0">
                <a:solidFill>
                  <a:srgbClr val="C00000"/>
                </a:solidFill>
                <a:latin typeface="Century Gothic" panose="020B0502020202020204" pitchFamily="34" charset="0"/>
              </a:rPr>
              <a:t>Thank you for attending!</a:t>
            </a:r>
            <a:endParaRPr lang="en-US" sz="3200" b="1" dirty="0">
              <a:latin typeface="Century Gothic" panose="020B0502020202020204" pitchFamily="34" charset="0"/>
            </a:endParaRPr>
          </a:p>
        </p:txBody>
      </p:sp>
    </p:spTree>
    <p:extLst>
      <p:ext uri="{BB962C8B-B14F-4D97-AF65-F5344CB8AC3E}">
        <p14:creationId xmlns:p14="http://schemas.microsoft.com/office/powerpoint/2010/main" val="3516746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8D3426-F61B-EEE6-CE6B-0BADAB54C453}"/>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room with a wood floor and a wood floor&#10;&#10;AI-generated content may be incorrect.">
            <a:extLst>
              <a:ext uri="{FF2B5EF4-FFF2-40B4-BE49-F238E27FC236}">
                <a16:creationId xmlns:a16="http://schemas.microsoft.com/office/drawing/2014/main" id="{691C5F8D-C02E-6C72-846A-BEC464D2765B}"/>
              </a:ext>
            </a:extLst>
          </p:cNvPr>
          <p:cNvPicPr>
            <a:picLocks noChangeAspect="1"/>
          </p:cNvPicPr>
          <p:nvPr/>
        </p:nvPicPr>
        <p:blipFill>
          <a:blip r:embed="rId2"/>
          <a:srcRect l="25521" r="3354" b="-1"/>
          <a:stretch/>
        </p:blipFill>
        <p:spPr>
          <a:xfrm>
            <a:off x="20" y="1282"/>
            <a:ext cx="12191980" cy="6856718"/>
          </a:xfrm>
          <a:prstGeom prst="rect">
            <a:avLst/>
          </a:prstGeom>
        </p:spPr>
      </p:pic>
      <p:sp>
        <p:nvSpPr>
          <p:cNvPr id="5" name="Rectangle: Rounded Corners 4">
            <a:extLst>
              <a:ext uri="{FF2B5EF4-FFF2-40B4-BE49-F238E27FC236}">
                <a16:creationId xmlns:a16="http://schemas.microsoft.com/office/drawing/2014/main" id="{0E51B9FC-860E-262C-59E5-496A31B0389F}"/>
              </a:ext>
            </a:extLst>
          </p:cNvPr>
          <p:cNvSpPr/>
          <p:nvPr/>
        </p:nvSpPr>
        <p:spPr>
          <a:xfrm>
            <a:off x="2695073" y="2323168"/>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dance </a:t>
            </a:r>
          </a:p>
          <a:p>
            <a:pPr algn="ctr"/>
            <a:r>
              <a:rPr lang="en-US" sz="3200" dirty="0">
                <a:latin typeface="Cavolini" panose="03000502040302020204" pitchFamily="66" charset="0"/>
                <a:cs typeface="Cavolini" panose="03000502040302020204" pitchFamily="66" charset="0"/>
              </a:rPr>
              <a:t>= </a:t>
            </a:r>
          </a:p>
          <a:p>
            <a:pPr algn="ctr"/>
            <a:r>
              <a:rPr lang="en-US" sz="3200" dirty="0">
                <a:latin typeface="Cavolini" panose="03000502040302020204" pitchFamily="66" charset="0"/>
                <a:cs typeface="Cavolini" panose="03000502040302020204" pitchFamily="66" charset="0"/>
              </a:rPr>
              <a:t>Bailar</a:t>
            </a:r>
          </a:p>
        </p:txBody>
      </p:sp>
    </p:spTree>
    <p:extLst>
      <p:ext uri="{BB962C8B-B14F-4D97-AF65-F5344CB8AC3E}">
        <p14:creationId xmlns:p14="http://schemas.microsoft.com/office/powerpoint/2010/main" val="797418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CD9302-453B-62D7-2675-0B3B90385D3E}"/>
            </a:ext>
          </a:extLst>
        </p:cNvPr>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Lips and hearts pattern for valentines day">
            <a:extLst>
              <a:ext uri="{FF2B5EF4-FFF2-40B4-BE49-F238E27FC236}">
                <a16:creationId xmlns:a16="http://schemas.microsoft.com/office/drawing/2014/main" id="{7BC210A9-2570-0BD1-2424-A63815C18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832" b="1186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Grunge Style Red Lips Kiss">
            <a:extLst>
              <a:ext uri="{FF2B5EF4-FFF2-40B4-BE49-F238E27FC236}">
                <a16:creationId xmlns:a16="http://schemas.microsoft.com/office/drawing/2014/main" id="{F7B678D8-1F96-B40A-22D4-67FEAFCA97D1}"/>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33227" y1="24641" x2="33227" y2="24641"/>
                      </a14:backgroundRemoval>
                    </a14:imgEffect>
                  </a14:imgLayer>
                </a14:imgProps>
              </a:ext>
              <a:ext uri="{28A0092B-C50C-407E-A947-70E740481C1C}">
                <a14:useLocalDpi xmlns:a14="http://schemas.microsoft.com/office/drawing/2010/main" val="0"/>
              </a:ext>
            </a:extLst>
          </a:blip>
          <a:srcRect/>
          <a:stretch>
            <a:fillRect/>
          </a:stretch>
        </p:blipFill>
        <p:spPr bwMode="auto">
          <a:xfrm>
            <a:off x="2907846" y="1362075"/>
            <a:ext cx="5962650" cy="3981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DFFB963-81F2-4409-1830-297A837603C5}"/>
              </a:ext>
            </a:extLst>
          </p:cNvPr>
          <p:cNvSpPr/>
          <p:nvPr/>
        </p:nvSpPr>
        <p:spPr>
          <a:xfrm>
            <a:off x="8217189" y="366031"/>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kiss </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Besar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869236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116BC6-6C22-A132-96C9-8AF7147D94D9}"/>
            </a:ext>
          </a:extLst>
        </p:cNvPr>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descr="Scene of beautiful garden">
            <a:extLst>
              <a:ext uri="{FF2B5EF4-FFF2-40B4-BE49-F238E27FC236}">
                <a16:creationId xmlns:a16="http://schemas.microsoft.com/office/drawing/2014/main" id="{7FF9DF80-4155-60AC-672F-E1C94BDCA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53" b="726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irl in scout uniform with magnifying glass on white">
            <a:extLst>
              <a:ext uri="{FF2B5EF4-FFF2-40B4-BE49-F238E27FC236}">
                <a16:creationId xmlns:a16="http://schemas.microsoft.com/office/drawing/2014/main" id="{D484C93E-DF52-F86E-597A-FFFC1F8501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3" b="95847" l="3731" r="94279">
                        <a14:foregroundMark x1="54478" y1="8946" x2="54478" y2="8946"/>
                        <a14:foregroundMark x1="73383" y1="9585" x2="56219" y2="7987"/>
                        <a14:foregroundMark x1="64428" y1="4473" x2="64428" y2="4473"/>
                        <a14:foregroundMark x1="61443" y1="20447" x2="47512" y2="33546"/>
                        <a14:foregroundMark x1="61940" y1="90735" x2="61940" y2="90735"/>
                        <a14:foregroundMark x1="88060" y1="88019" x2="88060" y2="88019"/>
                        <a14:foregroundMark x1="92040" y1="89457" x2="92040" y2="89457"/>
                        <a14:foregroundMark x1="93035" y1="95048" x2="94279" y2="87380"/>
                        <a14:foregroundMark x1="53980" y1="95048" x2="52736" y2="95847"/>
                        <a14:foregroundMark x1="15920" y1="93770" x2="18159" y2="93131"/>
                        <a14:foregroundMark x1="3731" y1="92332" x2="3731" y2="92332"/>
                      </a14:backgroundRemoval>
                    </a14:imgEffect>
                  </a14:imgLayer>
                </a14:imgProps>
              </a:ext>
              <a:ext uri="{28A0092B-C50C-407E-A947-70E740481C1C}">
                <a14:useLocalDpi xmlns:a14="http://schemas.microsoft.com/office/drawing/2010/main" val="0"/>
              </a:ext>
            </a:extLst>
          </a:blip>
          <a:srcRect/>
          <a:stretch>
            <a:fillRect/>
          </a:stretch>
        </p:blipFill>
        <p:spPr bwMode="auto">
          <a:xfrm>
            <a:off x="5857875" y="2176818"/>
            <a:ext cx="2110468" cy="32864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Fantasy mushroom isolated on white background">
            <a:extLst>
              <a:ext uri="{FF2B5EF4-FFF2-40B4-BE49-F238E27FC236}">
                <a16:creationId xmlns:a16="http://schemas.microsoft.com/office/drawing/2014/main" id="{692E0367-243F-DCD5-A07E-26A524ED992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112" b="91054" l="5386" r="94794">
                        <a14:foregroundMark x1="67504" y1="5112" x2="67504" y2="5112"/>
                        <a14:foregroundMark x1="94973" y1="47284" x2="94973" y2="47284"/>
                        <a14:foregroundMark x1="9695" y1="35942" x2="9695" y2="35942"/>
                        <a14:foregroundMark x1="5386" y1="34984" x2="5386" y2="34984"/>
                        <a14:foregroundMark x1="26391" y1="84665" x2="26391" y2="84665"/>
                        <a14:foregroundMark x1="29443" y1="84984" x2="29443" y2="84984"/>
                        <a14:foregroundMark x1="28725" y1="83387" x2="28725" y2="83387"/>
                        <a14:foregroundMark x1="29443" y1="80351" x2="29443" y2="80351"/>
                        <a14:foregroundMark x1="52783" y1="62300" x2="52783" y2="62300"/>
                        <a14:foregroundMark x1="52065" y1="89936" x2="52065" y2="89936"/>
                        <a14:foregroundMark x1="20826" y1="86581" x2="20826" y2="86581"/>
                        <a14:foregroundMark x1="21005" y1="87859" x2="16697" y2="82907"/>
                        <a14:foregroundMark x1="14901" y1="81949" x2="14901" y2="81949"/>
                        <a14:foregroundMark x1="14722" y1="81789" x2="14722" y2="81789"/>
                        <a14:foregroundMark x1="12567" y1="82428" x2="14542" y2="82428"/>
                        <a14:foregroundMark x1="21185" y1="87859" x2="28187" y2="83387"/>
                        <a14:foregroundMark x1="15799" y1="86901" x2="15799" y2="86901"/>
                        <a14:foregroundMark x1="76481" y1="87061" x2="77558" y2="86102"/>
                        <a14:foregroundMark x1="62657" y1="90575" x2="62657" y2="90575"/>
                        <a14:foregroundMark x1="57989" y1="90096" x2="57989" y2="90096"/>
                        <a14:foregroundMark x1="46679" y1="91054" x2="46679" y2="91054"/>
                      </a14:backgroundRemoval>
                    </a14:imgEffect>
                  </a14:imgLayer>
                </a14:imgProps>
              </a:ext>
              <a:ext uri="{28A0092B-C50C-407E-A947-70E740481C1C}">
                <a14:useLocalDpi xmlns:a14="http://schemas.microsoft.com/office/drawing/2010/main" val="0"/>
              </a:ext>
            </a:extLst>
          </a:blip>
          <a:srcRect/>
          <a:stretch>
            <a:fillRect/>
          </a:stretch>
        </p:blipFill>
        <p:spPr bwMode="auto">
          <a:xfrm>
            <a:off x="4175013" y="4380748"/>
            <a:ext cx="769483" cy="86480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olorful Butterfly Wings Vector Illustration">
            <a:extLst>
              <a:ext uri="{FF2B5EF4-FFF2-40B4-BE49-F238E27FC236}">
                <a16:creationId xmlns:a16="http://schemas.microsoft.com/office/drawing/2014/main" id="{50532FF8-A33E-5006-90FE-3E07AD41710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637" b="96569" l="2556" r="97125">
                        <a14:foregroundMark x1="5272" y1="7598" x2="5272" y2="7598"/>
                        <a14:foregroundMark x1="6390" y1="14951" x2="5431" y2="34804"/>
                        <a14:foregroundMark x1="2556" y1="21078" x2="2556" y2="21078"/>
                        <a14:foregroundMark x1="25240" y1="93137" x2="25240" y2="93137"/>
                        <a14:foregroundMark x1="32907" y1="94118" x2="25240" y2="89951"/>
                        <a14:foregroundMark x1="20767" y1="86520" x2="20288" y2="86520"/>
                        <a14:foregroundMark x1="22684" y1="93382" x2="22684" y2="93382"/>
                        <a14:foregroundMark x1="13419" y1="69608" x2="14058" y2="73775"/>
                        <a14:foregroundMark x1="7827" y1="16176" x2="6869" y2="41176"/>
                        <a14:foregroundMark x1="15974" y1="83578" x2="15974" y2="83578"/>
                        <a14:foregroundMark x1="30831" y1="95588" x2="30831" y2="95588"/>
                        <a14:foregroundMark x1="73802" y1="92157" x2="73802" y2="93627"/>
                        <a14:foregroundMark x1="82428" y1="80882" x2="82428" y2="81863"/>
                        <a14:foregroundMark x1="92492" y1="36765" x2="93291" y2="13725"/>
                        <a14:foregroundMark x1="97444" y1="18627" x2="97444" y2="18627"/>
                        <a14:foregroundMark x1="90415" y1="5882" x2="90415" y2="5882"/>
                        <a14:foregroundMark x1="71246" y1="96569" x2="71246" y2="96569"/>
                        <a14:foregroundMark x1="74121" y1="75490" x2="74121" y2="75490"/>
                        <a14:foregroundMark x1="74281" y1="78922" x2="74281" y2="78922"/>
                      </a14:backgroundRemoval>
                    </a14:imgEffect>
                  </a14:imgLayer>
                </a14:imgProps>
              </a:ext>
              <a:ext uri="{28A0092B-C50C-407E-A947-70E740481C1C}">
                <a14:useLocalDpi xmlns:a14="http://schemas.microsoft.com/office/drawing/2010/main" val="0"/>
              </a:ext>
            </a:extLst>
          </a:blip>
          <a:srcRect/>
          <a:stretch>
            <a:fillRect/>
          </a:stretch>
        </p:blipFill>
        <p:spPr bwMode="auto">
          <a:xfrm rot="20681941">
            <a:off x="4188038" y="4117189"/>
            <a:ext cx="808765" cy="52711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F3ABCFC6-33B1-BAE7-A63B-EF76A8868895}"/>
              </a:ext>
            </a:extLst>
          </p:cNvPr>
          <p:cNvSpPr/>
          <p:nvPr/>
        </p:nvSpPr>
        <p:spPr>
          <a:xfrm>
            <a:off x="1032791" y="485775"/>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look for </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Buscar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334291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E6F509-E732-89A6-493F-A816F098222E}"/>
            </a:ext>
          </a:extLst>
        </p:cNvPr>
        <p:cNvGrpSpPr/>
        <p:nvPr/>
      </p:nvGrpSpPr>
      <p:grpSpPr>
        <a:xfrm>
          <a:off x="0" y="0"/>
          <a:ext cx="0" cy="0"/>
          <a:chOff x="0" y="0"/>
          <a:chExt cx="0" cy="0"/>
        </a:xfrm>
      </p:grpSpPr>
      <p:sp>
        <p:nvSpPr>
          <p:cNvPr id="6160" name="Rectangle 615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sky with clouds&#10;&#10;Description automatically generated">
            <a:extLst>
              <a:ext uri="{FF2B5EF4-FFF2-40B4-BE49-F238E27FC236}">
                <a16:creationId xmlns:a16="http://schemas.microsoft.com/office/drawing/2014/main" id="{7B380773-83AD-AC6C-4FB4-67198FEC969B}"/>
              </a:ext>
            </a:extLst>
          </p:cNvPr>
          <p:cNvPicPr>
            <a:picLocks noChangeAspect="1"/>
          </p:cNvPicPr>
          <p:nvPr/>
        </p:nvPicPr>
        <p:blipFill>
          <a:blip r:embed="rId2"/>
          <a:srcRect l="3093" r="1" b="1"/>
          <a:stretch/>
        </p:blipFill>
        <p:spPr>
          <a:xfrm>
            <a:off x="20" y="1282"/>
            <a:ext cx="12191980" cy="6856718"/>
          </a:xfrm>
          <a:prstGeom prst="rect">
            <a:avLst/>
          </a:prstGeom>
        </p:spPr>
      </p:pic>
      <p:pic>
        <p:nvPicPr>
          <p:cNvPr id="4" name="Picture 2" descr="Life Cycle Of Butterfly Realistic Set">
            <a:extLst>
              <a:ext uri="{FF2B5EF4-FFF2-40B4-BE49-F238E27FC236}">
                <a16:creationId xmlns:a16="http://schemas.microsoft.com/office/drawing/2014/main" id="{08AEF095-263F-A631-F0BF-F90B9969172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96" b="95863" l="4633" r="95847">
                        <a14:foregroundMark x1="28914" y1="9532" x2="36102" y2="9173"/>
                        <a14:foregroundMark x1="39297" y1="13309" x2="39297" y2="13309"/>
                        <a14:foregroundMark x1="39776" y1="12050" x2="39776" y2="12050"/>
                        <a14:foregroundMark x1="37700" y1="12050" x2="43610" y2="12050"/>
                        <a14:foregroundMark x1="39297" y1="15468" x2="39297" y2="24640"/>
                        <a14:foregroundMark x1="56390" y1="9532" x2="63259" y2="5396"/>
                        <a14:foregroundMark x1="65176" y1="22302" x2="64537" y2="28237"/>
                        <a14:foregroundMark x1="79073" y1="19065" x2="88179" y2="16727"/>
                        <a14:foregroundMark x1="85783" y1="27338" x2="86422" y2="35072"/>
                        <a14:foregroundMark x1="64217" y1="12590" x2="64217" y2="12590"/>
                        <a14:foregroundMark x1="16454" y1="25899" x2="19808" y2="24640"/>
                        <a14:foregroundMark x1="8466" y1="41187" x2="16613" y2="39748"/>
                        <a14:foregroundMark x1="4633" y1="40647" x2="4633" y2="40647"/>
                        <a14:foregroundMark x1="16613" y1="67266" x2="14537" y2="48022"/>
                        <a14:foregroundMark x1="14856" y1="46223" x2="14856" y2="46223"/>
                        <a14:foregroundMark x1="46006" y1="92266" x2="48083" y2="80036"/>
                        <a14:foregroundMark x1="88498" y1="20863" x2="88498" y2="20863"/>
                        <a14:foregroundMark x1="42013" y1="71583" x2="42013" y2="71583"/>
                        <a14:foregroundMark x1="68051" y1="71043" x2="68051" y2="71043"/>
                        <a14:foregroundMark x1="89137" y1="51259" x2="89137" y2="51259"/>
                        <a14:foregroundMark x1="92812" y1="60971" x2="92812" y2="60971"/>
                        <a14:foregroundMark x1="92173" y1="54496" x2="92173" y2="64209"/>
                        <a14:foregroundMark x1="96006" y1="52698" x2="96006" y2="52698"/>
                        <a14:foregroundMark x1="88179" y1="20324" x2="88179" y2="20324"/>
                        <a14:foregroundMark x1="90096" y1="20324" x2="86741" y2="20324"/>
                        <a14:foregroundMark x1="26997" y1="28597" x2="23642" y2="28597"/>
                        <a14:foregroundMark x1="42812" y1="95863" x2="42812" y2="95863"/>
                        <a14:foregroundMark x1="70607" y1="82374" x2="70607" y2="82374"/>
                        <a14:foregroundMark x1="48083" y1="77518" x2="48083" y2="77518"/>
                        <a14:foregroundMark x1="49840" y1="80396" x2="49840" y2="80396"/>
                        <a14:foregroundMark x1="49521" y1="84712" x2="49521" y2="84712"/>
                        <a14:foregroundMark x1="50319" y1="83094" x2="50319" y2="83094"/>
                        <a14:foregroundMark x1="42013" y1="29137" x2="42013" y2="29137"/>
                        <a14:foregroundMark x1="37700" y1="25899" x2="37700" y2="25899"/>
                        <a14:foregroundMark x1="37540" y1="25000" x2="37061" y2="25899"/>
                        <a14:foregroundMark x1="42013" y1="29496" x2="41853" y2="30216"/>
                        <a14:foregroundMark x1="37061" y1="21223" x2="37061" y2="19964"/>
                        <a14:foregroundMark x1="37220" y1="25360" x2="37061" y2="22302"/>
                        <a14:backgroundMark x1="63099" y1="9532" x2="63099" y2="9532"/>
                      </a14:backgroundRemoval>
                    </a14:imgEffect>
                  </a14:imgLayer>
                </a14:imgProps>
              </a:ext>
              <a:ext uri="{28A0092B-C50C-407E-A947-70E740481C1C}">
                <a14:useLocalDpi xmlns:a14="http://schemas.microsoft.com/office/drawing/2010/main" val="0"/>
              </a:ext>
            </a:extLst>
          </a:blip>
          <a:srcRect/>
          <a:stretch>
            <a:fillRect/>
          </a:stretch>
        </p:blipFill>
        <p:spPr bwMode="auto">
          <a:xfrm>
            <a:off x="855208" y="408209"/>
            <a:ext cx="6802213" cy="60415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A0DA00F3-33D0-4EAE-032C-CAAD161B2F34}"/>
              </a:ext>
            </a:extLst>
          </p:cNvPr>
          <p:cNvSpPr/>
          <p:nvPr/>
        </p:nvSpPr>
        <p:spPr>
          <a:xfrm>
            <a:off x="8197718" y="408209"/>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change</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Cambiar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2108849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C895F2-08E0-5555-E18E-CAF1EED2712B}"/>
            </a:ext>
          </a:extLst>
        </p:cNvPr>
        <p:cNvGrpSpPr/>
        <p:nvPr/>
      </p:nvGrpSpPr>
      <p:grpSpPr>
        <a:xfrm>
          <a:off x="0" y="0"/>
          <a:ext cx="0" cy="0"/>
          <a:chOff x="0" y="0"/>
          <a:chExt cx="0" cy="0"/>
        </a:xfrm>
      </p:grpSpPr>
      <p:sp>
        <p:nvSpPr>
          <p:cNvPr id="8199" name="Rectangle 819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Stage with microphone in spotlight with red curtain background vector illustration.">
            <a:extLst>
              <a:ext uri="{FF2B5EF4-FFF2-40B4-BE49-F238E27FC236}">
                <a16:creationId xmlns:a16="http://schemas.microsoft.com/office/drawing/2014/main" id="{38EDECE6-ACE6-94BA-C50C-4B2EC00B44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777" b="1573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 young woman singing with microphone">
            <a:extLst>
              <a:ext uri="{FF2B5EF4-FFF2-40B4-BE49-F238E27FC236}">
                <a16:creationId xmlns:a16="http://schemas.microsoft.com/office/drawing/2014/main" id="{6E9D9C52-E73E-E692-559C-A2235CFE99E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33" b="96965" l="9524" r="89744">
                        <a14:foregroundMark x1="47253" y1="11022" x2="47253" y2="11022"/>
                        <a14:foregroundMark x1="58608" y1="7668" x2="58608" y2="7668"/>
                        <a14:foregroundMark x1="74359" y1="4633" x2="74359" y2="4633"/>
                        <a14:foregroundMark x1="10256" y1="29872" x2="10256" y2="29872"/>
                        <a14:foregroundMark x1="53114" y1="94249" x2="53114" y2="94249"/>
                        <a14:foregroundMark x1="70696" y1="96965" x2="70696" y2="96965"/>
                      </a14:backgroundRemoval>
                    </a14:imgEffect>
                  </a14:imgLayer>
                </a14:imgProps>
              </a:ext>
              <a:ext uri="{28A0092B-C50C-407E-A947-70E740481C1C}">
                <a14:useLocalDpi xmlns:a14="http://schemas.microsoft.com/office/drawing/2010/main" val="0"/>
              </a:ext>
            </a:extLst>
          </a:blip>
          <a:srcRect b="5028"/>
          <a:stretch/>
        </p:blipFill>
        <p:spPr bwMode="auto">
          <a:xfrm>
            <a:off x="4442270" y="344805"/>
            <a:ext cx="2990789" cy="65131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B2F4DA6-C40D-1D23-ACA5-FCAF6B94237D}"/>
              </a:ext>
            </a:extLst>
          </p:cNvPr>
          <p:cNvSpPr/>
          <p:nvPr/>
        </p:nvSpPr>
        <p:spPr>
          <a:xfrm>
            <a:off x="8197718" y="408209"/>
            <a:ext cx="3559629" cy="18179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Cavolini" panose="03000502040302020204" pitchFamily="66" charset="0"/>
                <a:cs typeface="Cavolini" panose="03000502040302020204" pitchFamily="66" charset="0"/>
              </a:rPr>
              <a:t>To sing</a:t>
            </a:r>
          </a:p>
          <a:p>
            <a:pPr algn="ctr"/>
            <a:r>
              <a:rPr lang="en-US" sz="3200" dirty="0">
                <a:latin typeface="Cavolini" panose="03000502040302020204" pitchFamily="66" charset="0"/>
                <a:cs typeface="Cavolini" panose="03000502040302020204" pitchFamily="66" charset="0"/>
              </a:rPr>
              <a:t>= </a:t>
            </a:r>
          </a:p>
          <a:p>
            <a:pPr algn="ctr"/>
            <a:r>
              <a:rPr lang="en-US" sz="3200" dirty="0" err="1">
                <a:latin typeface="Cavolini" panose="03000502040302020204" pitchFamily="66" charset="0"/>
                <a:cs typeface="Cavolini" panose="03000502040302020204" pitchFamily="66" charset="0"/>
              </a:rPr>
              <a:t>Cantar</a:t>
            </a:r>
            <a:endParaRPr lang="en-US" sz="3200"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458542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528</TotalTime>
  <Words>226</Words>
  <Application>Microsoft Office PowerPoint</Application>
  <PresentationFormat>Widescreen</PresentationFormat>
  <Paragraphs>145</Paragraphs>
  <Slides>49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Aptos</vt:lpstr>
      <vt:lpstr>Aptos Display</vt:lpstr>
      <vt:lpstr>Arial</vt:lpstr>
      <vt:lpstr>Cavolini</vt:lpstr>
      <vt:lpstr>Century 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Citlali Villafuerte</dc:creator>
  <cp:lastModifiedBy>Citlali Villafuerte</cp:lastModifiedBy>
  <cp:revision>21</cp:revision>
  <dcterms:created xsi:type="dcterms:W3CDTF">2024-07-24T16:42:18Z</dcterms:created>
  <dcterms:modified xsi:type="dcterms:W3CDTF">2025-02-21T21:05:55Z</dcterms:modified>
</cp:coreProperties>
</file>