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336" r:id="rId4"/>
    <p:sldId id="337" r:id="rId5"/>
    <p:sldId id="340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7FB"/>
    <a:srgbClr val="FCB528"/>
    <a:srgbClr val="EB9E03"/>
    <a:srgbClr val="880492"/>
    <a:srgbClr val="650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C0759D5-0D71-29DD-C923-CD406F9C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3E68-EB66-BE26-5F7A-8B4EE547121C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16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CD4C-B9EC-5F24-E4BB-5B73662C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F8EAB-70B7-87EA-DE1A-440383B12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3F28F1-A09E-5571-7F96-58326E1BC0EF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Before ___ o’clock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Antes de la/las ___</a:t>
            </a:r>
          </a:p>
        </p:txBody>
      </p:sp>
    </p:spTree>
    <p:extLst>
      <p:ext uri="{BB962C8B-B14F-4D97-AF65-F5344CB8AC3E}">
        <p14:creationId xmlns:p14="http://schemas.microsoft.com/office/powerpoint/2010/main" val="213123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FD0F-5997-197A-A24B-CE93163FC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183410-7426-2F33-9023-077A4F1B7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4C784-2355-E672-BEB6-25BEB9FEE31D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 ___ o’clock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Después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la/las ___</a:t>
            </a:r>
          </a:p>
        </p:txBody>
      </p:sp>
    </p:spTree>
    <p:extLst>
      <p:ext uri="{BB962C8B-B14F-4D97-AF65-F5344CB8AC3E}">
        <p14:creationId xmlns:p14="http://schemas.microsoft.com/office/powerpoint/2010/main" val="225486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FE43-0C0C-1509-41EF-46913BC8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DDFF7-6DC7-B9D3-EB13-F661407F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3CB87-81C4-D9AD-9590-B0BFDBE18B19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Early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Temprano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1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3DA0-BC0D-BFDF-BB25-25EAB21EA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E2BC3-DE1F-AFC8-EBBC-03D1AFE8C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6F3A0-970D-0CAE-7892-F27C1599DB1E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Late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Tarde</a:t>
            </a:r>
          </a:p>
        </p:txBody>
      </p:sp>
    </p:spTree>
    <p:extLst>
      <p:ext uri="{BB962C8B-B14F-4D97-AF65-F5344CB8AC3E}">
        <p14:creationId xmlns:p14="http://schemas.microsoft.com/office/powerpoint/2010/main" val="116142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154F8-CF2C-FF44-D077-40C016EE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FCE57-2348-79B6-DCE6-C41DF4CA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C14BD-00EB-99A8-86CB-0F421650F2DB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Half-past ___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___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medio</a:t>
            </a:r>
          </a:p>
        </p:txBody>
      </p:sp>
    </p:spTree>
    <p:extLst>
      <p:ext uri="{BB962C8B-B14F-4D97-AF65-F5344CB8AC3E}">
        <p14:creationId xmlns:p14="http://schemas.microsoft.com/office/powerpoint/2010/main" val="278332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10B91-0AE6-68E6-DDB7-98F74D64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0BEE0-E8FE-E0E7-2599-3CA6B34B3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4FBFA-8030-0290-63A5-06540F6EE99C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Quarter-past ___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___ y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cuarto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8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85467-F489-3EAB-9CE7-4FB36A23F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67FAF-4B6A-D20B-08AF-9DCAEB63C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932D3-DB0C-B439-E66E-77000C38E01A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Quarter to ___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___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menos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cuarto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7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844D-E1D3-AF7D-59B7-45FF68410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58DDD-E9D5-8276-2C40-941886520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7E4634-E74C-77DB-13F4-555A430C6F21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Just past ___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___ y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pico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6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5546C-E393-7A6B-456E-3368B64EB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785DB-40D8-1D48-4052-3848B4054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170E2-2777-DFD1-EBD8-AE2B36BFBE54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A.M. / morning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la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mañana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2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75EB-902C-062A-4EB5-0DF7C3B9E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BAF0A-BB08-DEA3-11E3-A9FA15581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EB8BB3-D7C7-EB29-09EC-70BF83A8D0A2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P.M. / afternoon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la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tarde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4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2ACC4-3C12-9539-5399-54445CE38E18}"/>
              </a:ext>
            </a:extLst>
          </p:cNvPr>
          <p:cNvSpPr txBox="1"/>
          <p:nvPr/>
        </p:nvSpPr>
        <p:spPr>
          <a:xfrm>
            <a:off x="2099721" y="1910371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Qué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hora es?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President workplace official residence composition with isolated image of presidential clock vector illustration">
            <a:extLst>
              <a:ext uri="{FF2B5EF4-FFF2-40B4-BE49-F238E27FC236}">
                <a16:creationId xmlns:a16="http://schemas.microsoft.com/office/drawing/2014/main" id="{97A05CB0-CE64-3670-D429-4A7EA075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31" y="508857"/>
            <a:ext cx="2871487" cy="4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7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19933-72E2-2E02-94E1-3A77369C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60B9E-B158-4B99-91BC-82C099D55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49E96-3556-1AF4-9FFF-D588383344B9}"/>
              </a:ext>
            </a:extLst>
          </p:cNvPr>
          <p:cNvSpPr txBox="1"/>
          <p:nvPr/>
        </p:nvSpPr>
        <p:spPr>
          <a:xfrm>
            <a:off x="2494961" y="1127130"/>
            <a:ext cx="7202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</a:t>
            </a:r>
            <a:r>
              <a:rPr lang="en-US" sz="44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(NOT for specific times)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Por la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mañana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14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901F7-8823-EE10-9C32-E6A0A8AB3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4B996-9859-CCBC-F900-14FD5993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44A22-0CF9-12B4-704A-E280B05986F3}"/>
              </a:ext>
            </a:extLst>
          </p:cNvPr>
          <p:cNvSpPr txBox="1"/>
          <p:nvPr/>
        </p:nvSpPr>
        <p:spPr>
          <a:xfrm>
            <a:off x="2494961" y="1127130"/>
            <a:ext cx="7202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</a:t>
            </a:r>
            <a:r>
              <a:rPr lang="en-US" sz="44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afternoon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(NOT for specific times)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Por la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tarde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89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D0D8A-D2DB-F294-515C-53C2F2880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BD3B70-96C2-3710-145A-1CB818B71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A937C-3D1F-53EC-1AD3-4D679BF95AEB}"/>
              </a:ext>
            </a:extLst>
          </p:cNvPr>
          <p:cNvSpPr txBox="1"/>
          <p:nvPr/>
        </p:nvSpPr>
        <p:spPr>
          <a:xfrm>
            <a:off x="2494961" y="1127130"/>
            <a:ext cx="7202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</a:t>
            </a:r>
            <a:r>
              <a:rPr lang="en-US" sz="44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evening</a:t>
            </a:r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(NOT for specific times)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Por la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40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0019-CFD6-D440-D7EE-A302F781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C0452-FD4E-FFE6-B21E-A02ECD48B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20C73-37C6-8109-DBA5-BFBA003AA601}"/>
              </a:ext>
            </a:extLst>
          </p:cNvPr>
          <p:cNvSpPr txBox="1"/>
          <p:nvPr/>
        </p:nvSpPr>
        <p:spPr>
          <a:xfrm>
            <a:off x="2494961" y="1305342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Midnight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medianoche</a:t>
            </a:r>
          </a:p>
        </p:txBody>
      </p:sp>
    </p:spTree>
    <p:extLst>
      <p:ext uri="{BB962C8B-B14F-4D97-AF65-F5344CB8AC3E}">
        <p14:creationId xmlns:p14="http://schemas.microsoft.com/office/powerpoint/2010/main" val="345922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A8782-D27A-5D5D-DC1A-55978465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3E9883-86B3-048D-D852-65FA8E4E7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035E20-4768-CC87-EA3F-C9C352C9D328}"/>
              </a:ext>
            </a:extLst>
          </p:cNvPr>
          <p:cNvSpPr txBox="1"/>
          <p:nvPr/>
        </p:nvSpPr>
        <p:spPr>
          <a:xfrm>
            <a:off x="2494961" y="1305342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Noon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mediodía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78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hark swimming in the water&#10;&#10;Description automatically generated">
            <a:extLst>
              <a:ext uri="{FF2B5EF4-FFF2-40B4-BE49-F238E27FC236}">
                <a16:creationId xmlns:a16="http://schemas.microsoft.com/office/drawing/2014/main" id="{CB16D0E0-E844-491F-6DDB-0BB1BFD4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77" y="321733"/>
            <a:ext cx="3375361" cy="2236177"/>
          </a:xfrm>
          <a:prstGeom prst="rect">
            <a:avLst/>
          </a:prstGeom>
        </p:spPr>
      </p:pic>
      <p:pic>
        <p:nvPicPr>
          <p:cNvPr id="3" name="Picture 2" descr="A turtle swimming in the water&#10;&#10;Description automatically generated">
            <a:extLst>
              <a:ext uri="{FF2B5EF4-FFF2-40B4-BE49-F238E27FC236}">
                <a16:creationId xmlns:a16="http://schemas.microsoft.com/office/drawing/2014/main" id="{2F0FD486-CC25-E748-9CD2-2365F8DF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29" y="313080"/>
            <a:ext cx="1713676" cy="22622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hark swimming in the water&#10;&#10;Description automatically generated">
            <a:extLst>
              <a:ext uri="{FF2B5EF4-FFF2-40B4-BE49-F238E27FC236}">
                <a16:creationId xmlns:a16="http://schemas.microsoft.com/office/drawing/2014/main" id="{9D7BAA72-A20C-3873-90DE-1C5023A9B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441" y="3006496"/>
            <a:ext cx="5248308" cy="33851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urtle swimming in the water&#10;&#10;Description automatically generated">
            <a:extLst>
              <a:ext uri="{FF2B5EF4-FFF2-40B4-BE49-F238E27FC236}">
                <a16:creationId xmlns:a16="http://schemas.microsoft.com/office/drawing/2014/main" id="{FE999F80-88C3-1EF5-3C4D-FC97ED16D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268" y="729551"/>
            <a:ext cx="3567362" cy="24971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aby turtle on a beach&#10;&#10;Description automatically generated">
            <a:extLst>
              <a:ext uri="{FF2B5EF4-FFF2-40B4-BE49-F238E27FC236}">
                <a16:creationId xmlns:a16="http://schemas.microsoft.com/office/drawing/2014/main" id="{1CB2A483-0299-E1B4-DF18-D64804ED5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009" y="4172622"/>
            <a:ext cx="3337358" cy="2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0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1F98EF12-0718-A41A-1F20-B99530FB5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12AB96-D698-883D-8B41-A536EC228AAE}"/>
              </a:ext>
            </a:extLst>
          </p:cNvPr>
          <p:cNvSpPr txBox="1"/>
          <p:nvPr/>
        </p:nvSpPr>
        <p:spPr>
          <a:xfrm>
            <a:off x="1278293" y="3429000"/>
            <a:ext cx="9635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¡Gracias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atender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 for attending!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6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D2DAB-AE54-75B8-4B39-99D892BB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9B54E-A4AB-901E-83DF-57474D5F0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BF035-45CF-52D4-42CB-6DE3DA5666B3}"/>
              </a:ext>
            </a:extLst>
          </p:cNvPr>
          <p:cNvSpPr txBox="1"/>
          <p:nvPr/>
        </p:nvSpPr>
        <p:spPr>
          <a:xfrm>
            <a:off x="2912521" y="1086281"/>
            <a:ext cx="6366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time (also the weather)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tiempo</a:t>
            </a:r>
            <a:endParaRPr lang="en-US" sz="36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2020D-0310-FB6A-53BC-AE957847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E5DF3-35DE-0C89-7808-394E60CEF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9440E-51CB-FE28-81D2-E9DA9F736B53}"/>
              </a:ext>
            </a:extLst>
          </p:cNvPr>
          <p:cNvSpPr txBox="1"/>
          <p:nvPr/>
        </p:nvSpPr>
        <p:spPr>
          <a:xfrm>
            <a:off x="2912521" y="1086281"/>
            <a:ext cx="6366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appointment or date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cita</a:t>
            </a:r>
            <a:endParaRPr lang="en-US" sz="36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1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5FB0D-4D36-7BA7-1C0F-5E2F9C385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3C50A-2C25-071F-DA4C-659BB5498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79C473-0D32-8563-B6B7-0796586FB477}"/>
              </a:ext>
            </a:extLst>
          </p:cNvPr>
          <p:cNvSpPr txBox="1"/>
          <p:nvPr/>
        </p:nvSpPr>
        <p:spPr>
          <a:xfrm>
            <a:off x="2912521" y="1391081"/>
            <a:ext cx="6366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schedule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horario</a:t>
            </a:r>
            <a:endParaRPr lang="en-US" sz="4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8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31A10-22DC-A248-13E6-339CD727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407D0-1993-9660-3473-528ECCDDC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0BAB4-02FC-3C8D-F252-04B2A0D4380B}"/>
              </a:ext>
            </a:extLst>
          </p:cNvPr>
          <p:cNvSpPr txBox="1"/>
          <p:nvPr/>
        </p:nvSpPr>
        <p:spPr>
          <a:xfrm>
            <a:off x="2912521" y="1391081"/>
            <a:ext cx="6366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time is it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Qué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hora es?</a:t>
            </a:r>
          </a:p>
        </p:txBody>
      </p:sp>
    </p:spTree>
    <p:extLst>
      <p:ext uri="{BB962C8B-B14F-4D97-AF65-F5344CB8AC3E}">
        <p14:creationId xmlns:p14="http://schemas.microsoft.com/office/powerpoint/2010/main" val="310499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EE29F-877E-A85F-59D2-C14E0AB7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542FE-5F43-2624-BEE7-63A134573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30A2D-8433-CD17-606D-A9EC845A8F72}"/>
              </a:ext>
            </a:extLst>
          </p:cNvPr>
          <p:cNvSpPr txBox="1"/>
          <p:nvPr/>
        </p:nvSpPr>
        <p:spPr>
          <a:xfrm>
            <a:off x="2912521" y="1391081"/>
            <a:ext cx="6366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 what time?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¿A </a:t>
            </a:r>
            <a:r>
              <a:rPr lang="en-US" sz="4400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qué</a:t>
            </a:r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hora?</a:t>
            </a:r>
          </a:p>
        </p:txBody>
      </p:sp>
    </p:spTree>
    <p:extLst>
      <p:ext uri="{BB962C8B-B14F-4D97-AF65-F5344CB8AC3E}">
        <p14:creationId xmlns:p14="http://schemas.microsoft.com/office/powerpoint/2010/main" val="242806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7A65C-F89E-E447-33C2-6A42353B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3CA24-EE91-D536-1D69-395D9CB1B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E613B-7FBC-1E8F-09D4-6429765A772E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___ o’clock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 la ___ / Son las ___</a:t>
            </a:r>
          </a:p>
        </p:txBody>
      </p:sp>
    </p:spTree>
    <p:extLst>
      <p:ext uri="{BB962C8B-B14F-4D97-AF65-F5344CB8AC3E}">
        <p14:creationId xmlns:p14="http://schemas.microsoft.com/office/powerpoint/2010/main" val="197333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4D71-D3A1-919E-06F0-503C8EF19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A3951-771D-D79C-2CD8-26F97DE88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2FF86-FBF6-92AF-FFBA-A4C4451883C2}"/>
              </a:ext>
            </a:extLst>
          </p:cNvPr>
          <p:cNvSpPr txBox="1"/>
          <p:nvPr/>
        </p:nvSpPr>
        <p:spPr>
          <a:xfrm>
            <a:off x="2516957" y="1391081"/>
            <a:ext cx="7202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 ___ o’clock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la ___ / A las ___</a:t>
            </a:r>
          </a:p>
        </p:txBody>
      </p:sp>
    </p:spTree>
    <p:extLst>
      <p:ext uri="{BB962C8B-B14F-4D97-AF65-F5344CB8AC3E}">
        <p14:creationId xmlns:p14="http://schemas.microsoft.com/office/powerpoint/2010/main" val="230916678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211</Words>
  <Application>Microsoft Office PowerPoint</Application>
  <PresentationFormat>Widescreen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Cavolini</vt:lpstr>
      <vt:lpstr>Century Gothic</vt:lpstr>
      <vt:lpstr>Neue Haas Grotesk Text Pro</vt:lpstr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15</cp:revision>
  <dcterms:created xsi:type="dcterms:W3CDTF">2023-10-16T15:58:05Z</dcterms:created>
  <dcterms:modified xsi:type="dcterms:W3CDTF">2025-02-03T07:29:36Z</dcterms:modified>
</cp:coreProperties>
</file>