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0" r:id="rId3"/>
    <p:sldId id="336" r:id="rId4"/>
    <p:sldId id="353" r:id="rId5"/>
    <p:sldId id="363" r:id="rId6"/>
    <p:sldId id="364" r:id="rId7"/>
    <p:sldId id="365" r:id="rId8"/>
    <p:sldId id="366" r:id="rId9"/>
    <p:sldId id="367" r:id="rId10"/>
    <p:sldId id="362" r:id="rId11"/>
    <p:sldId id="368" r:id="rId12"/>
    <p:sldId id="369" r:id="rId13"/>
    <p:sldId id="370" r:id="rId14"/>
    <p:sldId id="371" r:id="rId15"/>
    <p:sldId id="372" r:id="rId16"/>
    <p:sldId id="373" r:id="rId17"/>
    <p:sldId id="361" r:id="rId18"/>
    <p:sldId id="33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A7FB"/>
    <a:srgbClr val="FCB528"/>
    <a:srgbClr val="EB9E03"/>
    <a:srgbClr val="880492"/>
    <a:srgbClr val="650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8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1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8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3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0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C0759D5-0D71-29DD-C923-CD406F9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E3E68-EB66-BE26-5F7A-8B4EE547121C}"/>
              </a:ext>
            </a:extLst>
          </p:cNvPr>
          <p:cNvSpPr txBox="1"/>
          <p:nvPr/>
        </p:nvSpPr>
        <p:spPr>
          <a:xfrm>
            <a:off x="1511558" y="3429000"/>
            <a:ext cx="93399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Middle School Prep</a:t>
            </a:r>
          </a:p>
          <a:p>
            <a:pPr algn="ctr"/>
            <a:endParaRPr lang="en-US" sz="16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¡</a:t>
            </a:r>
            <a:r>
              <a:rPr lang="en-US" sz="3200" b="1" dirty="0" err="1">
                <a:latin typeface="Century Gothic" panose="020B0502020202020204" pitchFamily="34" charset="0"/>
              </a:rPr>
              <a:t>Preparación</a:t>
            </a:r>
            <a:r>
              <a:rPr lang="en-US" sz="3200" b="1" dirty="0">
                <a:latin typeface="Century Gothic" panose="020B0502020202020204" pitchFamily="34" charset="0"/>
              </a:rPr>
              <a:t> para la </a:t>
            </a:r>
            <a:r>
              <a:rPr lang="en-US" sz="3200" b="1" dirty="0" err="1">
                <a:latin typeface="Century Gothic" panose="020B0502020202020204" pitchFamily="34" charset="0"/>
              </a:rPr>
              <a:t>escuela</a:t>
            </a:r>
            <a:r>
              <a:rPr lang="en-US" sz="3200" b="1" dirty="0">
                <a:latin typeface="Century Gothic" panose="020B0502020202020204" pitchFamily="34" charset="0"/>
              </a:rPr>
              <a:t> </a:t>
            </a:r>
            <a:r>
              <a:rPr lang="en-US" sz="3200" b="1" dirty="0" err="1">
                <a:latin typeface="Century Gothic" panose="020B0502020202020204" pitchFamily="34" charset="0"/>
              </a:rPr>
              <a:t>secundaria</a:t>
            </a:r>
            <a:r>
              <a:rPr lang="en-US" sz="32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163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98360-301C-94E2-D93C-490D921EB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873312-3FF1-4265-C25A-44BC6FC0D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44068-6A48-52D2-9126-999F0FCEB9A2}"/>
              </a:ext>
            </a:extLst>
          </p:cNvPr>
          <p:cNvSpPr txBox="1"/>
          <p:nvPr/>
        </p:nvSpPr>
        <p:spPr>
          <a:xfrm>
            <a:off x="2249503" y="830996"/>
            <a:ext cx="76832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Acabar</a:t>
            </a:r>
            <a:r>
              <a:rPr lang="en-US" sz="4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r>
              <a:rPr lang="en-US" sz="44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just have</a:t>
            </a:r>
            <a:endParaRPr lang="en-US" sz="3600" i="1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sz="4400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sz="4400" i="1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sz="4400" i="1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past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E5FD05-D956-6356-6558-AB456B1C7EA8}"/>
              </a:ext>
            </a:extLst>
          </p:cNvPr>
          <p:cNvCxnSpPr/>
          <p:nvPr/>
        </p:nvCxnSpPr>
        <p:spPr>
          <a:xfrm>
            <a:off x="2912521" y="2573518"/>
            <a:ext cx="6262901" cy="0"/>
          </a:xfrm>
          <a:prstGeom prst="line">
            <a:avLst/>
          </a:prstGeom>
          <a:ln w="38100"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01A448-D8B7-A14C-53B7-FF6DF1DA8503}"/>
              </a:ext>
            </a:extLst>
          </p:cNvPr>
          <p:cNvCxnSpPr/>
          <p:nvPr/>
        </p:nvCxnSpPr>
        <p:spPr>
          <a:xfrm flipV="1">
            <a:off x="4111658" y="2243580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CB0EA3-1046-5AE5-094D-A802538C3781}"/>
              </a:ext>
            </a:extLst>
          </p:cNvPr>
          <p:cNvCxnSpPr/>
          <p:nvPr/>
        </p:nvCxnSpPr>
        <p:spPr>
          <a:xfrm flipV="1">
            <a:off x="5783345" y="2239996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B786FD-4828-630C-5A44-5D6138968668}"/>
              </a:ext>
            </a:extLst>
          </p:cNvPr>
          <p:cNvCxnSpPr/>
          <p:nvPr/>
        </p:nvCxnSpPr>
        <p:spPr>
          <a:xfrm flipV="1">
            <a:off x="7038681" y="2239996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30815B-E0C6-E76A-EC83-B29E2578E8B1}"/>
              </a:ext>
            </a:extLst>
          </p:cNvPr>
          <p:cNvCxnSpPr/>
          <p:nvPr/>
        </p:nvCxnSpPr>
        <p:spPr>
          <a:xfrm flipV="1">
            <a:off x="8294017" y="2239996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E4361D7-3BEB-99A8-23C1-411539A9FFA6}"/>
              </a:ext>
            </a:extLst>
          </p:cNvPr>
          <p:cNvSpPr/>
          <p:nvPr/>
        </p:nvSpPr>
        <p:spPr>
          <a:xfrm>
            <a:off x="3817856" y="1910047"/>
            <a:ext cx="593887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9:00 am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5324A6-16FB-569D-D494-8C67AE8EBB5C}"/>
              </a:ext>
            </a:extLst>
          </p:cNvPr>
          <p:cNvSpPr/>
          <p:nvPr/>
        </p:nvSpPr>
        <p:spPr>
          <a:xfrm>
            <a:off x="5497219" y="1906474"/>
            <a:ext cx="593887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27489A-0792-A4C9-A037-70E5FA54B013}"/>
              </a:ext>
            </a:extLst>
          </p:cNvPr>
          <p:cNvSpPr/>
          <p:nvPr/>
        </p:nvSpPr>
        <p:spPr>
          <a:xfrm>
            <a:off x="6703289" y="1906474"/>
            <a:ext cx="681043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12:00pm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ABBACA-B68B-4AE1-E81A-C8F2CEA8D67C}"/>
              </a:ext>
            </a:extLst>
          </p:cNvPr>
          <p:cNvSpPr/>
          <p:nvPr/>
        </p:nvSpPr>
        <p:spPr>
          <a:xfrm>
            <a:off x="7942731" y="1913642"/>
            <a:ext cx="681043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5:00 pm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9881432-BF6B-A81E-5306-D7ACEEEF3238}"/>
              </a:ext>
            </a:extLst>
          </p:cNvPr>
          <p:cNvSpPr/>
          <p:nvPr/>
        </p:nvSpPr>
        <p:spPr>
          <a:xfrm flipH="1">
            <a:off x="4050203" y="2708164"/>
            <a:ext cx="1743959" cy="26394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5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423F-EE14-B078-4522-A1CD06F32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C1911-EAFF-740A-69BE-D4061D9A7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4EBC99-4B2E-1FE3-3940-85E18BAA800A}"/>
              </a:ext>
            </a:extLst>
          </p:cNvPr>
          <p:cNvSpPr txBox="1"/>
          <p:nvPr/>
        </p:nvSpPr>
        <p:spPr>
          <a:xfrm>
            <a:off x="2494961" y="1928409"/>
            <a:ext cx="720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acabo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01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393BE-ACA3-F119-31AF-D044AFF99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58486-254A-959F-9BEC-7925878CF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62048-A6CB-CB14-70AF-F0D4309F8FC1}"/>
              </a:ext>
            </a:extLst>
          </p:cNvPr>
          <p:cNvSpPr txBox="1"/>
          <p:nvPr/>
        </p:nvSpPr>
        <p:spPr>
          <a:xfrm>
            <a:off x="2494961" y="1928409"/>
            <a:ext cx="720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acabas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4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95F88-1FB6-E4C7-AF4C-2AD9868B6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AA9F1-66D8-427D-5350-AD4C7BE9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45B5B-FF50-535F-41FC-C9F59D5DB52E}"/>
              </a:ext>
            </a:extLst>
          </p:cNvPr>
          <p:cNvSpPr txBox="1"/>
          <p:nvPr/>
        </p:nvSpPr>
        <p:spPr>
          <a:xfrm>
            <a:off x="2494961" y="1428789"/>
            <a:ext cx="7202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/Ella/</a:t>
            </a:r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acaba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23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542DA-B590-21CD-4DB7-B9734018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31E96F-1DC8-AB40-C88B-E08E463A1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9E27D-CC01-A787-35AE-DAA1D2B65115}"/>
              </a:ext>
            </a:extLst>
          </p:cNvPr>
          <p:cNvSpPr txBox="1"/>
          <p:nvPr/>
        </p:nvSpPr>
        <p:spPr>
          <a:xfrm>
            <a:off x="2494961" y="1438215"/>
            <a:ext cx="7202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acabamos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35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F9DD-5169-BF93-85A4-34B0494B5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509B1-B005-EBD1-83F2-3EEEBDF61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2A768E-FF32-5F53-3A50-9DFAC2B5B4E0}"/>
              </a:ext>
            </a:extLst>
          </p:cNvPr>
          <p:cNvSpPr txBox="1"/>
          <p:nvPr/>
        </p:nvSpPr>
        <p:spPr>
          <a:xfrm>
            <a:off x="2494961" y="1438215"/>
            <a:ext cx="7202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acabáis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5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E1E35-0E69-BC12-2D9B-AF7FAC6A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B2246-DC94-51D7-9A98-A0BD6345F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BA821-E1D9-1BAF-6D65-E8A2516D21DB}"/>
              </a:ext>
            </a:extLst>
          </p:cNvPr>
          <p:cNvSpPr txBox="1"/>
          <p:nvPr/>
        </p:nvSpPr>
        <p:spPr>
          <a:xfrm>
            <a:off x="2494961" y="863180"/>
            <a:ext cx="7202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/Ellas/</a:t>
            </a:r>
          </a:p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acaban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eopard climbing a tree&#10;&#10;Description automatically generated">
            <a:extLst>
              <a:ext uri="{FF2B5EF4-FFF2-40B4-BE49-F238E27FC236}">
                <a16:creationId xmlns:a16="http://schemas.microsoft.com/office/drawing/2014/main" id="{70C9D437-5C3D-3EEC-0A22-9F8FB1EA8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869" y="3490472"/>
            <a:ext cx="3799108" cy="2526407"/>
          </a:xfrm>
          <a:prstGeom prst="rect">
            <a:avLst/>
          </a:prstGeom>
        </p:spPr>
      </p:pic>
      <p:pic>
        <p:nvPicPr>
          <p:cNvPr id="8" name="Picture 7" descr="A bird sitting on a branch&#10;&#10;Description automatically generated">
            <a:extLst>
              <a:ext uri="{FF2B5EF4-FFF2-40B4-BE49-F238E27FC236}">
                <a16:creationId xmlns:a16="http://schemas.microsoft.com/office/drawing/2014/main" id="{3D82DDC8-C220-1021-BFC6-EB1E7AD92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423" y="313080"/>
            <a:ext cx="1775889" cy="2262279"/>
          </a:xfrm>
          <a:prstGeom prst="rect">
            <a:avLst/>
          </a:prstGeom>
        </p:spPr>
      </p:pic>
      <p:pic>
        <p:nvPicPr>
          <p:cNvPr id="9" name="Picture 8" descr="A black panther lying on the ground&#10;&#10;Description automatically generated">
            <a:extLst>
              <a:ext uri="{FF2B5EF4-FFF2-40B4-BE49-F238E27FC236}">
                <a16:creationId xmlns:a16="http://schemas.microsoft.com/office/drawing/2014/main" id="{A436D35B-CC33-5B64-8EAC-BA9D998E1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268" y="787521"/>
            <a:ext cx="3567362" cy="2381214"/>
          </a:xfrm>
          <a:prstGeom prst="rect">
            <a:avLst/>
          </a:prstGeom>
        </p:spPr>
      </p:pic>
      <p:pic>
        <p:nvPicPr>
          <p:cNvPr id="10" name="Picture 2" descr="Free Quetzal Nature photo and picture">
            <a:extLst>
              <a:ext uri="{FF2B5EF4-FFF2-40B4-BE49-F238E27FC236}">
                <a16:creationId xmlns:a16="http://schemas.microsoft.com/office/drawing/2014/main" id="{6D308156-9221-2FFF-B0B2-2218C55A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571" y="3006496"/>
            <a:ext cx="2352685" cy="338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with a painted face and feathers&#10;&#10;Description automatically generated">
            <a:extLst>
              <a:ext uri="{FF2B5EF4-FFF2-40B4-BE49-F238E27FC236}">
                <a16:creationId xmlns:a16="http://schemas.microsoft.com/office/drawing/2014/main" id="{7F722825-FE98-EBE5-4A9E-64A700F50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22" y="169179"/>
            <a:ext cx="3671254" cy="2450562"/>
          </a:xfrm>
          <a:prstGeom prst="rect">
            <a:avLst/>
          </a:prstGeom>
        </p:spPr>
      </p:pic>
      <p:pic>
        <p:nvPicPr>
          <p:cNvPr id="14" name="Picture 13" descr="A child wearing a colorful dress and a feather hat&#10;&#10;Description automatically generated">
            <a:extLst>
              <a:ext uri="{FF2B5EF4-FFF2-40B4-BE49-F238E27FC236}">
                <a16:creationId xmlns:a16="http://schemas.microsoft.com/office/drawing/2014/main" id="{CB146C64-DCE5-2BA0-504A-BE6C3AEFB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9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F98EF12-0718-A41A-1F20-B99530FB5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12AB96-D698-883D-8B41-A536EC228AAE}"/>
              </a:ext>
            </a:extLst>
          </p:cNvPr>
          <p:cNvSpPr txBox="1"/>
          <p:nvPr/>
        </p:nvSpPr>
        <p:spPr>
          <a:xfrm>
            <a:off x="1278293" y="3429000"/>
            <a:ext cx="9635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¡Gracias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atender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 for attending!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6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D55F70-F40F-D48E-17D4-61AC5C6F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2ACC4-3C12-9539-5399-54445CE38E18}"/>
              </a:ext>
            </a:extLst>
          </p:cNvPr>
          <p:cNvSpPr txBox="1"/>
          <p:nvPr/>
        </p:nvSpPr>
        <p:spPr>
          <a:xfrm>
            <a:off x="2912511" y="1561580"/>
            <a:ext cx="63669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Acabar</a:t>
            </a:r>
            <a:r>
              <a:rPr lang="en-US" sz="4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and</a:t>
            </a:r>
            <a:r>
              <a:rPr lang="en-US" sz="4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4400" i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Ir</a:t>
            </a:r>
            <a:r>
              <a:rPr lang="en-US" sz="4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7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D2DAB-AE54-75B8-4B39-99D892BB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9B54E-A4AB-901E-83DF-57474D5F0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BF035-45CF-52D4-42CB-6DE3DA5666B3}"/>
              </a:ext>
            </a:extLst>
          </p:cNvPr>
          <p:cNvSpPr txBox="1"/>
          <p:nvPr/>
        </p:nvSpPr>
        <p:spPr>
          <a:xfrm>
            <a:off x="2912522" y="806607"/>
            <a:ext cx="63669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Ir</a:t>
            </a:r>
            <a:r>
              <a:rPr lang="en-US" sz="4400" i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r>
              <a:rPr lang="en-US" sz="4400" u="sng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be going to</a:t>
            </a:r>
          </a:p>
          <a:p>
            <a:pPr algn="ctr"/>
            <a:endParaRPr lang="en-US" sz="4400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sz="4400" i="1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endParaRPr lang="en-US" sz="4400" i="1" u="sng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future</a:t>
            </a:r>
            <a:endParaRPr lang="en-US" sz="36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3B1C99-79FB-814C-BE7F-65CAAFB508F3}"/>
              </a:ext>
            </a:extLst>
          </p:cNvPr>
          <p:cNvCxnSpPr/>
          <p:nvPr/>
        </p:nvCxnSpPr>
        <p:spPr>
          <a:xfrm>
            <a:off x="2912521" y="2573518"/>
            <a:ext cx="6262901" cy="0"/>
          </a:xfrm>
          <a:prstGeom prst="line">
            <a:avLst/>
          </a:prstGeom>
          <a:ln w="38100"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9D109C-D857-BDCA-2A25-24129DE41AB3}"/>
              </a:ext>
            </a:extLst>
          </p:cNvPr>
          <p:cNvCxnSpPr/>
          <p:nvPr/>
        </p:nvCxnSpPr>
        <p:spPr>
          <a:xfrm flipV="1">
            <a:off x="4111658" y="2243580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5D2E06-0045-2E6F-0CFD-A3755BEDA8CA}"/>
              </a:ext>
            </a:extLst>
          </p:cNvPr>
          <p:cNvCxnSpPr/>
          <p:nvPr/>
        </p:nvCxnSpPr>
        <p:spPr>
          <a:xfrm flipV="1">
            <a:off x="5783345" y="2239996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376798-4013-BC83-6719-456FBA5303D8}"/>
              </a:ext>
            </a:extLst>
          </p:cNvPr>
          <p:cNvCxnSpPr/>
          <p:nvPr/>
        </p:nvCxnSpPr>
        <p:spPr>
          <a:xfrm flipV="1">
            <a:off x="7038681" y="2239996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12EC91-C5FD-42D7-BCCD-77C3802D61C5}"/>
              </a:ext>
            </a:extLst>
          </p:cNvPr>
          <p:cNvCxnSpPr/>
          <p:nvPr/>
        </p:nvCxnSpPr>
        <p:spPr>
          <a:xfrm flipV="1">
            <a:off x="8294017" y="2239996"/>
            <a:ext cx="0" cy="329938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1253F6A-EDDA-4DCF-8ACC-2BC62015537C}"/>
              </a:ext>
            </a:extLst>
          </p:cNvPr>
          <p:cNvSpPr/>
          <p:nvPr/>
        </p:nvSpPr>
        <p:spPr>
          <a:xfrm>
            <a:off x="3817856" y="1910047"/>
            <a:ext cx="593887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9:00 am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BBC864-461B-969A-3253-C7A1F4492EC5}"/>
              </a:ext>
            </a:extLst>
          </p:cNvPr>
          <p:cNvSpPr/>
          <p:nvPr/>
        </p:nvSpPr>
        <p:spPr>
          <a:xfrm>
            <a:off x="5497219" y="1906474"/>
            <a:ext cx="593887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Now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D46214-8D6B-C49C-1BB2-F5DAA70B0BDE}"/>
              </a:ext>
            </a:extLst>
          </p:cNvPr>
          <p:cNvSpPr/>
          <p:nvPr/>
        </p:nvSpPr>
        <p:spPr>
          <a:xfrm>
            <a:off x="6703289" y="1906474"/>
            <a:ext cx="681043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12:00pm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BF08576-1775-F85A-9097-7E74892A3A0C}"/>
              </a:ext>
            </a:extLst>
          </p:cNvPr>
          <p:cNvSpPr/>
          <p:nvPr/>
        </p:nvSpPr>
        <p:spPr>
          <a:xfrm>
            <a:off x="7942731" y="1913642"/>
            <a:ext cx="681043" cy="3299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5:00 pm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5B611A-C617-F844-DAB1-9D6E6DD52C1B}"/>
              </a:ext>
            </a:extLst>
          </p:cNvPr>
          <p:cNvSpPr/>
          <p:nvPr/>
        </p:nvSpPr>
        <p:spPr>
          <a:xfrm>
            <a:off x="5783345" y="2762054"/>
            <a:ext cx="1743959" cy="263949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4844D-E1D3-AF7D-59B7-45FF6841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58DDD-E9D5-8276-2C40-941886520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7E4634-E74C-77DB-13F4-555A430C6F21}"/>
              </a:ext>
            </a:extLst>
          </p:cNvPr>
          <p:cNvSpPr txBox="1"/>
          <p:nvPr/>
        </p:nvSpPr>
        <p:spPr>
          <a:xfrm>
            <a:off x="2494961" y="1966116"/>
            <a:ext cx="720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6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0AE97-3E46-77AA-4709-4FEAAB60D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2994AF-C8C0-D066-36F3-D90759935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D25E0-2D15-2F0B-34B5-B21F43E8A6A5}"/>
              </a:ext>
            </a:extLst>
          </p:cNvPr>
          <p:cNvSpPr txBox="1"/>
          <p:nvPr/>
        </p:nvSpPr>
        <p:spPr>
          <a:xfrm>
            <a:off x="2494961" y="1966116"/>
            <a:ext cx="720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Tú 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vas a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29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39C66-BBC8-ECC2-F7C2-2823E508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C3599-5739-FFFA-D9F2-A1222CFB0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AA364D-1299-5B99-D555-243F6A7F2FB7}"/>
              </a:ext>
            </a:extLst>
          </p:cNvPr>
          <p:cNvSpPr txBox="1"/>
          <p:nvPr/>
        </p:nvSpPr>
        <p:spPr>
          <a:xfrm>
            <a:off x="2494961" y="1391081"/>
            <a:ext cx="7202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Él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/Ella/</a:t>
            </a:r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8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CF0B-90E8-53ED-1A67-F7CDB1F7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41D8A-3751-C2C0-C6C9-04837927D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58DED-E944-9F96-9A65-00CD9AA5A4FC}"/>
              </a:ext>
            </a:extLst>
          </p:cNvPr>
          <p:cNvSpPr txBox="1"/>
          <p:nvPr/>
        </p:nvSpPr>
        <p:spPr>
          <a:xfrm>
            <a:off x="2494961" y="1391081"/>
            <a:ext cx="7202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Nosotros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vamos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E9F2A-1D68-5689-3DA7-8CC71C953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E47CB-9D23-BE82-EB65-AB292B09E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3086D4-B9E5-9F8E-04BC-1B2716919139}"/>
              </a:ext>
            </a:extLst>
          </p:cNvPr>
          <p:cNvSpPr txBox="1"/>
          <p:nvPr/>
        </p:nvSpPr>
        <p:spPr>
          <a:xfrm>
            <a:off x="2494961" y="1391081"/>
            <a:ext cx="7202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Vosotros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7200" dirty="0" err="1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vais</a:t>
            </a:r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96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4C131-25F5-3C07-7971-3FD367EB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F82BC-3D98-FDFD-6D34-C23B80EF2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5" b="216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FA3DD2-B86D-B4B4-87A0-7760A266652C}"/>
              </a:ext>
            </a:extLst>
          </p:cNvPr>
          <p:cNvSpPr txBox="1"/>
          <p:nvPr/>
        </p:nvSpPr>
        <p:spPr>
          <a:xfrm>
            <a:off x="2494961" y="948022"/>
            <a:ext cx="7202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Ellos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/Ellas/</a:t>
            </a:r>
          </a:p>
          <a:p>
            <a:pPr algn="ctr"/>
            <a:r>
              <a:rPr lang="en-US" sz="72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Ustedes</a:t>
            </a:r>
            <a:r>
              <a:rPr lang="en-US" sz="7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US" sz="7200" dirty="0">
                <a:solidFill>
                  <a:schemeClr val="accent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van a</a:t>
            </a:r>
            <a:endParaRPr lang="en-US" sz="7200" i="1" dirty="0">
              <a:solidFill>
                <a:schemeClr val="accent3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02080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110</Words>
  <Application>Microsoft Office PowerPoint</Application>
  <PresentationFormat>Widescreen</PresentationFormat>
  <Paragraphs>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Cavolini</vt:lpstr>
      <vt:lpstr>Century Gothic</vt:lpstr>
      <vt:lpstr>Neue Haas Grotesk Text Pro</vt:lpstr>
      <vt:lpstr>VanillaVTI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17</cp:revision>
  <dcterms:created xsi:type="dcterms:W3CDTF">2023-10-16T15:58:05Z</dcterms:created>
  <dcterms:modified xsi:type="dcterms:W3CDTF">2025-02-17T05:47:17Z</dcterms:modified>
</cp:coreProperties>
</file>