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353" r:id="rId4"/>
    <p:sldId id="363" r:id="rId5"/>
    <p:sldId id="365" r:id="rId6"/>
    <p:sldId id="364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6" r:id="rId26"/>
    <p:sldId id="384" r:id="rId27"/>
    <p:sldId id="385" r:id="rId28"/>
    <p:sldId id="387" r:id="rId29"/>
    <p:sldId id="3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7FB"/>
    <a:srgbClr val="FCB528"/>
    <a:srgbClr val="EB9E03"/>
    <a:srgbClr val="880492"/>
    <a:srgbClr val="650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C0759D5-0D71-29DD-C923-CD406F9C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3E68-EB66-BE26-5F7A-8B4EE547121C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1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5DDB9-8CE1-2C9E-D7E4-F3C605DB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7D493-F5AA-0336-0ED5-9D5928B4C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D6F7A-E9F7-47C3-5FEF-30B8F92CBCA8}"/>
              </a:ext>
            </a:extLst>
          </p:cNvPr>
          <p:cNvSpPr txBox="1"/>
          <p:nvPr/>
        </p:nvSpPr>
        <p:spPr>
          <a:xfrm>
            <a:off x="2155596" y="1240252"/>
            <a:ext cx="76671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Tener que: </a:t>
            </a:r>
            <a:r>
              <a:rPr lang="en-US" sz="44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have to</a:t>
            </a:r>
          </a:p>
          <a:p>
            <a:pPr algn="ctr"/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talking about AGE in Spanish, the verb TENER is used and literally translates to “have # years.” </a:t>
            </a:r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4650-E985-91AC-52C1-23E68C3E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17C35-085D-11E2-87E8-94F6D2DFA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E51AD-C120-21B7-46A1-332095CA40CA}"/>
              </a:ext>
            </a:extLst>
          </p:cNvPr>
          <p:cNvSpPr txBox="1"/>
          <p:nvPr/>
        </p:nvSpPr>
        <p:spPr>
          <a:xfrm>
            <a:off x="2494961" y="1966116"/>
            <a:ext cx="7202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tengo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4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3470-E675-CA97-09D1-A7727742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B78BD-40FE-7C6F-AAAC-39ED72C9A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C339E-79FB-13DF-08AA-6782148EC8F6}"/>
              </a:ext>
            </a:extLst>
          </p:cNvPr>
          <p:cNvSpPr txBox="1"/>
          <p:nvPr/>
        </p:nvSpPr>
        <p:spPr>
          <a:xfrm>
            <a:off x="2494961" y="1966116"/>
            <a:ext cx="7202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Tú </a:t>
            </a:r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tienes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47FF-4BD2-A47C-52A1-199A12AC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B71C8-8FC7-F4D6-C4BD-2128CE152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3182-1B45-0550-AC3C-5B08648C277F}"/>
              </a:ext>
            </a:extLst>
          </p:cNvPr>
          <p:cNvSpPr txBox="1"/>
          <p:nvPr/>
        </p:nvSpPr>
        <p:spPr>
          <a:xfrm>
            <a:off x="2494961" y="1589044"/>
            <a:ext cx="7202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Él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/Ella/</a:t>
            </a:r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Usted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374E-5385-F01D-762F-99E96ECA6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FB048-5973-F483-2313-2F8C393A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04B36-39F0-4208-013A-B03F22D4B7F2}"/>
              </a:ext>
            </a:extLst>
          </p:cNvPr>
          <p:cNvSpPr txBox="1"/>
          <p:nvPr/>
        </p:nvSpPr>
        <p:spPr>
          <a:xfrm>
            <a:off x="2494961" y="1490008"/>
            <a:ext cx="7202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Nosotros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tenemos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0054-90ED-EA4F-260C-75491771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6CFDF-250E-25A0-524C-910CA5FC5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1D97E-B47A-9CA9-F49C-161AD1683EEC}"/>
              </a:ext>
            </a:extLst>
          </p:cNvPr>
          <p:cNvSpPr txBox="1"/>
          <p:nvPr/>
        </p:nvSpPr>
        <p:spPr>
          <a:xfrm>
            <a:off x="2494961" y="1598470"/>
            <a:ext cx="7202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Vosotros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tenéis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86AF-827C-3A32-F550-BE85C47F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9CA67-C5C1-5449-757E-3877186C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86414-FAEE-9A4E-D125-8A19689DA35C}"/>
              </a:ext>
            </a:extLst>
          </p:cNvPr>
          <p:cNvSpPr txBox="1"/>
          <p:nvPr/>
        </p:nvSpPr>
        <p:spPr>
          <a:xfrm>
            <a:off x="2494961" y="1164837"/>
            <a:ext cx="7202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Ellos</a:t>
            </a:r>
            <a:r>
              <a:rPr lang="en-US" sz="6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/Ellas/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Ustedes</a:t>
            </a:r>
            <a:endParaRPr lang="en-US" sz="6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60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tienen</a:t>
            </a:r>
            <a:r>
              <a:rPr lang="en-US" sz="60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que</a:t>
            </a:r>
            <a:endParaRPr lang="en-US" sz="60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1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1C92-44EF-21E5-0B78-CB902385E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71F4C-A56A-4B40-573A-B1121FC7F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581896-386E-C5BA-183F-0FA1F4CAF9A2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Barrer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suelo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sweep the floor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08CF1-02A3-1914-08AB-5B127C17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493EA-BEE1-20E7-18D7-06000FA24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E7F8E-7EF0-DD34-38A9-C5B448F9E74C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Tender la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cama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make the bed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1289-0003-1E0E-F7FF-0C52C580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36163-C9A0-DE6E-97CE-452BA2FF5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82C09-A3EA-6321-409F-045999533850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Quitar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polvo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dust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6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2ACC4-3C12-9539-5399-54445CE38E18}"/>
              </a:ext>
            </a:extLst>
          </p:cNvPr>
          <p:cNvSpPr txBox="1"/>
          <p:nvPr/>
        </p:nvSpPr>
        <p:spPr>
          <a:xfrm>
            <a:off x="2912511" y="1957506"/>
            <a:ext cx="636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Tener / Tener que</a:t>
            </a:r>
            <a:endParaRPr lang="en-US" sz="3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7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87C54-1050-FF1C-B066-21D2F72A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4CA86-5BD4-888D-7A1C-7E5EB1F4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C5E51-17EA-CF75-8449-46F88BFA2ED8}"/>
              </a:ext>
            </a:extLst>
          </p:cNvPr>
          <p:cNvSpPr txBox="1"/>
          <p:nvPr/>
        </p:nvSpPr>
        <p:spPr>
          <a:xfrm>
            <a:off x="2494961" y="1475922"/>
            <a:ext cx="7202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Sacar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basura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take out the trash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3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8FCC5-68F3-1985-4A40-78488668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C2373-2A68-195B-2BE1-552030817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10B04-9A7F-716D-BADF-A89FBB526F02}"/>
              </a:ext>
            </a:extLst>
          </p:cNvPr>
          <p:cNvSpPr txBox="1"/>
          <p:nvPr/>
        </p:nvSpPr>
        <p:spPr>
          <a:xfrm>
            <a:off x="2494961" y="1457068"/>
            <a:ext cx="7202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Lavar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los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platos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wash the dishes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95F9-9483-3048-3D8F-3B06FF52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BEB20-BBDC-D119-12CF-5A0FC606E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9DAF6-29F0-1633-7DBA-29DC1A72A3BA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Cortar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césped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to cut the grass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C591A-CB54-EE8B-F095-2D574CB82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EAAFB-441D-FA43-E024-CE9BDAF86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195DB-2332-25BB-B466-1B8E27CAFB33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Lavar la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ropa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wash clothes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6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4A0A9-166B-EEC5-9133-50EEA5B7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60D12-0EAA-7DB9-FA33-A887BD7EE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47A51-8721-2E0B-F46F-58314DB14952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veces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8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6DA7-EC03-92AD-12BA-02F881D5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6797A-EAE2-A198-3982-54ADC701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DCA59-4B98-BC95-8D47-0BD205FBE356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Todos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los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días =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Every day 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4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912D-2912-33CD-FCCF-95742F5C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AD0B8-78C4-97B7-A6FE-2F1790BAF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5D168-581F-C9B8-C24B-8A97666D0958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Siempre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 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8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4D107-B14A-3CB0-0F87-E2A1A05A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196E3-AB32-D0A9-9901-D1AB0B08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5BC73-864C-1DA8-788E-E86E1E1285F2}"/>
              </a:ext>
            </a:extLst>
          </p:cNvPr>
          <p:cNvSpPr txBox="1"/>
          <p:nvPr/>
        </p:nvSpPr>
        <p:spPr>
          <a:xfrm>
            <a:off x="2494961" y="1589043"/>
            <a:ext cx="720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Nunca</a:t>
            </a:r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Never </a:t>
            </a:r>
            <a:endParaRPr lang="en-US" sz="2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15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882E-1C1A-61EE-ADFC-CF91FAA10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ver between trees under blue sky">
            <a:extLst>
              <a:ext uri="{FF2B5EF4-FFF2-40B4-BE49-F238E27FC236}">
                <a16:creationId xmlns:a16="http://schemas.microsoft.com/office/drawing/2014/main" id="{518503A1-D412-6565-1BED-8A5E2CE9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Flying Dog Batman photo and picture">
            <a:extLst>
              <a:ext uri="{FF2B5EF4-FFF2-40B4-BE49-F238E27FC236}">
                <a16:creationId xmlns:a16="http://schemas.microsoft.com/office/drawing/2014/main" id="{35AB4DEA-3075-9968-B842-E5ACA9D9E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8"/>
          <a:stretch/>
        </p:blipFill>
        <p:spPr bwMode="auto">
          <a:xfrm>
            <a:off x="1710354" y="95005"/>
            <a:ext cx="2419194" cy="33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couple of animals that are in some water">
            <a:extLst>
              <a:ext uri="{FF2B5EF4-FFF2-40B4-BE49-F238E27FC236}">
                <a16:creationId xmlns:a16="http://schemas.microsoft.com/office/drawing/2014/main" id="{45D24830-3ED9-DD81-1EFA-9E4AA10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0" y="95005"/>
            <a:ext cx="4385187" cy="32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491DB-B499-0FEC-5015-F4DA2F1C8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810" y="3721380"/>
            <a:ext cx="4468292" cy="2844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3C0DB-A667-A4B0-75DE-9D4FA6853C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33"/>
          <a:stretch/>
        </p:blipFill>
        <p:spPr>
          <a:xfrm>
            <a:off x="652683" y="3721380"/>
            <a:ext cx="4534535" cy="28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F98EF12-0718-A41A-1F20-B99530FB5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12AB96-D698-883D-8B41-A536EC228AAE}"/>
              </a:ext>
            </a:extLst>
          </p:cNvPr>
          <p:cNvSpPr txBox="1"/>
          <p:nvPr/>
        </p:nvSpPr>
        <p:spPr>
          <a:xfrm>
            <a:off x="1278293" y="3429000"/>
            <a:ext cx="9635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¡Gracias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atender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844D-E1D3-AF7D-59B7-45FF68410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58DDD-E9D5-8276-2C40-941886520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7E4634-E74C-77DB-13F4-555A430C6F21}"/>
              </a:ext>
            </a:extLst>
          </p:cNvPr>
          <p:cNvSpPr txBox="1"/>
          <p:nvPr/>
        </p:nvSpPr>
        <p:spPr>
          <a:xfrm>
            <a:off x="3098276" y="1362800"/>
            <a:ext cx="59954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Tener: </a:t>
            </a:r>
            <a:r>
              <a:rPr lang="en-US" sz="4800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have</a:t>
            </a:r>
          </a:p>
          <a:p>
            <a:pPr algn="ctr"/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talking about AGE in Spanish, the verb TENER is used and literally translates to “have # years.” </a:t>
            </a:r>
            <a:endParaRPr lang="en-US" sz="3600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AE97-3E46-77AA-4709-4FEAAB60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994AF-C8C0-D066-36F3-D90759935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D25E0-2D15-2F0B-34B5-B21F43E8A6A5}"/>
              </a:ext>
            </a:extLst>
          </p:cNvPr>
          <p:cNvSpPr txBox="1"/>
          <p:nvPr/>
        </p:nvSpPr>
        <p:spPr>
          <a:xfrm>
            <a:off x="2494961" y="1966116"/>
            <a:ext cx="720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tengo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9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52556-5BCE-BEDB-F375-02603426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638DB-7452-A820-6F60-02515079D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42B2B-4423-E250-B10B-70087DEE1249}"/>
              </a:ext>
            </a:extLst>
          </p:cNvPr>
          <p:cNvSpPr txBox="1"/>
          <p:nvPr/>
        </p:nvSpPr>
        <p:spPr>
          <a:xfrm>
            <a:off x="2494961" y="1966116"/>
            <a:ext cx="720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Tú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tienes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1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39C66-BBC8-ECC2-F7C2-2823E508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C3599-5739-FFFA-D9F2-A1222CFB0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A364D-1299-5B99-D555-243F6A7F2FB7}"/>
              </a:ext>
            </a:extLst>
          </p:cNvPr>
          <p:cNvSpPr txBox="1"/>
          <p:nvPr/>
        </p:nvSpPr>
        <p:spPr>
          <a:xfrm>
            <a:off x="2494961" y="1391081"/>
            <a:ext cx="7202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Él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/Ella/</a:t>
            </a:r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Usted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D8A3-D548-6905-2A0E-97F694F8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1224F-098E-3093-AA43-2DE4819C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64635-5653-BBE3-4105-1102DA60C0C3}"/>
              </a:ext>
            </a:extLst>
          </p:cNvPr>
          <p:cNvSpPr txBox="1"/>
          <p:nvPr/>
        </p:nvSpPr>
        <p:spPr>
          <a:xfrm>
            <a:off x="2419547" y="891460"/>
            <a:ext cx="7202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Nosotros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Nosotras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tenemos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7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3D01-E603-7B10-9B04-1F3848FC7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9EBDF-8E2F-AD2C-5F69-CE8B85D95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2C317-FB30-A19F-EAC1-5D4CBAB0623B}"/>
              </a:ext>
            </a:extLst>
          </p:cNvPr>
          <p:cNvSpPr txBox="1"/>
          <p:nvPr/>
        </p:nvSpPr>
        <p:spPr>
          <a:xfrm>
            <a:off x="2419547" y="891460"/>
            <a:ext cx="7202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Vosotros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Vosotras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tenéis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3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B2677-4618-6972-111D-C7B6E86D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04374-FFA5-36A8-A2C9-4A6DB32A5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1AF48-D136-866B-07CB-B277D79D63FD}"/>
              </a:ext>
            </a:extLst>
          </p:cNvPr>
          <p:cNvSpPr txBox="1"/>
          <p:nvPr/>
        </p:nvSpPr>
        <p:spPr>
          <a:xfrm>
            <a:off x="2494961" y="844326"/>
            <a:ext cx="7202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Ellos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/Ellas/</a:t>
            </a:r>
          </a:p>
          <a:p>
            <a:pPr algn="ctr"/>
            <a:r>
              <a:rPr lang="en-US" sz="7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Ustedes</a:t>
            </a:r>
            <a:r>
              <a:rPr lang="en-US" sz="7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7200" dirty="0" err="1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tienen</a:t>
            </a:r>
            <a:endParaRPr lang="en-US" sz="7200" i="1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650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198</Words>
  <Application>Microsoft Office PowerPoint</Application>
  <PresentationFormat>Widescreen</PresentationFormat>
  <Paragraphs>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Cavolini</vt:lpstr>
      <vt:lpstr>Century Gothic</vt:lpstr>
      <vt:lpstr>Comic Sans MS</vt:lpstr>
      <vt:lpstr>Neue Haas Grotesk Text Pro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19</cp:revision>
  <dcterms:created xsi:type="dcterms:W3CDTF">2023-10-16T15:58:05Z</dcterms:created>
  <dcterms:modified xsi:type="dcterms:W3CDTF">2025-02-21T21:27:14Z</dcterms:modified>
</cp:coreProperties>
</file>