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58000" cy="9144000"/>
  <p:embeddedFontLst>
    <p:embeddedFont>
      <p:font typeface="Patrick Hand"/>
      <p:regular r:id="rId42"/>
    </p:embeddedFont>
    <p:embeddedFont>
      <p:font typeface="Amatic SC"/>
      <p:regular r:id="rId43"/>
      <p:bold r:id="rId44"/>
    </p:embeddedFont>
    <p:embeddedFont>
      <p:font typeface="Poppins"/>
      <p:regular r:id="rId45"/>
      <p:bold r:id="rId46"/>
      <p:italic r:id="rId47"/>
      <p:boldItalic r:id="rId48"/>
    </p:embeddedFont>
    <p:embeddedFont>
      <p:font typeface="Barlow Condensed"/>
      <p:regular r:id="rId49"/>
      <p:bold r:id="rId50"/>
      <p:italic r:id="rId51"/>
      <p:boldItalic r:id="rId52"/>
    </p:embeddedFont>
    <p:embeddedFont>
      <p:font typeface="Comfortaa"/>
      <p:regular r:id="rId53"/>
      <p:bold r:id="rId54"/>
    </p:embeddedFont>
    <p:embeddedFont>
      <p:font typeface="Homemade Apple"/>
      <p:regular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BFA29A-C814-430F-937D-FE236E488B33}">
  <a:tblStyle styleId="{13BFA29A-C814-430F-937D-FE236E488B3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PatrickHand-regular.fntdata"/><Relationship Id="rId41" Type="http://schemas.openxmlformats.org/officeDocument/2006/relationships/slide" Target="slides/slide35.xml"/><Relationship Id="rId44" Type="http://schemas.openxmlformats.org/officeDocument/2006/relationships/font" Target="fonts/AmaticSC-bold.fntdata"/><Relationship Id="rId43" Type="http://schemas.openxmlformats.org/officeDocument/2006/relationships/font" Target="fonts/AmaticSC-regular.fntdata"/><Relationship Id="rId46" Type="http://schemas.openxmlformats.org/officeDocument/2006/relationships/font" Target="fonts/Poppins-bold.fntdata"/><Relationship Id="rId45"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boldItalic.fntdata"/><Relationship Id="rId47" Type="http://schemas.openxmlformats.org/officeDocument/2006/relationships/font" Target="fonts/Poppins-italic.fntdata"/><Relationship Id="rId49" Type="http://schemas.openxmlformats.org/officeDocument/2006/relationships/font" Target="fonts/BarlowCondense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arlowCondensed-italic.fntdata"/><Relationship Id="rId50" Type="http://schemas.openxmlformats.org/officeDocument/2006/relationships/font" Target="fonts/BarlowCondensed-bold.fntdata"/><Relationship Id="rId53" Type="http://schemas.openxmlformats.org/officeDocument/2006/relationships/font" Target="fonts/Comfortaa-regular.fntdata"/><Relationship Id="rId52" Type="http://schemas.openxmlformats.org/officeDocument/2006/relationships/font" Target="fonts/BarlowCondensed-boldItalic.fntdata"/><Relationship Id="rId11" Type="http://schemas.openxmlformats.org/officeDocument/2006/relationships/slide" Target="slides/slide5.xml"/><Relationship Id="rId55" Type="http://schemas.openxmlformats.org/officeDocument/2006/relationships/font" Target="fonts/HomemadeApple-regular.fntdata"/><Relationship Id="rId10" Type="http://schemas.openxmlformats.org/officeDocument/2006/relationships/slide" Target="slides/slide4.xml"/><Relationship Id="rId54" Type="http://schemas.openxmlformats.org/officeDocument/2006/relationships/font" Target="fonts/Comfortaa-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90d2097d0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90d2097d0f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9042f38ccd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9042f38ccd_1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90d2097d0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90d2097d0f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9042f38ccd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9042f38ccd_1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90d2097d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90d2097d0f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9042f38ccd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9042f38ccd_1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901aa9e00e_0_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901aa9e00e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9042f38cc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9042f38c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9042f38ccd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9042f38cc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9042f38ccd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9042f38cc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91f8ecf51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91f8ecf51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9042f38ccd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9042f38cc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9040da3201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9040da320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9042f38ccd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9042f38cc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9042f38ccd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9042f38cc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9042f38ccd_1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9042f38ccd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8fb9be7217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8fb9be721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901aa9e00e_0_3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901aa9e00e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9040da3201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9040da320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8fb9be7217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8fb9be721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901aa9e00e_0_4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901aa9e00e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9042f38ccd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9042f38ccd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901aa9e00e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901aa9e00e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9042f38ccd_1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9042f38ccd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901aa9e00e_0_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901aa9e00e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901aa9e00e_0_5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901aa9e00e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901aa9e00e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901aa9e00e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902dfdafc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902dfdaf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912b0ea9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912b0ea90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919945278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919945278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8fb9be721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8fb9be7217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901aa9e00e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901aa9e00e_0_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9042f38ccd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9042f38ccd_1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16.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9.png"/><Relationship Id="rId12" Type="http://schemas.openxmlformats.org/officeDocument/2006/relationships/image" Target="../media/image2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22.png"/><Relationship Id="rId7" Type="http://schemas.openxmlformats.org/officeDocument/2006/relationships/hyperlink" Target="https://twitter.com/SlidesManiaSM/" TargetMode="External"/><Relationship Id="rId8"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7" name="Shape 7"/>
        <p:cNvGrpSpPr/>
        <p:nvPr/>
      </p:nvGrpSpPr>
      <p:grpSpPr>
        <a:xfrm>
          <a:off x="0" y="0"/>
          <a:ext cx="0" cy="0"/>
          <a:chOff x="0" y="0"/>
          <a:chExt cx="0" cy="0"/>
        </a:xfrm>
      </p:grpSpPr>
      <p:grpSp>
        <p:nvGrpSpPr>
          <p:cNvPr id="8" name="Google Shape;8;p2"/>
          <p:cNvGrpSpPr/>
          <p:nvPr/>
        </p:nvGrpSpPr>
        <p:grpSpPr>
          <a:xfrm rot="-796307">
            <a:off x="5709454" y="3023944"/>
            <a:ext cx="2621902" cy="525625"/>
            <a:chOff x="1959429" y="497437"/>
            <a:chExt cx="2976464" cy="655200"/>
          </a:xfrm>
        </p:grpSpPr>
        <p:sp>
          <p:nvSpPr>
            <p:cNvPr id="9" name="Google Shape;9;p2"/>
            <p:cNvSpPr/>
            <p:nvPr/>
          </p:nvSpPr>
          <p:spPr>
            <a:xfrm>
              <a:off x="1959429" y="497437"/>
              <a:ext cx="793102"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 name="Google Shape;10;p2"/>
            <p:cNvSpPr/>
            <p:nvPr/>
          </p:nvSpPr>
          <p:spPr>
            <a:xfrm>
              <a:off x="2631232" y="497437"/>
              <a:ext cx="2304661" cy="653143"/>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1" name="Google Shape;11;p2"/>
          <p:cNvGrpSpPr/>
          <p:nvPr/>
        </p:nvGrpSpPr>
        <p:grpSpPr>
          <a:xfrm rot="-796307">
            <a:off x="5548987" y="2378831"/>
            <a:ext cx="2621902" cy="525625"/>
            <a:chOff x="1959429" y="497437"/>
            <a:chExt cx="2976464" cy="655200"/>
          </a:xfrm>
        </p:grpSpPr>
        <p:sp>
          <p:nvSpPr>
            <p:cNvPr id="12" name="Google Shape;12;p2"/>
            <p:cNvSpPr/>
            <p:nvPr/>
          </p:nvSpPr>
          <p:spPr>
            <a:xfrm>
              <a:off x="1959429" y="497437"/>
              <a:ext cx="793102"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2631232" y="497437"/>
              <a:ext cx="2304661" cy="653143"/>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4" name="Google Shape;14;p2"/>
          <p:cNvGrpSpPr/>
          <p:nvPr/>
        </p:nvGrpSpPr>
        <p:grpSpPr>
          <a:xfrm rot="-796307">
            <a:off x="5396132" y="1755016"/>
            <a:ext cx="2621902" cy="525625"/>
            <a:chOff x="1959429" y="497437"/>
            <a:chExt cx="2976464" cy="655200"/>
          </a:xfrm>
        </p:grpSpPr>
        <p:sp>
          <p:nvSpPr>
            <p:cNvPr id="15" name="Google Shape;15;p2"/>
            <p:cNvSpPr/>
            <p:nvPr/>
          </p:nvSpPr>
          <p:spPr>
            <a:xfrm>
              <a:off x="1959429" y="497437"/>
              <a:ext cx="793102"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2"/>
            <p:cNvSpPr/>
            <p:nvPr/>
          </p:nvSpPr>
          <p:spPr>
            <a:xfrm>
              <a:off x="2631232" y="497437"/>
              <a:ext cx="2304661" cy="653143"/>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7" name="Google Shape;17;p2"/>
          <p:cNvGrpSpPr/>
          <p:nvPr/>
        </p:nvGrpSpPr>
        <p:grpSpPr>
          <a:xfrm rot="-796307">
            <a:off x="5238941" y="1083133"/>
            <a:ext cx="2621902" cy="525625"/>
            <a:chOff x="1959429" y="497437"/>
            <a:chExt cx="2976464" cy="655200"/>
          </a:xfrm>
        </p:grpSpPr>
        <p:sp>
          <p:nvSpPr>
            <p:cNvPr id="18" name="Google Shape;18;p2"/>
            <p:cNvSpPr/>
            <p:nvPr/>
          </p:nvSpPr>
          <p:spPr>
            <a:xfrm>
              <a:off x="1959429" y="497437"/>
              <a:ext cx="793102"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a:off x="2631232" y="497437"/>
              <a:ext cx="2304661" cy="653143"/>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0" name="Google Shape;20;p2"/>
          <p:cNvGrpSpPr/>
          <p:nvPr/>
        </p:nvGrpSpPr>
        <p:grpSpPr>
          <a:xfrm rot="-796307">
            <a:off x="5086086" y="459318"/>
            <a:ext cx="2621902" cy="525625"/>
            <a:chOff x="1959429" y="497437"/>
            <a:chExt cx="2976464" cy="655200"/>
          </a:xfrm>
        </p:grpSpPr>
        <p:sp>
          <p:nvSpPr>
            <p:cNvPr id="21" name="Google Shape;21;p2"/>
            <p:cNvSpPr/>
            <p:nvPr/>
          </p:nvSpPr>
          <p:spPr>
            <a:xfrm>
              <a:off x="1959429" y="497437"/>
              <a:ext cx="793102"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2"/>
            <p:cNvSpPr/>
            <p:nvPr/>
          </p:nvSpPr>
          <p:spPr>
            <a:xfrm>
              <a:off x="2631232" y="497437"/>
              <a:ext cx="2304661" cy="653143"/>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23" name="Google Shape;23;p2"/>
          <p:cNvPicPr preferRelativeResize="0"/>
          <p:nvPr/>
        </p:nvPicPr>
        <p:blipFill rotWithShape="1">
          <a:blip r:embed="rId2">
            <a:alphaModFix/>
          </a:blip>
          <a:srcRect b="0" l="0" r="0" t="0"/>
          <a:stretch/>
        </p:blipFill>
        <p:spPr>
          <a:xfrm rot="-688480">
            <a:off x="1397240" y="-148690"/>
            <a:ext cx="5859263" cy="6915210"/>
          </a:xfrm>
          <a:prstGeom prst="rect">
            <a:avLst/>
          </a:prstGeom>
          <a:noFill/>
          <a:ln>
            <a:noFill/>
          </a:ln>
          <a:effectLst>
            <a:outerShdw blurRad="63500" sx="102000" rotWithShape="0" algn="ctr" sy="102000">
              <a:srgbClr val="000000">
                <a:alpha val="40000"/>
              </a:srgbClr>
            </a:outerShdw>
          </a:effectLst>
        </p:spPr>
      </p:pic>
      <p:sp>
        <p:nvSpPr>
          <p:cNvPr id="24" name="Google Shape;24;p2"/>
          <p:cNvSpPr/>
          <p:nvPr/>
        </p:nvSpPr>
        <p:spPr>
          <a:xfrm rot="-6078961">
            <a:off x="2072289" y="644092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 name="Google Shape;25;p2"/>
          <p:cNvSpPr/>
          <p:nvPr/>
        </p:nvSpPr>
        <p:spPr>
          <a:xfrm rot="-6078961">
            <a:off x="1861204" y="545213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 name="Google Shape;26;p2"/>
          <p:cNvSpPr/>
          <p:nvPr/>
        </p:nvSpPr>
        <p:spPr>
          <a:xfrm rot="-6078961">
            <a:off x="1663774" y="4399476"/>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2"/>
          <p:cNvSpPr/>
          <p:nvPr/>
        </p:nvSpPr>
        <p:spPr>
          <a:xfrm rot="-6078961">
            <a:off x="1436144" y="332800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2"/>
          <p:cNvSpPr/>
          <p:nvPr/>
        </p:nvSpPr>
        <p:spPr>
          <a:xfrm rot="-6078961">
            <a:off x="1233449" y="226802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 name="Google Shape;29;p2"/>
          <p:cNvSpPr/>
          <p:nvPr/>
        </p:nvSpPr>
        <p:spPr>
          <a:xfrm rot="-6078961">
            <a:off x="1805832" y="54952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 name="Google Shape;30;p2"/>
          <p:cNvSpPr/>
          <p:nvPr/>
        </p:nvSpPr>
        <p:spPr>
          <a:xfrm rot="-6078961">
            <a:off x="1781983" y="54011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2"/>
          <p:cNvSpPr/>
          <p:nvPr/>
        </p:nvSpPr>
        <p:spPr>
          <a:xfrm rot="-6078961">
            <a:off x="1589286" y="443818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 name="Google Shape;32;p2"/>
          <p:cNvSpPr/>
          <p:nvPr/>
        </p:nvSpPr>
        <p:spPr>
          <a:xfrm rot="-6078961">
            <a:off x="1575077" y="43421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2"/>
          <p:cNvSpPr/>
          <p:nvPr/>
        </p:nvSpPr>
        <p:spPr>
          <a:xfrm rot="-6078961">
            <a:off x="1377096" y="337781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 name="Google Shape;34;p2"/>
          <p:cNvSpPr/>
          <p:nvPr/>
        </p:nvSpPr>
        <p:spPr>
          <a:xfrm rot="-6078961">
            <a:off x="1353246" y="32836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 name="Google Shape;35;p2"/>
          <p:cNvSpPr/>
          <p:nvPr/>
        </p:nvSpPr>
        <p:spPr>
          <a:xfrm rot="-6078961">
            <a:off x="1170191" y="231880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 name="Google Shape;36;p2"/>
          <p:cNvSpPr/>
          <p:nvPr/>
        </p:nvSpPr>
        <p:spPr>
          <a:xfrm rot="-6078961">
            <a:off x="1146341" y="222467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
          <p:cNvSpPr/>
          <p:nvPr/>
        </p:nvSpPr>
        <p:spPr>
          <a:xfrm rot="-6078961">
            <a:off x="1009795" y="12164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2"/>
          <p:cNvSpPr/>
          <p:nvPr/>
        </p:nvSpPr>
        <p:spPr>
          <a:xfrm rot="-6078961">
            <a:off x="955777" y="124732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 name="Google Shape;39;p2"/>
          <p:cNvSpPr/>
          <p:nvPr/>
        </p:nvSpPr>
        <p:spPr>
          <a:xfrm rot="-6078961">
            <a:off x="931927" y="115319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 name="Google Shape;40;p2"/>
          <p:cNvSpPr/>
          <p:nvPr/>
        </p:nvSpPr>
        <p:spPr>
          <a:xfrm rot="-6078961">
            <a:off x="1979632" y="648903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 name="Google Shape;41;p2"/>
          <p:cNvSpPr/>
          <p:nvPr/>
        </p:nvSpPr>
        <p:spPr>
          <a:xfrm rot="-6078961">
            <a:off x="1965423" y="63929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2"/>
          <p:cNvSpPr/>
          <p:nvPr/>
        </p:nvSpPr>
        <p:spPr>
          <a:xfrm rot="-6078961">
            <a:off x="1965162" y="592456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2"/>
          <p:cNvSpPr/>
          <p:nvPr/>
        </p:nvSpPr>
        <p:spPr>
          <a:xfrm rot="-6078961">
            <a:off x="1756006" y="49454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2"/>
          <p:cNvSpPr/>
          <p:nvPr/>
        </p:nvSpPr>
        <p:spPr>
          <a:xfrm rot="-6078961">
            <a:off x="1556647" y="388311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2"/>
          <p:cNvSpPr/>
          <p:nvPr/>
        </p:nvSpPr>
        <p:spPr>
          <a:xfrm rot="-6078961">
            <a:off x="1332875" y="283093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2"/>
          <p:cNvSpPr/>
          <p:nvPr/>
        </p:nvSpPr>
        <p:spPr>
          <a:xfrm rot="-6078961">
            <a:off x="1126322" y="175166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rot="-6078961">
            <a:off x="1698705" y="4978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rot="-6078961">
            <a:off x="1674855" y="48847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 name="Google Shape;49;p2"/>
          <p:cNvSpPr/>
          <p:nvPr/>
        </p:nvSpPr>
        <p:spPr>
          <a:xfrm rot="-6078961">
            <a:off x="1482159" y="392182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p2"/>
          <p:cNvSpPr/>
          <p:nvPr/>
        </p:nvSpPr>
        <p:spPr>
          <a:xfrm rot="-6078961">
            <a:off x="1467950" y="382576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
          <p:cNvSpPr/>
          <p:nvPr/>
        </p:nvSpPr>
        <p:spPr>
          <a:xfrm rot="-6078961">
            <a:off x="1269969" y="286145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 name="Google Shape;52;p2"/>
          <p:cNvSpPr/>
          <p:nvPr/>
        </p:nvSpPr>
        <p:spPr>
          <a:xfrm rot="-6078961">
            <a:off x="1246119" y="27673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2"/>
          <p:cNvSpPr/>
          <p:nvPr/>
        </p:nvSpPr>
        <p:spPr>
          <a:xfrm rot="-6078961">
            <a:off x="1063063" y="180244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2"/>
          <p:cNvSpPr/>
          <p:nvPr/>
        </p:nvSpPr>
        <p:spPr>
          <a:xfrm rot="-6078961">
            <a:off x="1039214" y="17083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2"/>
          <p:cNvSpPr/>
          <p:nvPr/>
        </p:nvSpPr>
        <p:spPr>
          <a:xfrm rot="-6078961">
            <a:off x="910145" y="68732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 name="Google Shape;56;p2"/>
          <p:cNvSpPr/>
          <p:nvPr/>
        </p:nvSpPr>
        <p:spPr>
          <a:xfrm rot="-6078961">
            <a:off x="856361" y="71940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 name="Google Shape;57;p2"/>
          <p:cNvSpPr/>
          <p:nvPr/>
        </p:nvSpPr>
        <p:spPr>
          <a:xfrm rot="-6078961">
            <a:off x="822870" y="62719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 name="Google Shape;58;p2"/>
          <p:cNvSpPr/>
          <p:nvPr/>
        </p:nvSpPr>
        <p:spPr>
          <a:xfrm rot="-6078961">
            <a:off x="1872505" y="59726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2"/>
          <p:cNvSpPr/>
          <p:nvPr/>
        </p:nvSpPr>
        <p:spPr>
          <a:xfrm rot="-6078961">
            <a:off x="1858296" y="587661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 name="Google Shape;60;p2"/>
          <p:cNvSpPr/>
          <p:nvPr/>
        </p:nvSpPr>
        <p:spPr>
          <a:xfrm rot="-6078961">
            <a:off x="2170988" y="69280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 name="Google Shape;61;p2"/>
          <p:cNvSpPr/>
          <p:nvPr/>
        </p:nvSpPr>
        <p:spPr>
          <a:xfrm rot="-6078961">
            <a:off x="2078331" y="69761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2"/>
          <p:cNvSpPr/>
          <p:nvPr/>
        </p:nvSpPr>
        <p:spPr>
          <a:xfrm rot="-6078961">
            <a:off x="2064122" y="688013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41" name="Shape 541"/>
        <p:cNvGrpSpPr/>
        <p:nvPr/>
      </p:nvGrpSpPr>
      <p:grpSpPr>
        <a:xfrm>
          <a:off x="0" y="0"/>
          <a:ext cx="0" cy="0"/>
          <a:chOff x="0" y="0"/>
          <a:chExt cx="0" cy="0"/>
        </a:xfrm>
      </p:grpSpPr>
      <p:grpSp>
        <p:nvGrpSpPr>
          <p:cNvPr id="542" name="Google Shape;542;p11"/>
          <p:cNvGrpSpPr/>
          <p:nvPr/>
        </p:nvGrpSpPr>
        <p:grpSpPr>
          <a:xfrm>
            <a:off x="0" y="0"/>
            <a:ext cx="12192000" cy="6858000"/>
            <a:chOff x="0" y="0"/>
            <a:chExt cx="12192000" cy="6858000"/>
          </a:xfrm>
        </p:grpSpPr>
        <p:sp>
          <p:nvSpPr>
            <p:cNvPr id="543" name="Google Shape;543;p11"/>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11">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545" name="Google Shape;545;p11"/>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546" name="Google Shape;546;p11"/>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547" name="Google Shape;547;p11">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548" name="Google Shape;548;p11">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549" name="Google Shape;549;p11">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550" name="Google Shape;550;p11">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551" name="Google Shape;551;p11"/>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63" name="Shape 63"/>
        <p:cNvGrpSpPr/>
        <p:nvPr/>
      </p:nvGrpSpPr>
      <p:grpSpPr>
        <a:xfrm>
          <a:off x="0" y="0"/>
          <a:ext cx="0" cy="0"/>
          <a:chOff x="0" y="0"/>
          <a:chExt cx="0" cy="0"/>
        </a:xfrm>
      </p:grpSpPr>
      <p:pic>
        <p:nvPicPr>
          <p:cNvPr descr="Imagen que contiene pared&#10;&#10;Descripción generada automáticamente" id="64" name="Google Shape;64;p3"/>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5" name="Google Shape;65;p3"/>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66" name="Google Shape;66;p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 name="Google Shape;72;p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 name="Google Shape;75;p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a:off x="589936" y="1868129"/>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3"/>
          <p:cNvSpPr/>
          <p:nvPr/>
        </p:nvSpPr>
        <p:spPr>
          <a:xfrm>
            <a:off x="589936" y="2875935"/>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3"/>
          <p:cNvSpPr/>
          <p:nvPr/>
        </p:nvSpPr>
        <p:spPr>
          <a:xfrm>
            <a:off x="589936" y="3883741"/>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1" name="Google Shape;121;p3"/>
          <p:cNvSpPr/>
          <p:nvPr/>
        </p:nvSpPr>
        <p:spPr>
          <a:xfrm>
            <a:off x="589936" y="4891547"/>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2" name="Google Shape;122;p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123" name="Shape 123"/>
        <p:cNvGrpSpPr/>
        <p:nvPr/>
      </p:nvGrpSpPr>
      <p:grpSpPr>
        <a:xfrm>
          <a:off x="0" y="0"/>
          <a:ext cx="0" cy="0"/>
          <a:chOff x="0" y="0"/>
          <a:chExt cx="0" cy="0"/>
        </a:xfrm>
      </p:grpSpPr>
      <p:pic>
        <p:nvPicPr>
          <p:cNvPr descr="Imagen que contiene pared&#10;&#10;Descripción generada automáticamente" id="124" name="Google Shape;124;p4"/>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5" name="Google Shape;125;p4"/>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26" name="Google Shape;126;p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8" name="Google Shape;178;p4"/>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179" name="Google Shape;179;p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2">
  <p:cSld name="0071_Scrapbook_Template_SlidesMania_5_2">
    <p:spTree>
      <p:nvGrpSpPr>
        <p:cNvPr id="180" name="Shape 180"/>
        <p:cNvGrpSpPr/>
        <p:nvPr/>
      </p:nvGrpSpPr>
      <p:grpSpPr>
        <a:xfrm>
          <a:off x="0" y="0"/>
          <a:ext cx="0" cy="0"/>
          <a:chOff x="0" y="0"/>
          <a:chExt cx="0" cy="0"/>
        </a:xfrm>
      </p:grpSpPr>
      <p:pic>
        <p:nvPicPr>
          <p:cNvPr descr="Imagen que contiene pared&#10;&#10;Descripción generada automáticamente" id="181" name="Google Shape;181;p5"/>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82" name="Google Shape;182;p5"/>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83" name="Google Shape;183;p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5" name="Google Shape;235;p5"/>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236" name="Google Shape;236;p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237" name="Google Shape;237;p5"/>
          <p:cNvSpPr/>
          <p:nvPr/>
        </p:nvSpPr>
        <p:spPr>
          <a:xfrm>
            <a:off x="710600" y="173637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8" name="Google Shape;238;p5"/>
          <p:cNvSpPr/>
          <p:nvPr/>
        </p:nvSpPr>
        <p:spPr>
          <a:xfrm rot="-207495">
            <a:off x="838041" y="185964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39" name="Google Shape;239;p5"/>
          <p:cNvSpPr/>
          <p:nvPr/>
        </p:nvSpPr>
        <p:spPr>
          <a:xfrm rot="-1547153">
            <a:off x="460433" y="56249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240" name="Google Shape;240;p5"/>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1" name="Google Shape;241;p5"/>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42" name="Google Shape;242;p5"/>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243" name="Google Shape;243;p5"/>
          <p:cNvSpPr txBox="1"/>
          <p:nvPr/>
        </p:nvSpPr>
        <p:spPr>
          <a:xfrm>
            <a:off x="6775375" y="39660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¿Cuál era tu parte favorita? What was your favorite part?</a:t>
            </a:r>
            <a:endParaRPr sz="1600">
              <a:latin typeface="Comfortaa"/>
              <a:ea typeface="Comfortaa"/>
              <a:cs typeface="Comfortaa"/>
              <a:sym typeface="Comfortaa"/>
            </a:endParaRPr>
          </a:p>
        </p:txBody>
      </p:sp>
      <p:sp>
        <p:nvSpPr>
          <p:cNvPr id="244" name="Google Shape;244;p5"/>
          <p:cNvSpPr txBox="1"/>
          <p:nvPr/>
        </p:nvSpPr>
        <p:spPr>
          <a:xfrm>
            <a:off x="6775375" y="239985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¿Qué vocabulario nuevo aprendiste? What new vocabulary did you learn?</a:t>
            </a:r>
            <a:endParaRPr sz="1600">
              <a:latin typeface="Comfortaa"/>
              <a:ea typeface="Comfortaa"/>
              <a:cs typeface="Comfortaa"/>
              <a:sym typeface="Comfortaa"/>
            </a:endParaRPr>
          </a:p>
        </p:txBody>
      </p:sp>
      <p:sp>
        <p:nvSpPr>
          <p:cNvPr id="245" name="Google Shape;245;p5"/>
          <p:cNvSpPr txBox="1"/>
          <p:nvPr/>
        </p:nvSpPr>
        <p:spPr>
          <a:xfrm>
            <a:off x="6775375" y="4403100"/>
            <a:ext cx="49047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600">
                <a:latin typeface="Comfortaa"/>
                <a:ea typeface="Comfortaa"/>
                <a:cs typeface="Comfortaa"/>
                <a:sym typeface="Comfortaa"/>
              </a:rPr>
              <a:t>¿Te gustó o no te gustó el libro? Did you like or dislike the book? (circle your answer)</a:t>
            </a:r>
            <a:endParaRPr sz="1600">
              <a:latin typeface="Comfortaa"/>
              <a:ea typeface="Comfortaa"/>
              <a:cs typeface="Comfortaa"/>
              <a:sym typeface="Comfortaa"/>
            </a:endParaRPr>
          </a:p>
        </p:txBody>
      </p:sp>
      <p:sp>
        <p:nvSpPr>
          <p:cNvPr id="246" name="Google Shape;246;p5"/>
          <p:cNvSpPr txBox="1"/>
          <p:nvPr>
            <p:ph idx="1" type="subTitle"/>
          </p:nvPr>
        </p:nvSpPr>
        <p:spPr>
          <a:xfrm>
            <a:off x="6893250" y="1022525"/>
            <a:ext cx="4548600" cy="101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5"/>
          <p:cNvSpPr txBox="1"/>
          <p:nvPr>
            <p:ph idx="2" type="subTitle"/>
          </p:nvPr>
        </p:nvSpPr>
        <p:spPr>
          <a:xfrm>
            <a:off x="6893250" y="3094400"/>
            <a:ext cx="4548600" cy="101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48" name="Google Shape;248;p5"/>
          <p:cNvPicPr preferRelativeResize="0"/>
          <p:nvPr/>
        </p:nvPicPr>
        <p:blipFill>
          <a:blip r:embed="rId4">
            <a:alphaModFix/>
          </a:blip>
          <a:stretch>
            <a:fillRect/>
          </a:stretch>
        </p:blipFill>
        <p:spPr>
          <a:xfrm>
            <a:off x="7657802" y="5308000"/>
            <a:ext cx="1102473" cy="1219550"/>
          </a:xfrm>
          <a:prstGeom prst="rect">
            <a:avLst/>
          </a:prstGeom>
          <a:noFill/>
          <a:ln>
            <a:noFill/>
          </a:ln>
        </p:spPr>
      </p:pic>
      <p:pic>
        <p:nvPicPr>
          <p:cNvPr id="249" name="Google Shape;249;p5"/>
          <p:cNvPicPr preferRelativeResize="0"/>
          <p:nvPr/>
        </p:nvPicPr>
        <p:blipFill>
          <a:blip r:embed="rId4">
            <a:alphaModFix/>
          </a:blip>
          <a:stretch>
            <a:fillRect/>
          </a:stretch>
        </p:blipFill>
        <p:spPr>
          <a:xfrm rot="10800000">
            <a:off x="9220577" y="5308000"/>
            <a:ext cx="1102473" cy="1219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1">
  <p:cSld name="0071_Scrapbook_Template_SlidesMania_5_1">
    <p:spTree>
      <p:nvGrpSpPr>
        <p:cNvPr id="250" name="Shape 250"/>
        <p:cNvGrpSpPr/>
        <p:nvPr/>
      </p:nvGrpSpPr>
      <p:grpSpPr>
        <a:xfrm>
          <a:off x="0" y="0"/>
          <a:ext cx="0" cy="0"/>
          <a:chOff x="0" y="0"/>
          <a:chExt cx="0" cy="0"/>
        </a:xfrm>
      </p:grpSpPr>
      <p:pic>
        <p:nvPicPr>
          <p:cNvPr descr="Imagen que contiene pared&#10;&#10;Descripción generada automáticamente" id="251" name="Google Shape;251;p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52" name="Google Shape;252;p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253" name="Google Shape;253;p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5" name="Google Shape;305;p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306" name="Google Shape;306;p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307" name="Google Shape;307;p6"/>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308" name="Google Shape;308;p6"/>
          <p:cNvSpPr txBox="1"/>
          <p:nvPr/>
        </p:nvSpPr>
        <p:spPr>
          <a:xfrm>
            <a:off x="6774450" y="96095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309" name="Google Shape;309;p6"/>
          <p:cNvSpPr txBox="1"/>
          <p:nvPr/>
        </p:nvSpPr>
        <p:spPr>
          <a:xfrm>
            <a:off x="6774450" y="260575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NOW</a:t>
            </a:r>
            <a:endParaRPr b="1" sz="1800"/>
          </a:p>
        </p:txBody>
      </p:sp>
      <p:sp>
        <p:nvSpPr>
          <p:cNvPr id="310" name="Google Shape;310;p6"/>
          <p:cNvSpPr txBox="1"/>
          <p:nvPr/>
        </p:nvSpPr>
        <p:spPr>
          <a:xfrm>
            <a:off x="6774450" y="4451500"/>
            <a:ext cx="4578000" cy="373500"/>
          </a:xfrm>
          <a:prstGeom prst="rect">
            <a:avLst/>
          </a:prstGeom>
          <a:gradFill>
            <a:gsLst>
              <a:gs pos="0">
                <a:srgbClr val="E4C0CC"/>
              </a:gs>
              <a:gs pos="100000">
                <a:srgbClr val="B66C85"/>
              </a:gs>
            </a:gsLst>
            <a:lin ang="5400012" scaled="0"/>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311" name="Google Shape;311;p6"/>
          <p:cNvSpPr txBox="1"/>
          <p:nvPr>
            <p:ph idx="1" type="subTitle"/>
          </p:nvPr>
        </p:nvSpPr>
        <p:spPr>
          <a:xfrm>
            <a:off x="6805100" y="1339875"/>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 name="Google Shape;312;p6"/>
          <p:cNvSpPr txBox="1"/>
          <p:nvPr>
            <p:ph idx="2" type="subTitle"/>
          </p:nvPr>
        </p:nvSpPr>
        <p:spPr>
          <a:xfrm>
            <a:off x="6774438" y="2971888"/>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3" name="Google Shape;313;p6"/>
          <p:cNvSpPr txBox="1"/>
          <p:nvPr>
            <p:ph idx="3" type="subTitle"/>
          </p:nvPr>
        </p:nvSpPr>
        <p:spPr>
          <a:xfrm>
            <a:off x="6774450" y="4825000"/>
            <a:ext cx="4578000" cy="996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314" name="Shape 314"/>
        <p:cNvGrpSpPr/>
        <p:nvPr/>
      </p:nvGrpSpPr>
      <p:grpSpPr>
        <a:xfrm>
          <a:off x="0" y="0"/>
          <a:ext cx="0" cy="0"/>
          <a:chOff x="0" y="0"/>
          <a:chExt cx="0" cy="0"/>
        </a:xfrm>
      </p:grpSpPr>
      <p:pic>
        <p:nvPicPr>
          <p:cNvPr descr="Imagen que contiene pared&#10;&#10;Descripción generada automáticamente" id="315" name="Google Shape;315;p7"/>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16" name="Google Shape;316;p7"/>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317" name="Google Shape;317;p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9" name="Google Shape;369;p7"/>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370" name="Google Shape;370;p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371" name="Shape 371"/>
        <p:cNvGrpSpPr/>
        <p:nvPr/>
      </p:nvGrpSpPr>
      <p:grpSpPr>
        <a:xfrm>
          <a:off x="0" y="0"/>
          <a:ext cx="0" cy="0"/>
          <a:chOff x="0" y="0"/>
          <a:chExt cx="0" cy="0"/>
        </a:xfrm>
      </p:grpSpPr>
      <p:pic>
        <p:nvPicPr>
          <p:cNvPr descr="Imagen que contiene pared&#10;&#10;Descripción generada automáticamente" id="372" name="Google Shape;372;p8"/>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73" name="Google Shape;373;p8"/>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374" name="Google Shape;374;p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6" name="Google Shape;426;p8"/>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427" name="Google Shape;427;p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428" name="Shape 428"/>
        <p:cNvGrpSpPr/>
        <p:nvPr/>
      </p:nvGrpSpPr>
      <p:grpSpPr>
        <a:xfrm>
          <a:off x="0" y="0"/>
          <a:ext cx="0" cy="0"/>
          <a:chOff x="0" y="0"/>
          <a:chExt cx="0" cy="0"/>
        </a:xfrm>
      </p:grpSpPr>
      <p:pic>
        <p:nvPicPr>
          <p:cNvPr descr="Imagen que contiene pared&#10;&#10;Descripción generada automáticamente" id="429" name="Google Shape;429;p9"/>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30" name="Google Shape;430;p9"/>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431" name="Google Shape;431;p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484" name="Shape 484"/>
        <p:cNvGrpSpPr/>
        <p:nvPr/>
      </p:nvGrpSpPr>
      <p:grpSpPr>
        <a:xfrm>
          <a:off x="0" y="0"/>
          <a:ext cx="0" cy="0"/>
          <a:chOff x="0" y="0"/>
          <a:chExt cx="0" cy="0"/>
        </a:xfrm>
      </p:grpSpPr>
      <p:pic>
        <p:nvPicPr>
          <p:cNvPr descr="Imagen que contiene pared&#10;&#10;Descripción generada automáticamente" id="485" name="Google Shape;485;p10"/>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86" name="Google Shape;486;p10"/>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487" name="Google Shape;487;p1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1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1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1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1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1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1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1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1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1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1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1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1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1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1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1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1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1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1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1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1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1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1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1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1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1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1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1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1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1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1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1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1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1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1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1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1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1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1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1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1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1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1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9" name="Google Shape;539;p10"/>
          <p:cNvPicPr preferRelativeResize="0"/>
          <p:nvPr/>
        </p:nvPicPr>
        <p:blipFill rotWithShape="1">
          <a:blip r:embed="rId3">
            <a:alphaModFix/>
          </a:blip>
          <a:srcRect b="0" l="0" r="0" t="0"/>
          <a:stretch/>
        </p:blipFill>
        <p:spPr>
          <a:xfrm>
            <a:off x="6096000" y="137737"/>
            <a:ext cx="6051487" cy="1219541"/>
          </a:xfrm>
          <a:prstGeom prst="rect">
            <a:avLst/>
          </a:prstGeom>
          <a:noFill/>
          <a:ln>
            <a:noFill/>
          </a:ln>
        </p:spPr>
      </p:pic>
      <p:sp>
        <p:nvSpPr>
          <p:cNvPr id="540" name="Google Shape;540;p1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8EC"/>
        </a:solidFill>
      </p:bgPr>
    </p:bg>
    <p:spTree>
      <p:nvGrpSpPr>
        <p:cNvPr id="5" name="Shape 5"/>
        <p:cNvGrpSpPr/>
        <p:nvPr/>
      </p:nvGrpSpPr>
      <p:grpSpPr>
        <a:xfrm>
          <a:off x="0" y="0"/>
          <a:ext cx="0" cy="0"/>
          <a:chOff x="0" y="0"/>
          <a:chExt cx="0" cy="0"/>
        </a:xfrm>
      </p:grpSpPr>
      <p:sp>
        <p:nvSpPr>
          <p:cNvPr id="6" name="Google Shape;6;p1"/>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getepic.com/app/read/43005"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getepic.com/app/read/36895"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getepic.com/app/read/42991"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ww.getepic.com/app/read/59476" TargetMode="Externa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getepic.com/app/read/45587" TargetMode="Externa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rive.google.com/file/d/1o1U1KS_SWdw1UdRJ8ab1_rf6nHJ6iNzk/view?usp=sharing" TargetMode="External"/><Relationship Id="rId4" Type="http://schemas.openxmlformats.org/officeDocument/2006/relationships/image" Target="../media/image38.png"/><Relationship Id="rId5" Type="http://schemas.openxmlformats.org/officeDocument/2006/relationships/hyperlink" Target="http://www.youtube.com/watch?v=7a_n6j8F7oo" TargetMode="External"/><Relationship Id="rId6"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rive.google.com/file/d/1C6Qf0-NolJIxUdUH5FiB2i_uQWmP0a61/view?usp=sharing" TargetMode="External"/><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drive.google.com/file/d/1YSWB1VPQk5yPAXJ8G7wPTj3BB9BlLQot/view?usp=sharing" TargetMode="External"/><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docs.google.com/document/d/1jDA6YwkdiVLQ-LaQ4GJZ6fNy4pto0RMWPWQnDQvvNBY/edit?usp=sharing" TargetMode="Externa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hyperlink" Target="https://www.flippity.net/rp.php?k=1MnWRX4ZVe6JtoZ2HjXuOKX7iIGhQ-o1uxMt6M-mzGKk" TargetMode="External"/><Relationship Id="rId5"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drive.google.com/file/d/1Fva4SSNAZu_0L0OkglE7yQPHekceOsI_/view?usp=sharing" TargetMode="External"/><Relationship Id="rId4" Type="http://schemas.openxmlformats.org/officeDocument/2006/relationships/image" Target="../media/image37.png"/><Relationship Id="rId5"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rive.google.com/file/d/1PRQ0yZuMZfkdQMSGWRfqIPhHqIaWGUjJ/view?usp=sharing" TargetMode="External"/><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63.png"/><Relationship Id="rId5"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flippity.net/cw.php?k=1I87tBjLgXo-1en80PtPQtG4SyzDEs7mQRto_AJ3w__E" TargetMode="External"/><Relationship Id="rId4" Type="http://schemas.openxmlformats.org/officeDocument/2006/relationships/image" Target="../media/image50.png"/><Relationship Id="rId5"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flippity.net/ma.php?k=1z5YrwdcImaChqvD1xmb3Zz9_35JVBZ4F-3WcWToeWoI" TargetMode="External"/><Relationship Id="rId4" Type="http://schemas.openxmlformats.org/officeDocument/2006/relationships/image" Target="../media/image49.png"/><Relationship Id="rId5" Type="http://schemas.openxmlformats.org/officeDocument/2006/relationships/hyperlink" Target="https://docs.google.com/spreadsheets/d/11a7eE8kaEFncQB-yk5XL0D9B11lKE-pDHWhhKQCZV80/edit?usp=sharing" TargetMode="External"/><Relationship Id="rId6"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flippity.net/ws.php?k=1HtA8SxmHhTKTyvWP3tqbgut6SDBuYhHfmTYot810Cg8" TargetMode="External"/><Relationship Id="rId4" Type="http://schemas.openxmlformats.org/officeDocument/2006/relationships/image" Target="../media/image51.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flippity.net/bi-pl.php?k=1ikUCPdioSF_EJHTDbRX3jBZ5r1RNMdwQBCKavjbQxRQ" TargetMode="External"/><Relationship Id="rId4" Type="http://schemas.openxmlformats.org/officeDocument/2006/relationships/image" Target="../media/image54.png"/><Relationship Id="rId5" Type="http://schemas.openxmlformats.org/officeDocument/2006/relationships/hyperlink" Target="https://www.flippity.net/ra.php?k=1ikUCPdioSF_EJHTDbRX3jBZ5r1RNMdwQBCKavjbQxRQ&amp;t=1" TargetMode="External"/><Relationship Id="rId6"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1.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 Id="rId4" Type="http://schemas.openxmlformats.org/officeDocument/2006/relationships/hyperlink" Target="https://www.youtube.com/watch?v=yyrqrkWv4Ck" TargetMode="External"/><Relationship Id="rId5"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onlinefreespanish.com/aplica/lessons/colors/colorsmenu.htm#.XzXbyuhKg2w" TargetMode="External"/><Relationship Id="rId4" Type="http://schemas.openxmlformats.org/officeDocument/2006/relationships/image" Target="../media/image21.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www.youtube.com/watch?v=hr3JCkKIxyo" TargetMode="External"/><Relationship Id="rId4" Type="http://schemas.openxmlformats.org/officeDocument/2006/relationships/image" Target="../media/image17.jpg"/><Relationship Id="rId5" Type="http://schemas.openxmlformats.org/officeDocument/2006/relationships/hyperlink" Target="http://www.youtube.com/watch?v=mrxTQZW9b08" TargetMode="External"/><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EwOmjzAkHvg" TargetMode="External"/><Relationship Id="rId4" Type="http://schemas.openxmlformats.org/officeDocument/2006/relationships/image" Target="../media/image20.jpg"/><Relationship Id="rId5" Type="http://schemas.openxmlformats.org/officeDocument/2006/relationships/hyperlink" Target="http://www.youtube.com/watch?v=HYK74x12EHs" TargetMode="External"/><Relationship Id="rId6"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getepic.com/app/read/15738"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12"/>
          <p:cNvSpPr/>
          <p:nvPr/>
        </p:nvSpPr>
        <p:spPr>
          <a:xfrm rot="-808316">
            <a:off x="2494603" y="1029859"/>
            <a:ext cx="4550820" cy="4962665"/>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7" name="Google Shape;557;p12"/>
          <p:cNvSpPr/>
          <p:nvPr/>
        </p:nvSpPr>
        <p:spPr>
          <a:xfrm rot="-831402">
            <a:off x="2164326" y="865049"/>
            <a:ext cx="4550840" cy="496266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8" name="Google Shape;558;p12"/>
          <p:cNvSpPr txBox="1"/>
          <p:nvPr/>
        </p:nvSpPr>
        <p:spPr>
          <a:xfrm rot="-807038">
            <a:off x="2240505" y="1764249"/>
            <a:ext cx="4150341" cy="133224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ES" sz="8000">
                <a:solidFill>
                  <a:srgbClr val="262626"/>
                </a:solidFill>
                <a:latin typeface="Amatic SC"/>
                <a:ea typeface="Amatic SC"/>
                <a:cs typeface="Amatic SC"/>
                <a:sym typeface="Amatic SC"/>
              </a:rPr>
              <a:t>Level II part I</a:t>
            </a:r>
            <a:endParaRPr b="1" sz="8000">
              <a:solidFill>
                <a:srgbClr val="262626"/>
              </a:solidFill>
              <a:latin typeface="Amatic SC"/>
              <a:ea typeface="Amatic SC"/>
              <a:cs typeface="Amatic SC"/>
              <a:sym typeface="Amatic SC"/>
            </a:endParaRPr>
          </a:p>
        </p:txBody>
      </p:sp>
      <p:sp>
        <p:nvSpPr>
          <p:cNvPr id="559" name="Google Shape;559;p12"/>
          <p:cNvSpPr txBox="1"/>
          <p:nvPr/>
        </p:nvSpPr>
        <p:spPr>
          <a:xfrm rot="-806933">
            <a:off x="2654026" y="3187456"/>
            <a:ext cx="4038649"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100">
                <a:solidFill>
                  <a:srgbClr val="262626"/>
                </a:solidFill>
                <a:latin typeface="Amatic SC"/>
                <a:ea typeface="Amatic SC"/>
                <a:cs typeface="Amatic SC"/>
                <a:sym typeface="Amatic SC"/>
              </a:rPr>
              <a:t>COLORS</a:t>
            </a:r>
            <a:endParaRPr b="1" sz="7100">
              <a:solidFill>
                <a:srgbClr val="262626"/>
              </a:solidFill>
              <a:latin typeface="Amatic SC"/>
              <a:ea typeface="Amatic SC"/>
              <a:cs typeface="Amatic SC"/>
              <a:sym typeface="Amatic SC"/>
            </a:endParaRPr>
          </a:p>
        </p:txBody>
      </p:sp>
      <p:sp>
        <p:nvSpPr>
          <p:cNvPr id="560" name="Google Shape;560;p12"/>
          <p:cNvSpPr/>
          <p:nvPr/>
        </p:nvSpPr>
        <p:spPr>
          <a:xfrm rot="-189454">
            <a:off x="9786323" y="3610809"/>
            <a:ext cx="1884461" cy="1864082"/>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1" name="Google Shape;561;p12"/>
          <p:cNvSpPr/>
          <p:nvPr/>
        </p:nvSpPr>
        <p:spPr>
          <a:xfrm rot="-306315">
            <a:off x="10455213" y="4437363"/>
            <a:ext cx="1884576" cy="1863695"/>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2" name="Google Shape;562;p12"/>
          <p:cNvSpPr/>
          <p:nvPr/>
        </p:nvSpPr>
        <p:spPr>
          <a:xfrm rot="-520730">
            <a:off x="8990221" y="4265128"/>
            <a:ext cx="1882758" cy="1865179"/>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3" name="Google Shape;563;p12"/>
          <p:cNvSpPr/>
          <p:nvPr/>
        </p:nvSpPr>
        <p:spPr>
          <a:xfrm rot="-306315">
            <a:off x="9228781" y="4854320"/>
            <a:ext cx="1884576" cy="186369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4" name="Google Shape;564;p12"/>
          <p:cNvSpPr/>
          <p:nvPr/>
        </p:nvSpPr>
        <p:spPr>
          <a:xfrm rot="-1198563">
            <a:off x="10020639" y="3881869"/>
            <a:ext cx="1873094" cy="1875718"/>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5" name="Google Shape;565;p12"/>
          <p:cNvSpPr/>
          <p:nvPr/>
        </p:nvSpPr>
        <p:spPr>
          <a:xfrm rot="-1198563">
            <a:off x="10020639" y="4809610"/>
            <a:ext cx="1873094" cy="1875718"/>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6" name="Google Shape;566;p12"/>
          <p:cNvSpPr/>
          <p:nvPr/>
        </p:nvSpPr>
        <p:spPr>
          <a:xfrm rot="-520730">
            <a:off x="9539407" y="4399383"/>
            <a:ext cx="1882758" cy="1865179"/>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7" name="Google Shape;567;p12"/>
          <p:cNvSpPr/>
          <p:nvPr/>
        </p:nvSpPr>
        <p:spPr>
          <a:xfrm rot="-838389">
            <a:off x="7442544" y="3473129"/>
            <a:ext cx="1057286" cy="561782"/>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8" name="Google Shape;568;p12"/>
          <p:cNvSpPr/>
          <p:nvPr/>
        </p:nvSpPr>
        <p:spPr>
          <a:xfrm rot="-741313">
            <a:off x="7598113" y="4168607"/>
            <a:ext cx="1073973" cy="561721"/>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9" name="Google Shape;569;p12"/>
          <p:cNvSpPr/>
          <p:nvPr/>
        </p:nvSpPr>
        <p:spPr>
          <a:xfrm rot="-726624">
            <a:off x="7762660" y="4900824"/>
            <a:ext cx="1073899" cy="561740"/>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21">
            <a:hlinkClick r:id="rId3"/>
          </p:cNvPr>
          <p:cNvPicPr preferRelativeResize="0"/>
          <p:nvPr/>
        </p:nvPicPr>
        <p:blipFill>
          <a:blip r:embed="rId4">
            <a:alphaModFix/>
          </a:blip>
          <a:stretch>
            <a:fillRect/>
          </a:stretch>
        </p:blipFill>
        <p:spPr>
          <a:xfrm>
            <a:off x="1057624" y="2037726"/>
            <a:ext cx="3486275" cy="3901375"/>
          </a:xfrm>
          <a:prstGeom prst="rect">
            <a:avLst/>
          </a:prstGeom>
          <a:noFill/>
          <a:ln>
            <a:noFill/>
          </a:ln>
        </p:spPr>
      </p:pic>
      <p:sp>
        <p:nvSpPr>
          <p:cNvPr id="676" name="Google Shape;676;p21"/>
          <p:cNvSpPr/>
          <p:nvPr/>
        </p:nvSpPr>
        <p:spPr>
          <a:xfrm rot="-1380502">
            <a:off x="520708" y="5816667"/>
            <a:ext cx="1293284" cy="1000016"/>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677" name="Google Shape;677;p21"/>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78" name="Google Shape;678;p21"/>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79" name="Google Shape;679;p21"/>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680" name="Google Shape;680;p21"/>
          <p:cNvSpPr txBox="1"/>
          <p:nvPr>
            <p:ph idx="1" type="subTitle"/>
          </p:nvPr>
        </p:nvSpPr>
        <p:spPr>
          <a:xfrm>
            <a:off x="6893250" y="1022525"/>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1"/>
          <p:cNvSpPr txBox="1"/>
          <p:nvPr>
            <p:ph idx="2" type="subTitle"/>
          </p:nvPr>
        </p:nvSpPr>
        <p:spPr>
          <a:xfrm>
            <a:off x="6893250" y="3094400"/>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22"/>
          <p:cNvSpPr/>
          <p:nvPr/>
        </p:nvSpPr>
        <p:spPr>
          <a:xfrm>
            <a:off x="727125" y="181807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87" name="Google Shape;687;p22">
            <a:hlinkClick r:id="rId3"/>
          </p:cNvPr>
          <p:cNvPicPr preferRelativeResize="0"/>
          <p:nvPr/>
        </p:nvPicPr>
        <p:blipFill>
          <a:blip r:embed="rId4">
            <a:alphaModFix/>
          </a:blip>
          <a:stretch>
            <a:fillRect/>
          </a:stretch>
        </p:blipFill>
        <p:spPr>
          <a:xfrm>
            <a:off x="1214100" y="2226100"/>
            <a:ext cx="3567200" cy="3905900"/>
          </a:xfrm>
          <a:prstGeom prst="rect">
            <a:avLst/>
          </a:prstGeom>
          <a:noFill/>
          <a:ln>
            <a:noFill/>
          </a:ln>
        </p:spPr>
      </p:pic>
      <p:sp>
        <p:nvSpPr>
          <p:cNvPr id="688" name="Google Shape;688;p22"/>
          <p:cNvSpPr/>
          <p:nvPr/>
        </p:nvSpPr>
        <p:spPr>
          <a:xfrm rot="-207495">
            <a:off x="854566" y="194134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89" name="Google Shape;689;p22"/>
          <p:cNvSpPr/>
          <p:nvPr/>
        </p:nvSpPr>
        <p:spPr>
          <a:xfrm rot="-1547153">
            <a:off x="476958" y="57066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690" name="Google Shape;690;p22"/>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91" name="Google Shape;691;p22"/>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92" name="Google Shape;692;p22"/>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693" name="Google Shape;693;p22"/>
          <p:cNvSpPr txBox="1"/>
          <p:nvPr>
            <p:ph idx="1" type="subTitle"/>
          </p:nvPr>
        </p:nvSpPr>
        <p:spPr>
          <a:xfrm>
            <a:off x="6893250" y="1022525"/>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2"/>
          <p:cNvSpPr txBox="1"/>
          <p:nvPr>
            <p:ph idx="2" type="subTitle"/>
          </p:nvPr>
        </p:nvSpPr>
        <p:spPr>
          <a:xfrm>
            <a:off x="6893250" y="3094400"/>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23">
            <a:hlinkClick r:id="rId3"/>
          </p:cNvPr>
          <p:cNvPicPr preferRelativeResize="0"/>
          <p:nvPr/>
        </p:nvPicPr>
        <p:blipFill>
          <a:blip r:embed="rId4">
            <a:alphaModFix/>
          </a:blip>
          <a:stretch>
            <a:fillRect/>
          </a:stretch>
        </p:blipFill>
        <p:spPr>
          <a:xfrm>
            <a:off x="1015099" y="1952886"/>
            <a:ext cx="3965191" cy="3817794"/>
          </a:xfrm>
          <a:prstGeom prst="rect">
            <a:avLst/>
          </a:prstGeom>
          <a:noFill/>
          <a:ln>
            <a:noFill/>
          </a:ln>
        </p:spPr>
      </p:pic>
      <p:sp>
        <p:nvSpPr>
          <p:cNvPr id="700" name="Google Shape;700;p23"/>
          <p:cNvSpPr/>
          <p:nvPr/>
        </p:nvSpPr>
        <p:spPr>
          <a:xfrm rot="-1547153">
            <a:off x="522858" y="56441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701" name="Google Shape;701;p23"/>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2" name="Google Shape;702;p23"/>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23"/>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704" name="Google Shape;704;p23"/>
          <p:cNvSpPr txBox="1"/>
          <p:nvPr>
            <p:ph idx="1" type="subTitle"/>
          </p:nvPr>
        </p:nvSpPr>
        <p:spPr>
          <a:xfrm>
            <a:off x="6893250" y="1022525"/>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txBox="1"/>
          <p:nvPr>
            <p:ph idx="2" type="subTitle"/>
          </p:nvPr>
        </p:nvSpPr>
        <p:spPr>
          <a:xfrm>
            <a:off x="6893250" y="3094400"/>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24">
            <a:hlinkClick r:id="rId3"/>
          </p:cNvPr>
          <p:cNvPicPr preferRelativeResize="0"/>
          <p:nvPr/>
        </p:nvPicPr>
        <p:blipFill>
          <a:blip r:embed="rId4">
            <a:alphaModFix/>
          </a:blip>
          <a:stretch>
            <a:fillRect/>
          </a:stretch>
        </p:blipFill>
        <p:spPr>
          <a:xfrm>
            <a:off x="1000908" y="2037721"/>
            <a:ext cx="3896587" cy="4209152"/>
          </a:xfrm>
          <a:prstGeom prst="rect">
            <a:avLst/>
          </a:prstGeom>
          <a:noFill/>
          <a:ln>
            <a:noFill/>
          </a:ln>
        </p:spPr>
      </p:pic>
      <p:sp>
        <p:nvSpPr>
          <p:cNvPr id="711" name="Google Shape;711;p24"/>
          <p:cNvSpPr/>
          <p:nvPr/>
        </p:nvSpPr>
        <p:spPr>
          <a:xfrm rot="-1365795">
            <a:off x="373125" y="5680048"/>
            <a:ext cx="1290950" cy="990828"/>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712" name="Google Shape;712;p24"/>
          <p:cNvSpPr/>
          <p:nvPr/>
        </p:nvSpPr>
        <p:spPr>
          <a:xfrm>
            <a:off x="642075" y="3199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13" name="Google Shape;713;p24"/>
          <p:cNvSpPr/>
          <p:nvPr/>
        </p:nvSpPr>
        <p:spPr>
          <a:xfrm>
            <a:off x="448400" y="3836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14" name="Google Shape;714;p24"/>
          <p:cNvSpPr txBox="1"/>
          <p:nvPr/>
        </p:nvSpPr>
        <p:spPr>
          <a:xfrm>
            <a:off x="545350" y="3836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sz="4200"/>
          </a:p>
        </p:txBody>
      </p:sp>
      <p:sp>
        <p:nvSpPr>
          <p:cNvPr id="715" name="Google Shape;715;p24"/>
          <p:cNvSpPr txBox="1"/>
          <p:nvPr>
            <p:ph idx="1" type="subTitle"/>
          </p:nvPr>
        </p:nvSpPr>
        <p:spPr>
          <a:xfrm>
            <a:off x="6893250" y="1022525"/>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4"/>
          <p:cNvSpPr txBox="1"/>
          <p:nvPr>
            <p:ph idx="2" type="subTitle"/>
          </p:nvPr>
        </p:nvSpPr>
        <p:spPr>
          <a:xfrm>
            <a:off x="6893250" y="3094400"/>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25">
            <a:hlinkClick r:id="rId3"/>
          </p:cNvPr>
          <p:cNvPicPr preferRelativeResize="0"/>
          <p:nvPr/>
        </p:nvPicPr>
        <p:blipFill>
          <a:blip r:embed="rId4">
            <a:alphaModFix/>
          </a:blip>
          <a:stretch>
            <a:fillRect/>
          </a:stretch>
        </p:blipFill>
        <p:spPr>
          <a:xfrm>
            <a:off x="1112141" y="1762150"/>
            <a:ext cx="3641120" cy="4407000"/>
          </a:xfrm>
          <a:prstGeom prst="rect">
            <a:avLst/>
          </a:prstGeom>
          <a:noFill/>
          <a:ln>
            <a:noFill/>
          </a:ln>
        </p:spPr>
      </p:pic>
      <p:sp>
        <p:nvSpPr>
          <p:cNvPr id="722" name="Google Shape;722;p25"/>
          <p:cNvSpPr/>
          <p:nvPr/>
        </p:nvSpPr>
        <p:spPr>
          <a:xfrm rot="-1547153">
            <a:off x="443908" y="56506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723" name="Google Shape;723;p25"/>
          <p:cNvSpPr txBox="1"/>
          <p:nvPr>
            <p:ph idx="1" type="subTitle"/>
          </p:nvPr>
        </p:nvSpPr>
        <p:spPr>
          <a:xfrm>
            <a:off x="6893250" y="1022525"/>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5"/>
          <p:cNvSpPr txBox="1"/>
          <p:nvPr>
            <p:ph idx="2" type="subTitle"/>
          </p:nvPr>
        </p:nvSpPr>
        <p:spPr>
          <a:xfrm>
            <a:off x="6893250" y="3094400"/>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26"/>
          <p:cNvSpPr/>
          <p:nvPr/>
        </p:nvSpPr>
        <p:spPr>
          <a:xfrm>
            <a:off x="710600" y="143157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30" name="Google Shape;730;p26"/>
          <p:cNvSpPr/>
          <p:nvPr/>
        </p:nvSpPr>
        <p:spPr>
          <a:xfrm>
            <a:off x="7440050" y="842802"/>
            <a:ext cx="4221900" cy="50625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31" name="Google Shape;731;p26"/>
          <p:cNvSpPr/>
          <p:nvPr/>
        </p:nvSpPr>
        <p:spPr>
          <a:xfrm rot="-207495">
            <a:off x="838041" y="155484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732" name="Google Shape;732;p26">
            <a:hlinkClick r:id="rId3"/>
          </p:cNvPr>
          <p:cNvPicPr preferRelativeResize="0"/>
          <p:nvPr/>
        </p:nvPicPr>
        <p:blipFill>
          <a:blip r:embed="rId4">
            <a:alphaModFix/>
          </a:blip>
          <a:stretch>
            <a:fillRect/>
          </a:stretch>
        </p:blipFill>
        <p:spPr>
          <a:xfrm>
            <a:off x="7832875" y="956636"/>
            <a:ext cx="3691547" cy="4834825"/>
          </a:xfrm>
          <a:prstGeom prst="rect">
            <a:avLst/>
          </a:prstGeom>
          <a:noFill/>
          <a:ln>
            <a:noFill/>
          </a:ln>
        </p:spPr>
      </p:pic>
      <p:sp>
        <p:nvSpPr>
          <p:cNvPr id="733" name="Google Shape;733;p26"/>
          <p:cNvSpPr/>
          <p:nvPr/>
        </p:nvSpPr>
        <p:spPr>
          <a:xfrm rot="-252318">
            <a:off x="7565621" y="885238"/>
            <a:ext cx="4226078" cy="505971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34" name="Google Shape;734;p26"/>
          <p:cNvSpPr/>
          <p:nvPr/>
        </p:nvSpPr>
        <p:spPr>
          <a:xfrm rot="-1547153">
            <a:off x="6819008" y="52172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 </a:t>
            </a:r>
            <a:endParaRPr sz="1100">
              <a:latin typeface="Comfortaa"/>
              <a:ea typeface="Comfortaa"/>
              <a:cs typeface="Comfortaa"/>
              <a:sym typeface="Comfortaa"/>
            </a:endParaRPr>
          </a:p>
        </p:txBody>
      </p:sp>
      <p:sp>
        <p:nvSpPr>
          <p:cNvPr id="735" name="Google Shape;735;p26"/>
          <p:cNvSpPr/>
          <p:nvPr/>
        </p:nvSpPr>
        <p:spPr>
          <a:xfrm rot="-1547153">
            <a:off x="460433" y="53201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It is a style of ceramics that dates back centuries and a tradition that links Spain and Mexico.&#10;Now, the cultural significance of &quot;Talavera&quot; pottery has been officially recognised by the United Nations's cultural agency, UNESCO.&#10; &#10;Al Jazeera's John Holman reports from Puebla in Mexico, where the style has become intertwined with the city's identity.&#10;&#10;&#10;- Subscribe to our channel: http://aje.io/AJSubscribe &#10;- Follow us on Twitter: https://twitter.com/AJEnglish &#10;- Find us on Facebook: https://www.facebook.com/aljazeera &#10;- Check our website: https://www.aljazeera.com/&#10;&#10;#AlJazeeraEnglish #Mexico #Art" id="736" name="Google Shape;736;p26" title="Talavera pottery in Mexico: Traditional style listed by UNESCO">
            <a:hlinkClick r:id="rId5"/>
          </p:cNvPr>
          <p:cNvPicPr preferRelativeResize="0"/>
          <p:nvPr/>
        </p:nvPicPr>
        <p:blipFill>
          <a:blip r:embed="rId6">
            <a:alphaModFix/>
          </a:blip>
          <a:stretch>
            <a:fillRect/>
          </a:stretch>
        </p:blipFill>
        <p:spPr>
          <a:xfrm>
            <a:off x="663225" y="1920650"/>
            <a:ext cx="4572000"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grpSp>
        <p:nvGrpSpPr>
          <p:cNvPr id="741" name="Google Shape;741;p27"/>
          <p:cNvGrpSpPr/>
          <p:nvPr/>
        </p:nvGrpSpPr>
        <p:grpSpPr>
          <a:xfrm>
            <a:off x="9570141" y="425983"/>
            <a:ext cx="2621914" cy="525601"/>
            <a:chOff x="1959429" y="497437"/>
            <a:chExt cx="2976403" cy="655200"/>
          </a:xfrm>
        </p:grpSpPr>
        <p:sp>
          <p:nvSpPr>
            <p:cNvPr id="742" name="Google Shape;742;p27"/>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27"/>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44" name="Google Shape;744;p27"/>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745" name="Google Shape;745;p27"/>
          <p:cNvSpPr/>
          <p:nvPr/>
        </p:nvSpPr>
        <p:spPr>
          <a:xfrm>
            <a:off x="7258050" y="2161675"/>
            <a:ext cx="3667200" cy="30663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46" name="Google Shape;746;p27"/>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47" name="Google Shape;747;p2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48" name="Google Shape;748;p2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rainbow of skittles</a:t>
            </a:r>
            <a:endParaRPr sz="4200"/>
          </a:p>
        </p:txBody>
      </p:sp>
      <p:sp>
        <p:nvSpPr>
          <p:cNvPr id="749" name="Google Shape;749;p27"/>
          <p:cNvSpPr txBox="1"/>
          <p:nvPr/>
        </p:nvSpPr>
        <p:spPr>
          <a:xfrm>
            <a:off x="501275" y="2808900"/>
            <a:ext cx="5033400" cy="17685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Color each row of circles according to the Spanish words found below each row!</a:t>
            </a:r>
            <a:endParaRPr b="1" sz="2300">
              <a:latin typeface="Comfortaa"/>
              <a:ea typeface="Comfortaa"/>
              <a:cs typeface="Comfortaa"/>
              <a:sym typeface="Comfortaa"/>
            </a:endParaRPr>
          </a:p>
        </p:txBody>
      </p:sp>
      <p:pic>
        <p:nvPicPr>
          <p:cNvPr id="750" name="Google Shape;750;p27">
            <a:hlinkClick r:id="rId3"/>
          </p:cNvPr>
          <p:cNvPicPr preferRelativeResize="0"/>
          <p:nvPr/>
        </p:nvPicPr>
        <p:blipFill>
          <a:blip r:embed="rId4">
            <a:alphaModFix/>
          </a:blip>
          <a:stretch>
            <a:fillRect/>
          </a:stretch>
        </p:blipFill>
        <p:spPr>
          <a:xfrm>
            <a:off x="7517000" y="2406900"/>
            <a:ext cx="3963202" cy="3066304"/>
          </a:xfrm>
          <a:prstGeom prst="rect">
            <a:avLst/>
          </a:prstGeom>
          <a:noFill/>
          <a:ln>
            <a:noFill/>
          </a:ln>
        </p:spPr>
      </p:pic>
      <p:sp>
        <p:nvSpPr>
          <p:cNvPr id="751" name="Google Shape;751;p27"/>
          <p:cNvSpPr/>
          <p:nvPr/>
        </p:nvSpPr>
        <p:spPr>
          <a:xfrm rot="-519343">
            <a:off x="7374847" y="2197057"/>
            <a:ext cx="4074507" cy="3363836"/>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52" name="Google Shape;752;p27"/>
          <p:cNvSpPr/>
          <p:nvPr/>
        </p:nvSpPr>
        <p:spPr>
          <a:xfrm rot="-1547153">
            <a:off x="6819008" y="52172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a:t>
            </a:r>
            <a:endParaRPr sz="1100">
              <a:latin typeface="Comfortaa"/>
              <a:ea typeface="Comfortaa"/>
              <a:cs typeface="Comfortaa"/>
              <a:sym typeface="Comfortaa"/>
            </a:endParaRPr>
          </a:p>
        </p:txBody>
      </p:sp>
      <p:pic>
        <p:nvPicPr>
          <p:cNvPr id="753" name="Google Shape;753;p27"/>
          <p:cNvPicPr preferRelativeResize="0"/>
          <p:nvPr/>
        </p:nvPicPr>
        <p:blipFill>
          <a:blip r:embed="rId5">
            <a:alphaModFix/>
          </a:blip>
          <a:stretch>
            <a:fillRect/>
          </a:stretch>
        </p:blipFill>
        <p:spPr>
          <a:xfrm>
            <a:off x="2962250" y="3767775"/>
            <a:ext cx="2968975" cy="2968975"/>
          </a:xfrm>
          <a:prstGeom prst="rect">
            <a:avLst/>
          </a:prstGeom>
          <a:noFill/>
          <a:ln>
            <a:noFill/>
          </a:ln>
        </p:spPr>
      </p:pic>
      <p:pic>
        <p:nvPicPr>
          <p:cNvPr id="754" name="Google Shape;754;p27"/>
          <p:cNvPicPr preferRelativeResize="0"/>
          <p:nvPr/>
        </p:nvPicPr>
        <p:blipFill>
          <a:blip r:embed="rId6">
            <a:alphaModFix/>
          </a:blip>
          <a:stretch>
            <a:fillRect/>
          </a:stretch>
        </p:blipFill>
        <p:spPr>
          <a:xfrm>
            <a:off x="334725" y="3767775"/>
            <a:ext cx="3482625" cy="348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grpSp>
        <p:nvGrpSpPr>
          <p:cNvPr id="759" name="Google Shape;759;p28"/>
          <p:cNvGrpSpPr/>
          <p:nvPr/>
        </p:nvGrpSpPr>
        <p:grpSpPr>
          <a:xfrm>
            <a:off x="9570141" y="425983"/>
            <a:ext cx="2621914" cy="525601"/>
            <a:chOff x="1959429" y="497437"/>
            <a:chExt cx="2976403" cy="655200"/>
          </a:xfrm>
        </p:grpSpPr>
        <p:sp>
          <p:nvSpPr>
            <p:cNvPr id="760" name="Google Shape;760;p28"/>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1" name="Google Shape;761;p28"/>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62" name="Google Shape;762;p28"/>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763" name="Google Shape;763;p28"/>
          <p:cNvSpPr/>
          <p:nvPr/>
        </p:nvSpPr>
        <p:spPr>
          <a:xfrm>
            <a:off x="7258050" y="2161675"/>
            <a:ext cx="3667200" cy="30663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64" name="Google Shape;764;p28"/>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65" name="Google Shape;765;p2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66" name="Google Shape;766;p2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la la llama</a:t>
            </a:r>
            <a:endParaRPr sz="4200"/>
          </a:p>
        </p:txBody>
      </p:sp>
      <p:sp>
        <p:nvSpPr>
          <p:cNvPr id="767" name="Google Shape;767;p28"/>
          <p:cNvSpPr txBox="1"/>
          <p:nvPr/>
        </p:nvSpPr>
        <p:spPr>
          <a:xfrm>
            <a:off x="501275" y="2808900"/>
            <a:ext cx="5033400" cy="17685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Color each square  according to the Spanish code found on the page!</a:t>
            </a:r>
            <a:endParaRPr b="1" sz="2300">
              <a:latin typeface="Comfortaa"/>
              <a:ea typeface="Comfortaa"/>
              <a:cs typeface="Comfortaa"/>
              <a:sym typeface="Comfortaa"/>
            </a:endParaRPr>
          </a:p>
        </p:txBody>
      </p:sp>
      <p:pic>
        <p:nvPicPr>
          <p:cNvPr id="768" name="Google Shape;768;p28">
            <a:hlinkClick r:id="rId3"/>
          </p:cNvPr>
          <p:cNvPicPr preferRelativeResize="0"/>
          <p:nvPr/>
        </p:nvPicPr>
        <p:blipFill>
          <a:blip r:embed="rId4">
            <a:alphaModFix/>
          </a:blip>
          <a:stretch>
            <a:fillRect/>
          </a:stretch>
        </p:blipFill>
        <p:spPr>
          <a:xfrm>
            <a:off x="7456575" y="2333650"/>
            <a:ext cx="3886001" cy="3136226"/>
          </a:xfrm>
          <a:prstGeom prst="rect">
            <a:avLst/>
          </a:prstGeom>
          <a:noFill/>
          <a:ln>
            <a:noFill/>
          </a:ln>
        </p:spPr>
      </p:pic>
      <p:sp>
        <p:nvSpPr>
          <p:cNvPr id="769" name="Google Shape;769;p28"/>
          <p:cNvSpPr/>
          <p:nvPr/>
        </p:nvSpPr>
        <p:spPr>
          <a:xfrm rot="-519343">
            <a:off x="7374847" y="2197057"/>
            <a:ext cx="4074507" cy="3363836"/>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70" name="Google Shape;770;p28"/>
          <p:cNvSpPr/>
          <p:nvPr/>
        </p:nvSpPr>
        <p:spPr>
          <a:xfrm rot="-1547153">
            <a:off x="6819008" y="52172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a:t>
            </a:r>
            <a:endParaRPr sz="1100">
              <a:latin typeface="Comfortaa"/>
              <a:ea typeface="Comfortaa"/>
              <a:cs typeface="Comfortaa"/>
              <a:sym typeface="Comfortaa"/>
            </a:endParaRPr>
          </a:p>
        </p:txBody>
      </p:sp>
      <p:pic>
        <p:nvPicPr>
          <p:cNvPr id="771" name="Google Shape;771;p28"/>
          <p:cNvPicPr preferRelativeResize="0"/>
          <p:nvPr/>
        </p:nvPicPr>
        <p:blipFill>
          <a:blip r:embed="rId5">
            <a:alphaModFix/>
          </a:blip>
          <a:stretch>
            <a:fillRect/>
          </a:stretch>
        </p:blipFill>
        <p:spPr>
          <a:xfrm>
            <a:off x="152400" y="4015650"/>
            <a:ext cx="2719120" cy="2689950"/>
          </a:xfrm>
          <a:prstGeom prst="rect">
            <a:avLst/>
          </a:prstGeom>
          <a:noFill/>
          <a:ln>
            <a:noFill/>
          </a:ln>
        </p:spPr>
      </p:pic>
      <p:pic>
        <p:nvPicPr>
          <p:cNvPr id="772" name="Google Shape;772;p28"/>
          <p:cNvPicPr preferRelativeResize="0"/>
          <p:nvPr/>
        </p:nvPicPr>
        <p:blipFill>
          <a:blip r:embed="rId6">
            <a:alphaModFix/>
          </a:blip>
          <a:stretch>
            <a:fillRect/>
          </a:stretch>
        </p:blipFill>
        <p:spPr>
          <a:xfrm>
            <a:off x="2815505" y="4015650"/>
            <a:ext cx="2719120" cy="2689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grpSp>
        <p:nvGrpSpPr>
          <p:cNvPr id="777" name="Google Shape;777;p29"/>
          <p:cNvGrpSpPr/>
          <p:nvPr/>
        </p:nvGrpSpPr>
        <p:grpSpPr>
          <a:xfrm>
            <a:off x="9570141" y="425983"/>
            <a:ext cx="2621914" cy="525601"/>
            <a:chOff x="1959429" y="497437"/>
            <a:chExt cx="2976403" cy="655200"/>
          </a:xfrm>
        </p:grpSpPr>
        <p:sp>
          <p:nvSpPr>
            <p:cNvPr id="778" name="Google Shape;778;p29"/>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9" name="Google Shape;779;p29"/>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80" name="Google Shape;780;p29"/>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781" name="Google Shape;781;p29"/>
          <p:cNvSpPr/>
          <p:nvPr/>
        </p:nvSpPr>
        <p:spPr>
          <a:xfrm>
            <a:off x="7258050" y="2161675"/>
            <a:ext cx="3667200" cy="30663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2" name="Google Shape;782;p29"/>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3" name="Google Shape;783;p2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84" name="Google Shape;784;p2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la tortuga</a:t>
            </a:r>
            <a:endParaRPr sz="4200"/>
          </a:p>
        </p:txBody>
      </p:sp>
      <p:sp>
        <p:nvSpPr>
          <p:cNvPr id="785" name="Google Shape;785;p29"/>
          <p:cNvSpPr txBox="1"/>
          <p:nvPr/>
        </p:nvSpPr>
        <p:spPr>
          <a:xfrm>
            <a:off x="501275" y="2808900"/>
            <a:ext cx="5033400" cy="33558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a:t>
            </a:r>
            <a:r>
              <a:rPr lang="es-ES" sz="2300">
                <a:solidFill>
                  <a:schemeClr val="dk1"/>
                </a:solidFill>
                <a:latin typeface="Comfortaa"/>
                <a:ea typeface="Comfortaa"/>
                <a:cs typeface="Comfortaa"/>
                <a:sym typeface="Comfortaa"/>
              </a:rPr>
              <a:t>Color and </a:t>
            </a:r>
            <a:r>
              <a:rPr b="1" lang="es-ES" sz="2300">
                <a:solidFill>
                  <a:schemeClr val="dk1"/>
                </a:solidFill>
                <a:latin typeface="Comfortaa"/>
                <a:ea typeface="Comfortaa"/>
                <a:cs typeface="Comfortaa"/>
                <a:sym typeface="Comfortaa"/>
              </a:rPr>
              <a:t>label </a:t>
            </a:r>
            <a:r>
              <a:rPr lang="es-ES" sz="2300">
                <a:solidFill>
                  <a:schemeClr val="dk1"/>
                </a:solidFill>
                <a:latin typeface="Comfortaa"/>
                <a:ea typeface="Comfortaa"/>
                <a:cs typeface="Comfortaa"/>
                <a:sym typeface="Comfortaa"/>
              </a:rPr>
              <a:t>each section of the turtle with a different color from our vocabulary.</a:t>
            </a:r>
            <a:endParaRPr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300">
              <a:solidFill>
                <a:schemeClr val="dk1"/>
              </a:solidFill>
              <a:latin typeface="Comfortaa"/>
              <a:ea typeface="Comfortaa"/>
              <a:cs typeface="Comfortaa"/>
              <a:sym typeface="Comfortaa"/>
            </a:endParaRPr>
          </a:p>
          <a:p>
            <a:pPr indent="0" lvl="0" marL="0" rtl="0" algn="l">
              <a:spcBef>
                <a:spcPts val="0"/>
              </a:spcBef>
              <a:spcAft>
                <a:spcPts val="0"/>
              </a:spcAft>
              <a:buNone/>
            </a:pPr>
            <a:r>
              <a:rPr lang="es-ES" sz="2300">
                <a:solidFill>
                  <a:schemeClr val="dk1"/>
                </a:solidFill>
                <a:latin typeface="Comfortaa"/>
                <a:ea typeface="Comfortaa"/>
                <a:cs typeface="Comfortaa"/>
                <a:sym typeface="Comfortaa"/>
              </a:rPr>
              <a:t>Then, cut out squares of morado, amarillo, verde and azul and glue them to the border.</a:t>
            </a:r>
            <a:endParaRPr sz="23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p:txBody>
      </p:sp>
      <p:sp>
        <p:nvSpPr>
          <p:cNvPr id="786" name="Google Shape;786;p29"/>
          <p:cNvSpPr/>
          <p:nvPr/>
        </p:nvSpPr>
        <p:spPr>
          <a:xfrm rot="-1547153">
            <a:off x="6819008" y="52172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a:t>
            </a:r>
            <a:endParaRPr sz="1100">
              <a:latin typeface="Comfortaa"/>
              <a:ea typeface="Comfortaa"/>
              <a:cs typeface="Comfortaa"/>
              <a:sym typeface="Comfortaa"/>
            </a:endParaRPr>
          </a:p>
        </p:txBody>
      </p:sp>
      <p:pic>
        <p:nvPicPr>
          <p:cNvPr id="787" name="Google Shape;787;p29">
            <a:hlinkClick r:id="rId3"/>
          </p:cNvPr>
          <p:cNvPicPr preferRelativeResize="0"/>
          <p:nvPr/>
        </p:nvPicPr>
        <p:blipFill>
          <a:blip r:embed="rId4">
            <a:alphaModFix/>
          </a:blip>
          <a:stretch>
            <a:fillRect/>
          </a:stretch>
        </p:blipFill>
        <p:spPr>
          <a:xfrm>
            <a:off x="7456600" y="1980325"/>
            <a:ext cx="4004944" cy="3066301"/>
          </a:xfrm>
          <a:prstGeom prst="rect">
            <a:avLst/>
          </a:prstGeom>
          <a:noFill/>
          <a:ln>
            <a:noFill/>
          </a:ln>
        </p:spPr>
      </p:pic>
      <p:sp>
        <p:nvSpPr>
          <p:cNvPr id="788" name="Google Shape;788;p29"/>
          <p:cNvSpPr/>
          <p:nvPr/>
        </p:nvSpPr>
        <p:spPr>
          <a:xfrm rot="-519343">
            <a:off x="7421822" y="2011232"/>
            <a:ext cx="4074507" cy="3363836"/>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grpSp>
        <p:nvGrpSpPr>
          <p:cNvPr id="793" name="Google Shape;793;p30"/>
          <p:cNvGrpSpPr/>
          <p:nvPr/>
        </p:nvGrpSpPr>
        <p:grpSpPr>
          <a:xfrm>
            <a:off x="9570141" y="425983"/>
            <a:ext cx="2621914" cy="525601"/>
            <a:chOff x="1959429" y="497437"/>
            <a:chExt cx="2976403" cy="655200"/>
          </a:xfrm>
        </p:grpSpPr>
        <p:sp>
          <p:nvSpPr>
            <p:cNvPr id="794" name="Google Shape;794;p30"/>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30"/>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96" name="Google Shape;796;p30"/>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797" name="Google Shape;797;p30"/>
          <p:cNvSpPr/>
          <p:nvPr/>
        </p:nvSpPr>
        <p:spPr>
          <a:xfrm>
            <a:off x="7258050" y="2161675"/>
            <a:ext cx="3667200" cy="30663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98" name="Google Shape;798;p30"/>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99" name="Google Shape;799;p3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00" name="Google Shape;800;p3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¡está lloviendo!</a:t>
            </a:r>
            <a:endParaRPr sz="4200"/>
          </a:p>
        </p:txBody>
      </p:sp>
      <p:sp>
        <p:nvSpPr>
          <p:cNvPr id="801" name="Google Shape;801;p30"/>
          <p:cNvSpPr txBox="1"/>
          <p:nvPr/>
        </p:nvSpPr>
        <p:spPr>
          <a:xfrm>
            <a:off x="501275" y="2808900"/>
            <a:ext cx="5033400" cy="28098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a:t>
            </a:r>
            <a:r>
              <a:rPr lang="es-ES" sz="2300">
                <a:solidFill>
                  <a:schemeClr val="dk1"/>
                </a:solidFill>
                <a:latin typeface="Comfortaa"/>
                <a:ea typeface="Comfortaa"/>
                <a:cs typeface="Comfortaa"/>
                <a:sym typeface="Comfortaa"/>
              </a:rPr>
              <a:t> Draw an umbrella, then, color and </a:t>
            </a:r>
            <a:r>
              <a:rPr b="1" lang="es-ES" sz="2300">
                <a:solidFill>
                  <a:schemeClr val="dk1"/>
                </a:solidFill>
                <a:latin typeface="Comfortaa"/>
                <a:ea typeface="Comfortaa"/>
                <a:cs typeface="Comfortaa"/>
                <a:sym typeface="Comfortaa"/>
              </a:rPr>
              <a:t>label </a:t>
            </a:r>
            <a:r>
              <a:rPr lang="es-ES" sz="2300">
                <a:solidFill>
                  <a:schemeClr val="dk1"/>
                </a:solidFill>
                <a:latin typeface="Comfortaa"/>
                <a:ea typeface="Comfortaa"/>
                <a:cs typeface="Comfortaa"/>
                <a:sym typeface="Comfortaa"/>
              </a:rPr>
              <a:t>each section with a different color from our vocabulary.</a:t>
            </a:r>
            <a:endParaRPr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300">
              <a:solidFill>
                <a:schemeClr val="dk1"/>
              </a:solidFill>
              <a:latin typeface="Comfortaa"/>
              <a:ea typeface="Comfortaa"/>
              <a:cs typeface="Comfortaa"/>
              <a:sym typeface="Comfortaa"/>
            </a:endParaRPr>
          </a:p>
          <a:p>
            <a:pPr indent="0" lvl="0" marL="0" rtl="0" algn="l">
              <a:spcBef>
                <a:spcPts val="0"/>
              </a:spcBef>
              <a:spcAft>
                <a:spcPts val="0"/>
              </a:spcAft>
              <a:buNone/>
            </a:pPr>
            <a:r>
              <a:rPr lang="es-ES" sz="2300">
                <a:solidFill>
                  <a:schemeClr val="dk1"/>
                </a:solidFill>
                <a:latin typeface="Comfortaa"/>
                <a:ea typeface="Comfortaa"/>
                <a:cs typeface="Comfortaa"/>
                <a:sym typeface="Comfortaa"/>
              </a:rPr>
              <a:t>Then, draw yourself standing under </a:t>
            </a:r>
            <a:r>
              <a:rPr i="1" lang="es-ES" sz="2300">
                <a:solidFill>
                  <a:schemeClr val="dk1"/>
                </a:solidFill>
                <a:latin typeface="Comfortaa"/>
                <a:ea typeface="Comfortaa"/>
                <a:cs typeface="Comfortaa"/>
                <a:sym typeface="Comfortaa"/>
              </a:rPr>
              <a:t>la lluvia!</a:t>
            </a:r>
            <a:endParaRPr i="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p:txBody>
      </p:sp>
      <p:pic>
        <p:nvPicPr>
          <p:cNvPr id="802" name="Google Shape;802;p30"/>
          <p:cNvPicPr preferRelativeResize="0"/>
          <p:nvPr/>
        </p:nvPicPr>
        <p:blipFill>
          <a:blip r:embed="rId3">
            <a:alphaModFix/>
          </a:blip>
          <a:stretch>
            <a:fillRect/>
          </a:stretch>
        </p:blipFill>
        <p:spPr>
          <a:xfrm>
            <a:off x="7258050" y="1798463"/>
            <a:ext cx="4348097" cy="3261073"/>
          </a:xfrm>
          <a:prstGeom prst="rect">
            <a:avLst/>
          </a:prstGeom>
          <a:noFill/>
          <a:ln>
            <a:noFill/>
          </a:ln>
        </p:spPr>
      </p:pic>
      <p:sp>
        <p:nvSpPr>
          <p:cNvPr id="803" name="Google Shape;803;p30"/>
          <p:cNvSpPr/>
          <p:nvPr/>
        </p:nvSpPr>
        <p:spPr>
          <a:xfrm rot="-519343">
            <a:off x="7394847" y="1747082"/>
            <a:ext cx="4074507" cy="3363836"/>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804" name="Google Shape;804;p30"/>
          <p:cNvPicPr preferRelativeResize="0"/>
          <p:nvPr/>
        </p:nvPicPr>
        <p:blipFill>
          <a:blip r:embed="rId4">
            <a:alphaModFix/>
          </a:blip>
          <a:stretch>
            <a:fillRect/>
          </a:stretch>
        </p:blipFill>
        <p:spPr>
          <a:xfrm rot="800461">
            <a:off x="3856450" y="4336750"/>
            <a:ext cx="2521250" cy="2521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3"/>
          <p:cNvSpPr/>
          <p:nvPr/>
        </p:nvSpPr>
        <p:spPr>
          <a:xfrm>
            <a:off x="726700" y="1328025"/>
            <a:ext cx="4670400" cy="906900"/>
          </a:xfrm>
          <a:prstGeom prst="rect">
            <a:avLst/>
          </a:prstGeom>
          <a:solidFill>
            <a:srgbClr val="F5E8E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75" name="Google Shape;575;p1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6" name="Google Shape;576;p1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¡Calentemos con preguntas!</a:t>
            </a:r>
            <a:endParaRPr sz="4200"/>
          </a:p>
        </p:txBody>
      </p:sp>
      <p:sp>
        <p:nvSpPr>
          <p:cNvPr id="577" name="Google Shape;577;p13"/>
          <p:cNvSpPr txBox="1"/>
          <p:nvPr/>
        </p:nvSpPr>
        <p:spPr>
          <a:xfrm>
            <a:off x="581475" y="2663525"/>
            <a:ext cx="4904700" cy="12885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Let’s warm up with some review questions! Click the spinner and respond in Español.</a:t>
            </a:r>
            <a:endParaRPr sz="2000">
              <a:latin typeface="Comfortaa"/>
              <a:ea typeface="Comfortaa"/>
              <a:cs typeface="Comfortaa"/>
              <a:sym typeface="Comfortaa"/>
            </a:endParaRPr>
          </a:p>
        </p:txBody>
      </p:sp>
      <p:pic>
        <p:nvPicPr>
          <p:cNvPr id="578" name="Google Shape;578;p13"/>
          <p:cNvPicPr preferRelativeResize="0"/>
          <p:nvPr/>
        </p:nvPicPr>
        <p:blipFill>
          <a:blip r:embed="rId3">
            <a:alphaModFix/>
          </a:blip>
          <a:stretch>
            <a:fillRect/>
          </a:stretch>
        </p:blipFill>
        <p:spPr>
          <a:xfrm flipH="1">
            <a:off x="223675" y="4147525"/>
            <a:ext cx="2601175" cy="2601175"/>
          </a:xfrm>
          <a:prstGeom prst="rect">
            <a:avLst/>
          </a:prstGeom>
          <a:noFill/>
          <a:ln>
            <a:noFill/>
          </a:ln>
        </p:spPr>
      </p:pic>
      <p:sp>
        <p:nvSpPr>
          <p:cNvPr id="579" name="Google Shape;579;p13"/>
          <p:cNvSpPr/>
          <p:nvPr/>
        </p:nvSpPr>
        <p:spPr>
          <a:xfrm>
            <a:off x="1589400" y="4147525"/>
            <a:ext cx="2147700" cy="1145400"/>
          </a:xfrm>
          <a:prstGeom prst="wedgeRoundRectCallout">
            <a:avLst>
              <a:gd fmla="val -39720" name="adj1"/>
              <a:gd fmla="val 74998" name="adj2"/>
              <a:gd fmla="val 0" name="adj3"/>
            </a:avLst>
          </a:prstGeom>
          <a:solidFill>
            <a:srgbClr val="F5E8EC"/>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000">
                <a:solidFill>
                  <a:srgbClr val="000000"/>
                </a:solidFill>
                <a:latin typeface="Comfortaa"/>
                <a:ea typeface="Comfortaa"/>
                <a:cs typeface="Comfortaa"/>
                <a:sym typeface="Comfortaa"/>
              </a:rPr>
              <a:t>¡Si se puede!</a:t>
            </a:r>
            <a:endParaRPr/>
          </a:p>
        </p:txBody>
      </p:sp>
      <p:pic>
        <p:nvPicPr>
          <p:cNvPr id="580" name="Google Shape;580;p13">
            <a:hlinkClick r:id="rId4"/>
          </p:cNvPr>
          <p:cNvPicPr preferRelativeResize="0"/>
          <p:nvPr/>
        </p:nvPicPr>
        <p:blipFill rotWithShape="1">
          <a:blip r:embed="rId5">
            <a:alphaModFix/>
          </a:blip>
          <a:srcRect b="2475" l="2729" r="1494" t="7507"/>
          <a:stretch/>
        </p:blipFill>
        <p:spPr>
          <a:xfrm>
            <a:off x="6582800" y="802575"/>
            <a:ext cx="5339100" cy="53259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grpSp>
        <p:nvGrpSpPr>
          <p:cNvPr id="809" name="Google Shape;809;p31"/>
          <p:cNvGrpSpPr/>
          <p:nvPr/>
        </p:nvGrpSpPr>
        <p:grpSpPr>
          <a:xfrm>
            <a:off x="9570141" y="425983"/>
            <a:ext cx="2621914" cy="525601"/>
            <a:chOff x="1959429" y="497437"/>
            <a:chExt cx="2976403" cy="655200"/>
          </a:xfrm>
        </p:grpSpPr>
        <p:sp>
          <p:nvSpPr>
            <p:cNvPr id="810" name="Google Shape;810;p31"/>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31"/>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12" name="Google Shape;812;p31"/>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813" name="Google Shape;813;p31"/>
          <p:cNvSpPr/>
          <p:nvPr/>
        </p:nvSpPr>
        <p:spPr>
          <a:xfrm>
            <a:off x="7804350" y="1668600"/>
            <a:ext cx="3381900" cy="4049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14" name="Google Shape;814;p31"/>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15" name="Google Shape;815;p3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6" name="Google Shape;816;p3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la paragua </a:t>
            </a:r>
            <a:endParaRPr sz="4200"/>
          </a:p>
        </p:txBody>
      </p:sp>
      <p:sp>
        <p:nvSpPr>
          <p:cNvPr id="817" name="Google Shape;817;p31"/>
          <p:cNvSpPr txBox="1"/>
          <p:nvPr/>
        </p:nvSpPr>
        <p:spPr>
          <a:xfrm>
            <a:off x="501275" y="2808900"/>
            <a:ext cx="5033400" cy="26811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Color and </a:t>
            </a:r>
            <a:r>
              <a:rPr b="1" lang="es-ES" sz="2300">
                <a:latin typeface="Comfortaa"/>
                <a:ea typeface="Comfortaa"/>
                <a:cs typeface="Comfortaa"/>
                <a:sym typeface="Comfortaa"/>
              </a:rPr>
              <a:t>label </a:t>
            </a:r>
            <a:r>
              <a:rPr lang="es-ES" sz="2300">
                <a:latin typeface="Comfortaa"/>
                <a:ea typeface="Comfortaa"/>
                <a:cs typeface="Comfortaa"/>
                <a:sym typeface="Comfortaa"/>
              </a:rPr>
              <a:t>each section with a different color from our vocabulary.</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None/>
            </a:pPr>
            <a:r>
              <a:rPr lang="es-ES" sz="2300">
                <a:latin typeface="Comfortaa"/>
                <a:ea typeface="Comfortaa"/>
                <a:cs typeface="Comfortaa"/>
                <a:sym typeface="Comfortaa"/>
              </a:rPr>
              <a:t>Then, cut out, fold,</a:t>
            </a:r>
            <a:endParaRPr sz="2300">
              <a:latin typeface="Comfortaa"/>
              <a:ea typeface="Comfortaa"/>
              <a:cs typeface="Comfortaa"/>
              <a:sym typeface="Comfortaa"/>
            </a:endParaRPr>
          </a:p>
          <a:p>
            <a:pPr indent="0" lvl="0" marL="0" rtl="0" algn="l">
              <a:spcBef>
                <a:spcPts val="0"/>
              </a:spcBef>
              <a:spcAft>
                <a:spcPts val="0"/>
              </a:spcAft>
              <a:buNone/>
            </a:pPr>
            <a:r>
              <a:rPr lang="es-ES" sz="2300">
                <a:latin typeface="Comfortaa"/>
                <a:ea typeface="Comfortaa"/>
                <a:cs typeface="Comfortaa"/>
                <a:sym typeface="Comfortaa"/>
              </a:rPr>
              <a:t> and glue your </a:t>
            </a:r>
            <a:r>
              <a:rPr i="1" lang="es-ES" sz="2300">
                <a:latin typeface="Comfortaa"/>
                <a:ea typeface="Comfortaa"/>
                <a:cs typeface="Comfortaa"/>
                <a:sym typeface="Comfortaa"/>
              </a:rPr>
              <a:t>paragua </a:t>
            </a:r>
            <a:r>
              <a:rPr lang="es-ES" sz="2300">
                <a:latin typeface="Comfortaa"/>
                <a:ea typeface="Comfortaa"/>
                <a:cs typeface="Comfortaa"/>
                <a:sym typeface="Comfortaa"/>
              </a:rPr>
              <a:t>together!</a:t>
            </a:r>
            <a:endParaRPr sz="2300">
              <a:latin typeface="Comfortaa"/>
              <a:ea typeface="Comfortaa"/>
              <a:cs typeface="Comfortaa"/>
              <a:sym typeface="Comfortaa"/>
            </a:endParaRPr>
          </a:p>
        </p:txBody>
      </p:sp>
      <p:pic>
        <p:nvPicPr>
          <p:cNvPr id="818" name="Google Shape;818;p31">
            <a:hlinkClick r:id="rId3"/>
          </p:cNvPr>
          <p:cNvPicPr preferRelativeResize="0"/>
          <p:nvPr/>
        </p:nvPicPr>
        <p:blipFill>
          <a:blip r:embed="rId4">
            <a:alphaModFix/>
          </a:blip>
          <a:stretch>
            <a:fillRect/>
          </a:stretch>
        </p:blipFill>
        <p:spPr>
          <a:xfrm>
            <a:off x="7804349" y="1440975"/>
            <a:ext cx="3120901" cy="4049100"/>
          </a:xfrm>
          <a:prstGeom prst="rect">
            <a:avLst/>
          </a:prstGeom>
          <a:noFill/>
          <a:ln>
            <a:noFill/>
          </a:ln>
        </p:spPr>
      </p:pic>
      <p:sp>
        <p:nvSpPr>
          <p:cNvPr id="819" name="Google Shape;819;p31"/>
          <p:cNvSpPr/>
          <p:nvPr/>
        </p:nvSpPr>
        <p:spPr>
          <a:xfrm rot="-519138">
            <a:off x="7835413" y="1564398"/>
            <a:ext cx="3160771" cy="3954396"/>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20" name="Google Shape;820;p31"/>
          <p:cNvSpPr/>
          <p:nvPr/>
        </p:nvSpPr>
        <p:spPr>
          <a:xfrm rot="-1547153">
            <a:off x="6819008" y="52172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a:t>
            </a:r>
            <a:endParaRPr sz="1100">
              <a:latin typeface="Comfortaa"/>
              <a:ea typeface="Comfortaa"/>
              <a:cs typeface="Comfortaa"/>
              <a:sym typeface="Comfortaa"/>
            </a:endParaRPr>
          </a:p>
        </p:txBody>
      </p:sp>
      <p:pic>
        <p:nvPicPr>
          <p:cNvPr id="821" name="Google Shape;821;p31"/>
          <p:cNvPicPr preferRelativeResize="0"/>
          <p:nvPr/>
        </p:nvPicPr>
        <p:blipFill>
          <a:blip r:embed="rId5">
            <a:alphaModFix/>
          </a:blip>
          <a:stretch>
            <a:fillRect/>
          </a:stretch>
        </p:blipFill>
        <p:spPr>
          <a:xfrm>
            <a:off x="3550300" y="3736475"/>
            <a:ext cx="2621900" cy="2621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grpSp>
        <p:nvGrpSpPr>
          <p:cNvPr id="826" name="Google Shape;826;p32"/>
          <p:cNvGrpSpPr/>
          <p:nvPr/>
        </p:nvGrpSpPr>
        <p:grpSpPr>
          <a:xfrm>
            <a:off x="9570141" y="425983"/>
            <a:ext cx="2621914" cy="525601"/>
            <a:chOff x="1959429" y="497437"/>
            <a:chExt cx="2976403" cy="655200"/>
          </a:xfrm>
        </p:grpSpPr>
        <p:sp>
          <p:nvSpPr>
            <p:cNvPr id="827" name="Google Shape;827;p32"/>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32"/>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29" name="Google Shape;829;p32"/>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830" name="Google Shape;830;p32"/>
          <p:cNvSpPr/>
          <p:nvPr/>
        </p:nvSpPr>
        <p:spPr>
          <a:xfrm>
            <a:off x="7328763" y="1917225"/>
            <a:ext cx="3667200" cy="4316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31" name="Google Shape;831;p32"/>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32" name="Google Shape;832;p3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33" name="Google Shape;833;p3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rainbow of skittles</a:t>
            </a:r>
            <a:endParaRPr sz="4200"/>
          </a:p>
        </p:txBody>
      </p:sp>
      <p:sp>
        <p:nvSpPr>
          <p:cNvPr id="834" name="Google Shape;834;p32"/>
          <p:cNvSpPr txBox="1"/>
          <p:nvPr/>
        </p:nvSpPr>
        <p:spPr>
          <a:xfrm>
            <a:off x="501275" y="2808900"/>
            <a:ext cx="5033400" cy="19833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Color each number according to the Spanish words your Maestra says.</a:t>
            </a:r>
            <a:endParaRPr b="1" sz="2300">
              <a:latin typeface="Comfortaa"/>
              <a:ea typeface="Comfortaa"/>
              <a:cs typeface="Comfortaa"/>
              <a:sym typeface="Comfortaa"/>
            </a:endParaRPr>
          </a:p>
        </p:txBody>
      </p:sp>
      <p:pic>
        <p:nvPicPr>
          <p:cNvPr id="835" name="Google Shape;835;p32">
            <a:hlinkClick r:id="rId3"/>
          </p:cNvPr>
          <p:cNvPicPr preferRelativeResize="0"/>
          <p:nvPr/>
        </p:nvPicPr>
        <p:blipFill>
          <a:blip r:embed="rId4">
            <a:alphaModFix/>
          </a:blip>
          <a:stretch>
            <a:fillRect/>
          </a:stretch>
        </p:blipFill>
        <p:spPr>
          <a:xfrm>
            <a:off x="7550227" y="1661750"/>
            <a:ext cx="3224274" cy="4425775"/>
          </a:xfrm>
          <a:prstGeom prst="rect">
            <a:avLst/>
          </a:prstGeom>
          <a:noFill/>
          <a:ln>
            <a:noFill/>
          </a:ln>
        </p:spPr>
      </p:pic>
      <p:sp>
        <p:nvSpPr>
          <p:cNvPr id="836" name="Google Shape;836;p32"/>
          <p:cNvSpPr/>
          <p:nvPr/>
        </p:nvSpPr>
        <p:spPr>
          <a:xfrm rot="-519476">
            <a:off x="7648879" y="1447220"/>
            <a:ext cx="3421792" cy="4760361"/>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37" name="Google Shape;837;p32"/>
          <p:cNvSpPr/>
          <p:nvPr/>
        </p:nvSpPr>
        <p:spPr>
          <a:xfrm rot="-1547153">
            <a:off x="6934683" y="540272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a:t>
            </a:r>
            <a:endParaRPr sz="1100">
              <a:latin typeface="Comfortaa"/>
              <a:ea typeface="Comfortaa"/>
              <a:cs typeface="Comfortaa"/>
              <a:sym typeface="Comfortaa"/>
            </a:endParaRPr>
          </a:p>
        </p:txBody>
      </p:sp>
      <p:pic>
        <p:nvPicPr>
          <p:cNvPr id="838" name="Google Shape;838;p32"/>
          <p:cNvPicPr preferRelativeResize="0"/>
          <p:nvPr/>
        </p:nvPicPr>
        <p:blipFill>
          <a:blip r:embed="rId5">
            <a:alphaModFix/>
          </a:blip>
          <a:stretch>
            <a:fillRect/>
          </a:stretch>
        </p:blipFill>
        <p:spPr>
          <a:xfrm>
            <a:off x="1718625" y="4280050"/>
            <a:ext cx="2193175" cy="2425550"/>
          </a:xfrm>
          <a:prstGeom prst="rect">
            <a:avLst/>
          </a:prstGeom>
          <a:noFill/>
          <a:ln>
            <a:noFill/>
          </a:ln>
        </p:spPr>
      </p:pic>
      <p:pic>
        <p:nvPicPr>
          <p:cNvPr id="839" name="Google Shape;839;p32"/>
          <p:cNvPicPr preferRelativeResize="0"/>
          <p:nvPr/>
        </p:nvPicPr>
        <p:blipFill>
          <a:blip r:embed="rId6">
            <a:alphaModFix/>
          </a:blip>
          <a:stretch>
            <a:fillRect/>
          </a:stretch>
        </p:blipFill>
        <p:spPr>
          <a:xfrm>
            <a:off x="2961350" y="4011771"/>
            <a:ext cx="2435750" cy="26938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grpSp>
        <p:nvGrpSpPr>
          <p:cNvPr id="844" name="Google Shape;844;p33"/>
          <p:cNvGrpSpPr/>
          <p:nvPr/>
        </p:nvGrpSpPr>
        <p:grpSpPr>
          <a:xfrm>
            <a:off x="9570141" y="425983"/>
            <a:ext cx="2621914" cy="525601"/>
            <a:chOff x="1959429" y="497437"/>
            <a:chExt cx="2976403" cy="655200"/>
          </a:xfrm>
        </p:grpSpPr>
        <p:sp>
          <p:nvSpPr>
            <p:cNvPr id="845" name="Google Shape;845;p33"/>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6" name="Google Shape;846;p33"/>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47" name="Google Shape;847;p33"/>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848" name="Google Shape;848;p33"/>
          <p:cNvSpPr/>
          <p:nvPr/>
        </p:nvSpPr>
        <p:spPr>
          <a:xfrm rot="-5400000">
            <a:off x="7537287" y="1631158"/>
            <a:ext cx="4069500" cy="4380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49" name="Google Shape;849;p33"/>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50" name="Google Shape;850;p3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51" name="Google Shape;851;p3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¡el arte loco!</a:t>
            </a:r>
            <a:endParaRPr sz="4200"/>
          </a:p>
        </p:txBody>
      </p:sp>
      <p:sp>
        <p:nvSpPr>
          <p:cNvPr id="852" name="Google Shape;852;p33"/>
          <p:cNvSpPr txBox="1"/>
          <p:nvPr/>
        </p:nvSpPr>
        <p:spPr>
          <a:xfrm>
            <a:off x="501275" y="2808900"/>
            <a:ext cx="5033400" cy="36291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Have your colors ready to go, it’s time for an art exhibition! I’ll say a color in Español and you use it to start coloring.</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None/>
            </a:pPr>
            <a:r>
              <a:rPr lang="es-ES" sz="2300">
                <a:latin typeface="Comfortaa"/>
                <a:ea typeface="Comfortaa"/>
                <a:cs typeface="Comfortaa"/>
                <a:sym typeface="Comfortaa"/>
              </a:rPr>
              <a:t>But the fun begins when I call out a new color! You’ll drop the color you have and pick up the new one.</a:t>
            </a:r>
            <a:endParaRPr sz="2300">
              <a:latin typeface="Comfortaa"/>
              <a:ea typeface="Comfortaa"/>
              <a:cs typeface="Comfortaa"/>
              <a:sym typeface="Comfortaa"/>
            </a:endParaRPr>
          </a:p>
        </p:txBody>
      </p:sp>
      <p:pic>
        <p:nvPicPr>
          <p:cNvPr id="853" name="Google Shape;853;p33"/>
          <p:cNvPicPr preferRelativeResize="0"/>
          <p:nvPr/>
        </p:nvPicPr>
        <p:blipFill>
          <a:blip r:embed="rId3">
            <a:alphaModFix/>
          </a:blip>
          <a:stretch>
            <a:fillRect/>
          </a:stretch>
        </p:blipFill>
        <p:spPr>
          <a:xfrm rot="-1470332">
            <a:off x="6912327" y="1944000"/>
            <a:ext cx="3200677" cy="2475525"/>
          </a:xfrm>
          <a:prstGeom prst="rect">
            <a:avLst/>
          </a:prstGeom>
          <a:noFill/>
          <a:ln>
            <a:noFill/>
          </a:ln>
        </p:spPr>
      </p:pic>
      <p:pic>
        <p:nvPicPr>
          <p:cNvPr id="854" name="Google Shape;854;p33"/>
          <p:cNvPicPr preferRelativeResize="0"/>
          <p:nvPr/>
        </p:nvPicPr>
        <p:blipFill>
          <a:blip r:embed="rId4">
            <a:alphaModFix/>
          </a:blip>
          <a:stretch>
            <a:fillRect/>
          </a:stretch>
        </p:blipFill>
        <p:spPr>
          <a:xfrm rot="306514">
            <a:off x="9125226" y="2061728"/>
            <a:ext cx="2393200" cy="3081623"/>
          </a:xfrm>
          <a:prstGeom prst="rect">
            <a:avLst/>
          </a:prstGeom>
          <a:noFill/>
          <a:ln>
            <a:noFill/>
          </a:ln>
        </p:spPr>
      </p:pic>
      <p:pic>
        <p:nvPicPr>
          <p:cNvPr id="855" name="Google Shape;855;p33"/>
          <p:cNvPicPr preferRelativeResize="0"/>
          <p:nvPr/>
        </p:nvPicPr>
        <p:blipFill rotWithShape="1">
          <a:blip r:embed="rId5">
            <a:alphaModFix/>
          </a:blip>
          <a:srcRect b="12056" l="0" r="0" t="14115"/>
          <a:stretch/>
        </p:blipFill>
        <p:spPr>
          <a:xfrm rot="1095129">
            <a:off x="7024750" y="4649460"/>
            <a:ext cx="3200675" cy="1320535"/>
          </a:xfrm>
          <a:prstGeom prst="rect">
            <a:avLst/>
          </a:prstGeom>
          <a:noFill/>
          <a:ln>
            <a:noFill/>
          </a:ln>
        </p:spPr>
      </p:pic>
      <p:sp>
        <p:nvSpPr>
          <p:cNvPr id="856" name="Google Shape;856;p33"/>
          <p:cNvSpPr/>
          <p:nvPr/>
        </p:nvSpPr>
        <p:spPr>
          <a:xfrm rot="-5875822">
            <a:off x="7301732" y="1323124"/>
            <a:ext cx="4076990" cy="4842652"/>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grpSp>
        <p:nvGrpSpPr>
          <p:cNvPr id="861" name="Google Shape;861;p34"/>
          <p:cNvGrpSpPr/>
          <p:nvPr/>
        </p:nvGrpSpPr>
        <p:grpSpPr>
          <a:xfrm>
            <a:off x="9570141" y="425983"/>
            <a:ext cx="2621914" cy="525601"/>
            <a:chOff x="1959429" y="497437"/>
            <a:chExt cx="2976403" cy="655200"/>
          </a:xfrm>
        </p:grpSpPr>
        <p:sp>
          <p:nvSpPr>
            <p:cNvPr id="862" name="Google Shape;862;p34"/>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34"/>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64" name="Google Shape;864;p34"/>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865" name="Google Shape;865;p34"/>
          <p:cNvSpPr/>
          <p:nvPr/>
        </p:nvSpPr>
        <p:spPr>
          <a:xfrm rot="-5400000">
            <a:off x="7181287" y="1406308"/>
            <a:ext cx="4069500" cy="4380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66" name="Google Shape;866;p34"/>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67" name="Google Shape;867;p3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68" name="Google Shape;868;p3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COLOR COMMAND</a:t>
            </a:r>
            <a:endParaRPr sz="4200"/>
          </a:p>
        </p:txBody>
      </p:sp>
      <p:sp>
        <p:nvSpPr>
          <p:cNvPr id="869" name="Google Shape;869;p34"/>
          <p:cNvSpPr txBox="1"/>
          <p:nvPr/>
        </p:nvSpPr>
        <p:spPr>
          <a:xfrm>
            <a:off x="2499400" y="2736625"/>
            <a:ext cx="3150900" cy="30246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I’ll say a color in Español and you’ll race to find an item that matches that color.</a:t>
            </a:r>
            <a:endParaRPr sz="2300">
              <a:latin typeface="Comfortaa"/>
              <a:ea typeface="Comfortaa"/>
              <a:cs typeface="Comfortaa"/>
              <a:sym typeface="Comfortaa"/>
            </a:endParaRPr>
          </a:p>
        </p:txBody>
      </p:sp>
      <p:sp>
        <p:nvSpPr>
          <p:cNvPr id="870" name="Google Shape;870;p34"/>
          <p:cNvSpPr/>
          <p:nvPr/>
        </p:nvSpPr>
        <p:spPr>
          <a:xfrm rot="-5875863">
            <a:off x="6553715" y="1222574"/>
            <a:ext cx="5324631" cy="4748352"/>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871" name="Google Shape;871;p34"/>
          <p:cNvPicPr preferRelativeResize="0"/>
          <p:nvPr/>
        </p:nvPicPr>
        <p:blipFill>
          <a:blip r:embed="rId3">
            <a:alphaModFix/>
          </a:blip>
          <a:stretch>
            <a:fillRect/>
          </a:stretch>
        </p:blipFill>
        <p:spPr>
          <a:xfrm>
            <a:off x="6858863" y="292100"/>
            <a:ext cx="4714329" cy="6273800"/>
          </a:xfrm>
          <a:prstGeom prst="rect">
            <a:avLst/>
          </a:prstGeom>
          <a:noFill/>
          <a:ln>
            <a:noFill/>
          </a:ln>
        </p:spPr>
      </p:pic>
      <p:pic>
        <p:nvPicPr>
          <p:cNvPr id="872" name="Google Shape;872;p34"/>
          <p:cNvPicPr preferRelativeResize="0"/>
          <p:nvPr/>
        </p:nvPicPr>
        <p:blipFill>
          <a:blip r:embed="rId4">
            <a:alphaModFix/>
          </a:blip>
          <a:stretch>
            <a:fillRect/>
          </a:stretch>
        </p:blipFill>
        <p:spPr>
          <a:xfrm flipH="1">
            <a:off x="0" y="3548100"/>
            <a:ext cx="3150900" cy="3150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grpSp>
        <p:nvGrpSpPr>
          <p:cNvPr id="877" name="Google Shape;877;p35"/>
          <p:cNvGrpSpPr/>
          <p:nvPr/>
        </p:nvGrpSpPr>
        <p:grpSpPr>
          <a:xfrm>
            <a:off x="9570141" y="425983"/>
            <a:ext cx="2621914" cy="525601"/>
            <a:chOff x="1959429" y="497437"/>
            <a:chExt cx="2976403" cy="655200"/>
          </a:xfrm>
        </p:grpSpPr>
        <p:sp>
          <p:nvSpPr>
            <p:cNvPr id="878" name="Google Shape;878;p35"/>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35"/>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80" name="Google Shape;880;p35"/>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881" name="Google Shape;881;p35"/>
          <p:cNvSpPr/>
          <p:nvPr/>
        </p:nvSpPr>
        <p:spPr>
          <a:xfrm rot="-5400000">
            <a:off x="7181287" y="1406308"/>
            <a:ext cx="4069500" cy="4380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82" name="Google Shape;882;p35"/>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83" name="Google Shape;883;p3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84" name="Google Shape;884;p3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COLOR crossword</a:t>
            </a:r>
            <a:endParaRPr sz="4200"/>
          </a:p>
        </p:txBody>
      </p:sp>
      <p:sp>
        <p:nvSpPr>
          <p:cNvPr id="885" name="Google Shape;885;p35"/>
          <p:cNvSpPr txBox="1"/>
          <p:nvPr/>
        </p:nvSpPr>
        <p:spPr>
          <a:xfrm>
            <a:off x="533025" y="2938425"/>
            <a:ext cx="3150900" cy="30246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300">
                <a:latin typeface="Comfortaa"/>
                <a:ea typeface="Comfortaa"/>
                <a:cs typeface="Comfortaa"/>
                <a:sym typeface="Comfortaa"/>
              </a:rPr>
              <a:t>Instructions</a:t>
            </a:r>
            <a:r>
              <a:rPr lang="es-ES" sz="2300">
                <a:latin typeface="Comfortaa"/>
                <a:ea typeface="Comfortaa"/>
                <a:cs typeface="Comfortaa"/>
                <a:sym typeface="Comfortaa"/>
              </a:rPr>
              <a:t>: Download and complete the colors crossword puzzle</a:t>
            </a:r>
            <a:endParaRPr sz="2300">
              <a:latin typeface="Comfortaa"/>
              <a:ea typeface="Comfortaa"/>
              <a:cs typeface="Comfortaa"/>
              <a:sym typeface="Comfortaa"/>
            </a:endParaRPr>
          </a:p>
        </p:txBody>
      </p:sp>
      <p:sp>
        <p:nvSpPr>
          <p:cNvPr id="886" name="Google Shape;886;p35"/>
          <p:cNvSpPr/>
          <p:nvPr/>
        </p:nvSpPr>
        <p:spPr>
          <a:xfrm rot="-5875804">
            <a:off x="6759015" y="1781245"/>
            <a:ext cx="4933882" cy="4095409"/>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887" name="Google Shape;887;p35">
            <a:hlinkClick r:id="rId3"/>
          </p:cNvPr>
          <p:cNvPicPr preferRelativeResize="0"/>
          <p:nvPr/>
        </p:nvPicPr>
        <p:blipFill>
          <a:blip r:embed="rId4">
            <a:alphaModFix/>
          </a:blip>
          <a:stretch>
            <a:fillRect/>
          </a:stretch>
        </p:blipFill>
        <p:spPr>
          <a:xfrm>
            <a:off x="7650500" y="1391702"/>
            <a:ext cx="3150901" cy="4571323"/>
          </a:xfrm>
          <a:prstGeom prst="rect">
            <a:avLst/>
          </a:prstGeom>
          <a:noFill/>
          <a:ln>
            <a:noFill/>
          </a:ln>
        </p:spPr>
      </p:pic>
      <p:pic>
        <p:nvPicPr>
          <p:cNvPr id="888" name="Google Shape;888;p35"/>
          <p:cNvPicPr preferRelativeResize="0"/>
          <p:nvPr/>
        </p:nvPicPr>
        <p:blipFill>
          <a:blip r:embed="rId5">
            <a:alphaModFix/>
          </a:blip>
          <a:stretch>
            <a:fillRect/>
          </a:stretch>
        </p:blipFill>
        <p:spPr>
          <a:xfrm flipH="1">
            <a:off x="3187425" y="3893025"/>
            <a:ext cx="2621900" cy="2621900"/>
          </a:xfrm>
          <a:prstGeom prst="rect">
            <a:avLst/>
          </a:prstGeom>
          <a:noFill/>
          <a:ln>
            <a:noFill/>
          </a:ln>
        </p:spPr>
      </p:pic>
      <p:sp>
        <p:nvSpPr>
          <p:cNvPr id="889" name="Google Shape;889;p35"/>
          <p:cNvSpPr/>
          <p:nvPr/>
        </p:nvSpPr>
        <p:spPr>
          <a:xfrm rot="-1547153">
            <a:off x="6934683" y="540272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download</a:t>
            </a:r>
            <a:endParaRPr sz="1100">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36"/>
          <p:cNvSpPr txBox="1"/>
          <p:nvPr/>
        </p:nvSpPr>
        <p:spPr>
          <a:xfrm>
            <a:off x="9437701" y="378725"/>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ROJO</a:t>
            </a:r>
            <a:endParaRPr b="1" sz="1800">
              <a:latin typeface="Comfortaa"/>
              <a:ea typeface="Comfortaa"/>
              <a:cs typeface="Comfortaa"/>
              <a:sym typeface="Comfortaa"/>
            </a:endParaRPr>
          </a:p>
        </p:txBody>
      </p:sp>
      <p:sp>
        <p:nvSpPr>
          <p:cNvPr id="895" name="Google Shape;895;p36"/>
          <p:cNvSpPr txBox="1"/>
          <p:nvPr/>
        </p:nvSpPr>
        <p:spPr>
          <a:xfrm>
            <a:off x="475775" y="1406400"/>
            <a:ext cx="5162100" cy="8286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Drag the terms to match their Spanish translation</a:t>
            </a:r>
            <a:endParaRPr b="1"/>
          </a:p>
        </p:txBody>
      </p:sp>
      <p:sp>
        <p:nvSpPr>
          <p:cNvPr id="896" name="Google Shape;896;p36"/>
          <p:cNvSpPr txBox="1"/>
          <p:nvPr/>
        </p:nvSpPr>
        <p:spPr>
          <a:xfrm>
            <a:off x="6858200" y="378725"/>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897" name="Google Shape;897;p36"/>
          <p:cNvSpPr txBox="1"/>
          <p:nvPr/>
        </p:nvSpPr>
        <p:spPr>
          <a:xfrm>
            <a:off x="9437701" y="126575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ANARANJADO</a:t>
            </a:r>
            <a:endParaRPr b="1" sz="1800">
              <a:latin typeface="Comfortaa"/>
              <a:ea typeface="Comfortaa"/>
              <a:cs typeface="Comfortaa"/>
              <a:sym typeface="Comfortaa"/>
            </a:endParaRPr>
          </a:p>
        </p:txBody>
      </p:sp>
      <p:sp>
        <p:nvSpPr>
          <p:cNvPr id="898" name="Google Shape;898;p36"/>
          <p:cNvSpPr txBox="1"/>
          <p:nvPr/>
        </p:nvSpPr>
        <p:spPr>
          <a:xfrm>
            <a:off x="6858200" y="126575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899" name="Google Shape;899;p36"/>
          <p:cNvSpPr txBox="1"/>
          <p:nvPr/>
        </p:nvSpPr>
        <p:spPr>
          <a:xfrm>
            <a:off x="9437701" y="2152779"/>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AMARILLO</a:t>
            </a:r>
            <a:endParaRPr b="1" sz="1800">
              <a:latin typeface="Comfortaa"/>
              <a:ea typeface="Comfortaa"/>
              <a:cs typeface="Comfortaa"/>
              <a:sym typeface="Comfortaa"/>
            </a:endParaRPr>
          </a:p>
        </p:txBody>
      </p:sp>
      <p:sp>
        <p:nvSpPr>
          <p:cNvPr id="900" name="Google Shape;900;p36"/>
          <p:cNvSpPr txBox="1"/>
          <p:nvPr/>
        </p:nvSpPr>
        <p:spPr>
          <a:xfrm>
            <a:off x="6858200" y="2152779"/>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01" name="Google Shape;901;p36"/>
          <p:cNvSpPr txBox="1"/>
          <p:nvPr/>
        </p:nvSpPr>
        <p:spPr>
          <a:xfrm>
            <a:off x="9437701" y="3039807"/>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VERDE</a:t>
            </a:r>
            <a:endParaRPr b="1" sz="1800">
              <a:latin typeface="Comfortaa"/>
              <a:ea typeface="Comfortaa"/>
              <a:cs typeface="Comfortaa"/>
              <a:sym typeface="Comfortaa"/>
            </a:endParaRPr>
          </a:p>
        </p:txBody>
      </p:sp>
      <p:sp>
        <p:nvSpPr>
          <p:cNvPr id="902" name="Google Shape;902;p36"/>
          <p:cNvSpPr txBox="1"/>
          <p:nvPr/>
        </p:nvSpPr>
        <p:spPr>
          <a:xfrm>
            <a:off x="6858200" y="3039807"/>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03" name="Google Shape;903;p36"/>
          <p:cNvSpPr txBox="1"/>
          <p:nvPr/>
        </p:nvSpPr>
        <p:spPr>
          <a:xfrm>
            <a:off x="9437701" y="3926849"/>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BLANCO</a:t>
            </a:r>
            <a:endParaRPr b="1" sz="1800">
              <a:latin typeface="Comfortaa"/>
              <a:ea typeface="Comfortaa"/>
              <a:cs typeface="Comfortaa"/>
              <a:sym typeface="Comfortaa"/>
            </a:endParaRPr>
          </a:p>
        </p:txBody>
      </p:sp>
      <p:sp>
        <p:nvSpPr>
          <p:cNvPr id="904" name="Google Shape;904;p36"/>
          <p:cNvSpPr txBox="1"/>
          <p:nvPr/>
        </p:nvSpPr>
        <p:spPr>
          <a:xfrm>
            <a:off x="6858200" y="3926849"/>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05" name="Google Shape;905;p36"/>
          <p:cNvSpPr txBox="1"/>
          <p:nvPr/>
        </p:nvSpPr>
        <p:spPr>
          <a:xfrm>
            <a:off x="9437701" y="48138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AZUL</a:t>
            </a:r>
            <a:endParaRPr b="1" sz="1800">
              <a:latin typeface="Comfortaa"/>
              <a:ea typeface="Comfortaa"/>
              <a:cs typeface="Comfortaa"/>
              <a:sym typeface="Comfortaa"/>
            </a:endParaRPr>
          </a:p>
        </p:txBody>
      </p:sp>
      <p:sp>
        <p:nvSpPr>
          <p:cNvPr id="906" name="Google Shape;906;p36"/>
          <p:cNvSpPr txBox="1"/>
          <p:nvPr/>
        </p:nvSpPr>
        <p:spPr>
          <a:xfrm>
            <a:off x="6858200" y="48138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07" name="Google Shape;907;p36"/>
          <p:cNvSpPr txBox="1"/>
          <p:nvPr/>
        </p:nvSpPr>
        <p:spPr>
          <a:xfrm>
            <a:off x="9437701" y="570094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GRIS</a:t>
            </a:r>
            <a:endParaRPr b="1" sz="1800">
              <a:latin typeface="Comfortaa"/>
              <a:ea typeface="Comfortaa"/>
              <a:cs typeface="Comfortaa"/>
              <a:sym typeface="Comfortaa"/>
            </a:endParaRPr>
          </a:p>
        </p:txBody>
      </p:sp>
      <p:sp>
        <p:nvSpPr>
          <p:cNvPr id="908" name="Google Shape;908;p36"/>
          <p:cNvSpPr txBox="1"/>
          <p:nvPr/>
        </p:nvSpPr>
        <p:spPr>
          <a:xfrm>
            <a:off x="6858200" y="570094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09" name="Google Shape;909;p36"/>
          <p:cNvSpPr txBox="1"/>
          <p:nvPr/>
        </p:nvSpPr>
        <p:spPr>
          <a:xfrm>
            <a:off x="3149426" y="25737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NEGRO</a:t>
            </a:r>
            <a:endParaRPr b="1" sz="1800">
              <a:latin typeface="Comfortaa"/>
              <a:ea typeface="Comfortaa"/>
              <a:cs typeface="Comfortaa"/>
              <a:sym typeface="Comfortaa"/>
            </a:endParaRPr>
          </a:p>
        </p:txBody>
      </p:sp>
      <p:sp>
        <p:nvSpPr>
          <p:cNvPr id="910" name="Google Shape;910;p36"/>
          <p:cNvSpPr txBox="1"/>
          <p:nvPr/>
        </p:nvSpPr>
        <p:spPr>
          <a:xfrm>
            <a:off x="569925" y="25737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11" name="Google Shape;911;p36"/>
          <p:cNvSpPr txBox="1"/>
          <p:nvPr/>
        </p:nvSpPr>
        <p:spPr>
          <a:xfrm>
            <a:off x="3149426" y="35686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ROSADO</a:t>
            </a:r>
            <a:endParaRPr b="1" sz="1800">
              <a:latin typeface="Comfortaa"/>
              <a:ea typeface="Comfortaa"/>
              <a:cs typeface="Comfortaa"/>
              <a:sym typeface="Comfortaa"/>
            </a:endParaRPr>
          </a:p>
        </p:txBody>
      </p:sp>
      <p:sp>
        <p:nvSpPr>
          <p:cNvPr id="912" name="Google Shape;912;p36"/>
          <p:cNvSpPr txBox="1"/>
          <p:nvPr/>
        </p:nvSpPr>
        <p:spPr>
          <a:xfrm>
            <a:off x="569925" y="35686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13" name="Google Shape;913;p36"/>
          <p:cNvSpPr txBox="1"/>
          <p:nvPr/>
        </p:nvSpPr>
        <p:spPr>
          <a:xfrm>
            <a:off x="3149426" y="45635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MORADO</a:t>
            </a:r>
            <a:endParaRPr b="1" sz="1800">
              <a:latin typeface="Comfortaa"/>
              <a:ea typeface="Comfortaa"/>
              <a:cs typeface="Comfortaa"/>
              <a:sym typeface="Comfortaa"/>
            </a:endParaRPr>
          </a:p>
        </p:txBody>
      </p:sp>
      <p:sp>
        <p:nvSpPr>
          <p:cNvPr id="914" name="Google Shape;914;p36"/>
          <p:cNvSpPr txBox="1"/>
          <p:nvPr/>
        </p:nvSpPr>
        <p:spPr>
          <a:xfrm>
            <a:off x="569925" y="45635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15" name="Google Shape;915;p36"/>
          <p:cNvSpPr txBox="1"/>
          <p:nvPr/>
        </p:nvSpPr>
        <p:spPr>
          <a:xfrm>
            <a:off x="3149426" y="55584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latin typeface="Comfortaa"/>
                <a:ea typeface="Comfortaa"/>
                <a:cs typeface="Comfortaa"/>
                <a:sym typeface="Comfortaa"/>
              </a:rPr>
              <a:t>CAFÉ</a:t>
            </a:r>
            <a:endParaRPr b="1" sz="1800">
              <a:latin typeface="Comfortaa"/>
              <a:ea typeface="Comfortaa"/>
              <a:cs typeface="Comfortaa"/>
              <a:sym typeface="Comfortaa"/>
            </a:endParaRPr>
          </a:p>
        </p:txBody>
      </p:sp>
      <p:sp>
        <p:nvSpPr>
          <p:cNvPr id="916" name="Google Shape;916;p36"/>
          <p:cNvSpPr txBox="1"/>
          <p:nvPr/>
        </p:nvSpPr>
        <p:spPr>
          <a:xfrm>
            <a:off x="569925" y="55584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200">
                <a:latin typeface="Comfortaa"/>
                <a:ea typeface="Comfortaa"/>
                <a:cs typeface="Comfortaa"/>
                <a:sym typeface="Comfortaa"/>
              </a:rPr>
              <a:t>drag your answer here</a:t>
            </a:r>
            <a:endParaRPr sz="1200">
              <a:latin typeface="Comfortaa"/>
              <a:ea typeface="Comfortaa"/>
              <a:cs typeface="Comfortaa"/>
              <a:sym typeface="Comfortaa"/>
            </a:endParaRPr>
          </a:p>
        </p:txBody>
      </p:sp>
      <p:sp>
        <p:nvSpPr>
          <p:cNvPr id="917" name="Google Shape;917;p36"/>
          <p:cNvSpPr txBox="1"/>
          <p:nvPr/>
        </p:nvSpPr>
        <p:spPr>
          <a:xfrm>
            <a:off x="-2504974" y="152392"/>
            <a:ext cx="2394300" cy="656100"/>
          </a:xfrm>
          <a:prstGeom prst="rect">
            <a:avLst/>
          </a:prstGeom>
          <a:solidFill>
            <a:srgbClr val="000000"/>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18" name="Google Shape;918;p36"/>
          <p:cNvSpPr txBox="1"/>
          <p:nvPr/>
        </p:nvSpPr>
        <p:spPr>
          <a:xfrm>
            <a:off x="-2504974" y="965792"/>
            <a:ext cx="2394300" cy="656100"/>
          </a:xfrm>
          <a:prstGeom prst="rect">
            <a:avLst/>
          </a:prstGeom>
          <a:solidFill>
            <a:srgbClr val="FF00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19" name="Google Shape;919;p36"/>
          <p:cNvSpPr txBox="1"/>
          <p:nvPr/>
        </p:nvSpPr>
        <p:spPr>
          <a:xfrm>
            <a:off x="-2504974" y="1779192"/>
            <a:ext cx="2394300" cy="656100"/>
          </a:xfrm>
          <a:prstGeom prst="rect">
            <a:avLst/>
          </a:prstGeom>
          <a:solidFill>
            <a:srgbClr val="9900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0" name="Google Shape;920;p36"/>
          <p:cNvSpPr txBox="1"/>
          <p:nvPr/>
        </p:nvSpPr>
        <p:spPr>
          <a:xfrm>
            <a:off x="-2504974" y="2592592"/>
            <a:ext cx="2394300" cy="656100"/>
          </a:xfrm>
          <a:prstGeom prst="rect">
            <a:avLst/>
          </a:prstGeom>
          <a:solidFill>
            <a:srgbClr val="783F04"/>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1" name="Google Shape;921;p36"/>
          <p:cNvSpPr txBox="1"/>
          <p:nvPr/>
        </p:nvSpPr>
        <p:spPr>
          <a:xfrm>
            <a:off x="-2504974" y="3469567"/>
            <a:ext cx="2394300" cy="656100"/>
          </a:xfrm>
          <a:prstGeom prst="rect">
            <a:avLst/>
          </a:prstGeom>
          <a:solidFill>
            <a:srgbClr val="FF0000"/>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2" name="Google Shape;922;p36"/>
          <p:cNvSpPr txBox="1"/>
          <p:nvPr/>
        </p:nvSpPr>
        <p:spPr>
          <a:xfrm>
            <a:off x="-2504974" y="4346542"/>
            <a:ext cx="2394300" cy="656100"/>
          </a:xfrm>
          <a:prstGeom prst="rect">
            <a:avLst/>
          </a:prstGeom>
          <a:solidFill>
            <a:srgbClr val="FF9900"/>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3" name="Google Shape;923;p36"/>
          <p:cNvSpPr txBox="1"/>
          <p:nvPr/>
        </p:nvSpPr>
        <p:spPr>
          <a:xfrm>
            <a:off x="-2504974" y="5159942"/>
            <a:ext cx="2394300" cy="656100"/>
          </a:xfrm>
          <a:prstGeom prst="rect">
            <a:avLst/>
          </a:prstGeom>
          <a:solidFill>
            <a:srgbClr val="FFFF00"/>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4" name="Google Shape;924;p36"/>
          <p:cNvSpPr txBox="1"/>
          <p:nvPr/>
        </p:nvSpPr>
        <p:spPr>
          <a:xfrm>
            <a:off x="-2504974" y="5973342"/>
            <a:ext cx="2394300" cy="656100"/>
          </a:xfrm>
          <a:prstGeom prst="rect">
            <a:avLst/>
          </a:prstGeom>
          <a:solidFill>
            <a:srgbClr val="00FF00"/>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5" name="Google Shape;925;p36"/>
          <p:cNvSpPr txBox="1"/>
          <p:nvPr/>
        </p:nvSpPr>
        <p:spPr>
          <a:xfrm>
            <a:off x="-5009949" y="152392"/>
            <a:ext cx="2394300" cy="656100"/>
          </a:xfrm>
          <a:prstGeom prst="rect">
            <a:avLst/>
          </a:prstGeom>
          <a:solidFill>
            <a:srgbClr val="FFFF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6" name="Google Shape;926;p36"/>
          <p:cNvSpPr txBox="1"/>
          <p:nvPr/>
        </p:nvSpPr>
        <p:spPr>
          <a:xfrm>
            <a:off x="-5009949" y="965792"/>
            <a:ext cx="2394300" cy="656100"/>
          </a:xfrm>
          <a:prstGeom prst="rect">
            <a:avLst/>
          </a:prstGeom>
          <a:solidFill>
            <a:srgbClr val="0000FF"/>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
        <p:nvSpPr>
          <p:cNvPr id="927" name="Google Shape;927;p36"/>
          <p:cNvSpPr txBox="1"/>
          <p:nvPr/>
        </p:nvSpPr>
        <p:spPr>
          <a:xfrm>
            <a:off x="-5009949" y="1779192"/>
            <a:ext cx="2394300" cy="656100"/>
          </a:xfrm>
          <a:prstGeom prst="rect">
            <a:avLst/>
          </a:prstGeom>
          <a:solidFill>
            <a:srgbClr val="999999"/>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grpSp>
        <p:nvGrpSpPr>
          <p:cNvPr id="932" name="Google Shape;932;p37"/>
          <p:cNvGrpSpPr/>
          <p:nvPr/>
        </p:nvGrpSpPr>
        <p:grpSpPr>
          <a:xfrm>
            <a:off x="6238247" y="425982"/>
            <a:ext cx="5359462" cy="3256682"/>
            <a:chOff x="0" y="346912"/>
            <a:chExt cx="5359462" cy="3256682"/>
          </a:xfrm>
        </p:grpSpPr>
        <p:sp>
          <p:nvSpPr>
            <p:cNvPr id="933" name="Google Shape;933;p37"/>
            <p:cNvSpPr/>
            <p:nvPr/>
          </p:nvSpPr>
          <p:spPr>
            <a:xfrm>
              <a:off x="977867" y="473928"/>
              <a:ext cx="2787900" cy="2787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34" name="Google Shape;934;p37"/>
            <p:cNvSpPr txBox="1"/>
            <p:nvPr/>
          </p:nvSpPr>
          <p:spPr>
            <a:xfrm>
              <a:off x="1386147" y="882199"/>
              <a:ext cx="1971300" cy="19713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262626"/>
                </a:buClr>
                <a:buSzPts val="3200"/>
                <a:buFont typeface="Patrick Hand"/>
                <a:buNone/>
              </a:pPr>
              <a:r>
                <a:rPr b="1" lang="es-ES" sz="2700">
                  <a:solidFill>
                    <a:srgbClr val="262626"/>
                  </a:solidFill>
                  <a:latin typeface="Patrick Hand"/>
                  <a:ea typeface="Patrick Hand"/>
                  <a:cs typeface="Patrick Hand"/>
                  <a:sym typeface="Patrick Hand"/>
                </a:rPr>
                <a:t>ANARANJADO</a:t>
              </a:r>
              <a:endParaRPr b="1" sz="2700">
                <a:solidFill>
                  <a:srgbClr val="262626"/>
                </a:solidFill>
                <a:latin typeface="Patrick Hand"/>
                <a:ea typeface="Patrick Hand"/>
                <a:cs typeface="Patrick Hand"/>
                <a:sym typeface="Patrick Hand"/>
              </a:endParaRPr>
            </a:p>
          </p:txBody>
        </p:sp>
        <p:sp>
          <p:nvSpPr>
            <p:cNvPr id="935" name="Google Shape;935;p37"/>
            <p:cNvSpPr/>
            <p:nvPr/>
          </p:nvSpPr>
          <p:spPr>
            <a:xfrm>
              <a:off x="2568588" y="346912"/>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36" name="Google Shape;936;p37"/>
            <p:cNvSpPr/>
            <p:nvPr/>
          </p:nvSpPr>
          <p:spPr>
            <a:xfrm>
              <a:off x="1834409" y="3054642"/>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37" name="Google Shape;937;p37"/>
            <p:cNvSpPr/>
            <p:nvPr/>
          </p:nvSpPr>
          <p:spPr>
            <a:xfrm>
              <a:off x="3945172" y="1605352"/>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38" name="Google Shape;938;p37"/>
            <p:cNvSpPr/>
            <p:nvPr/>
          </p:nvSpPr>
          <p:spPr>
            <a:xfrm>
              <a:off x="2870866" y="3293694"/>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39" name="Google Shape;939;p37"/>
            <p:cNvSpPr/>
            <p:nvPr/>
          </p:nvSpPr>
          <p:spPr>
            <a:xfrm>
              <a:off x="1898183" y="787561"/>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0" name="Google Shape;940;p37"/>
            <p:cNvSpPr/>
            <p:nvPr/>
          </p:nvSpPr>
          <p:spPr>
            <a:xfrm>
              <a:off x="1190447" y="2073033"/>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1" name="Google Shape;941;p37"/>
            <p:cNvSpPr/>
            <p:nvPr/>
          </p:nvSpPr>
          <p:spPr>
            <a:xfrm>
              <a:off x="106808" y="977109"/>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2" name="Google Shape;942;p37"/>
            <p:cNvSpPr txBox="1"/>
            <p:nvPr/>
          </p:nvSpPr>
          <p:spPr>
            <a:xfrm>
              <a:off x="272793" y="1143040"/>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VERDE</a:t>
              </a:r>
              <a:endParaRPr b="1" sz="2200">
                <a:solidFill>
                  <a:srgbClr val="262626"/>
                </a:solidFill>
                <a:latin typeface="Patrick Hand"/>
                <a:ea typeface="Patrick Hand"/>
                <a:cs typeface="Patrick Hand"/>
                <a:sym typeface="Patrick Hand"/>
              </a:endParaRPr>
            </a:p>
          </p:txBody>
        </p:sp>
        <p:sp>
          <p:nvSpPr>
            <p:cNvPr id="943" name="Google Shape;943;p37"/>
            <p:cNvSpPr/>
            <p:nvPr/>
          </p:nvSpPr>
          <p:spPr>
            <a:xfrm>
              <a:off x="2254903" y="797332"/>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4" name="Google Shape;944;p37"/>
            <p:cNvSpPr/>
            <p:nvPr/>
          </p:nvSpPr>
          <p:spPr>
            <a:xfrm>
              <a:off x="213098" y="2442358"/>
              <a:ext cx="560400" cy="5604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5" name="Google Shape;945;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6" name="Google Shape;946;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1800">
                  <a:solidFill>
                    <a:srgbClr val="262626"/>
                  </a:solidFill>
                  <a:latin typeface="Patrick Hand"/>
                  <a:ea typeface="Patrick Hand"/>
                  <a:cs typeface="Patrick Hand"/>
                  <a:sym typeface="Patrick Hand"/>
                </a:rPr>
                <a:t>ROSADO</a:t>
              </a:r>
              <a:endParaRPr b="1" sz="1800">
                <a:solidFill>
                  <a:srgbClr val="262626"/>
                </a:solidFill>
                <a:latin typeface="Patrick Hand"/>
                <a:ea typeface="Patrick Hand"/>
                <a:cs typeface="Patrick Hand"/>
                <a:sym typeface="Patrick Hand"/>
              </a:endParaRPr>
            </a:p>
          </p:txBody>
        </p:sp>
        <p:sp>
          <p:nvSpPr>
            <p:cNvPr id="947" name="Google Shape;947;p37"/>
            <p:cNvSpPr/>
            <p:nvPr/>
          </p:nvSpPr>
          <p:spPr>
            <a:xfrm>
              <a:off x="3545937" y="1226257"/>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8" name="Google Shape;948;p37"/>
            <p:cNvSpPr/>
            <p:nvPr/>
          </p:nvSpPr>
          <p:spPr>
            <a:xfrm>
              <a:off x="0" y="3109357"/>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49" name="Google Shape;949;p37"/>
            <p:cNvSpPr/>
            <p:nvPr/>
          </p:nvSpPr>
          <p:spPr>
            <a:xfrm>
              <a:off x="2238829" y="2789536"/>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grpSp>
      <p:sp>
        <p:nvSpPr>
          <p:cNvPr id="950" name="Google Shape;950;p37"/>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51" name="Google Shape;951;p3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52" name="Google Shape;952;p37"/>
          <p:cNvGrpSpPr/>
          <p:nvPr/>
        </p:nvGrpSpPr>
        <p:grpSpPr>
          <a:xfrm>
            <a:off x="9570141" y="425983"/>
            <a:ext cx="2621914" cy="525601"/>
            <a:chOff x="1959429" y="497437"/>
            <a:chExt cx="2976403" cy="655200"/>
          </a:xfrm>
        </p:grpSpPr>
        <p:sp>
          <p:nvSpPr>
            <p:cNvPr id="953" name="Google Shape;953;p37"/>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37"/>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55" name="Google Shape;955;p37"/>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a:t>
            </a:r>
            <a:r>
              <a:rPr b="1" lang="es-ES" sz="3800">
                <a:solidFill>
                  <a:schemeClr val="dk1"/>
                </a:solidFill>
                <a:latin typeface="Amatic SC"/>
                <a:ea typeface="Amatic SC"/>
                <a:cs typeface="Amatic SC"/>
                <a:sym typeface="Amatic SC"/>
              </a:rPr>
              <a:t>colores</a:t>
            </a:r>
            <a:endParaRPr b="1" sz="2200">
              <a:solidFill>
                <a:schemeClr val="dk1"/>
              </a:solidFill>
              <a:latin typeface="Amatic SC"/>
              <a:ea typeface="Amatic SC"/>
              <a:cs typeface="Amatic SC"/>
              <a:sym typeface="Amatic SC"/>
            </a:endParaRPr>
          </a:p>
        </p:txBody>
      </p:sp>
      <p:sp>
        <p:nvSpPr>
          <p:cNvPr id="956" name="Google Shape;956;p3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mata la mosca</a:t>
            </a:r>
            <a:endParaRPr sz="4200"/>
          </a:p>
        </p:txBody>
      </p:sp>
      <p:grpSp>
        <p:nvGrpSpPr>
          <p:cNvPr id="957" name="Google Shape;957;p37"/>
          <p:cNvGrpSpPr/>
          <p:nvPr/>
        </p:nvGrpSpPr>
        <p:grpSpPr>
          <a:xfrm>
            <a:off x="489897" y="2899107"/>
            <a:ext cx="5184862" cy="3256682"/>
            <a:chOff x="0" y="346912"/>
            <a:chExt cx="5184862" cy="3256682"/>
          </a:xfrm>
        </p:grpSpPr>
        <p:sp>
          <p:nvSpPr>
            <p:cNvPr id="958" name="Google Shape;958;p37"/>
            <p:cNvSpPr/>
            <p:nvPr/>
          </p:nvSpPr>
          <p:spPr>
            <a:xfrm>
              <a:off x="977867" y="473928"/>
              <a:ext cx="2787900" cy="2787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59" name="Google Shape;959;p37"/>
            <p:cNvSpPr txBox="1"/>
            <p:nvPr/>
          </p:nvSpPr>
          <p:spPr>
            <a:xfrm>
              <a:off x="1386147" y="882199"/>
              <a:ext cx="1971300" cy="19713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262626"/>
                </a:buClr>
                <a:buSzPts val="3200"/>
                <a:buFont typeface="Patrick Hand"/>
                <a:buNone/>
              </a:pPr>
              <a:r>
                <a:rPr b="1" lang="es-ES" sz="3600">
                  <a:solidFill>
                    <a:srgbClr val="262626"/>
                  </a:solidFill>
                  <a:latin typeface="Patrick Hand"/>
                  <a:ea typeface="Patrick Hand"/>
                  <a:cs typeface="Patrick Hand"/>
                  <a:sym typeface="Patrick Hand"/>
                </a:rPr>
                <a:t>BLANCO</a:t>
              </a:r>
              <a:endParaRPr b="1" sz="3600">
                <a:solidFill>
                  <a:srgbClr val="262626"/>
                </a:solidFill>
                <a:latin typeface="Patrick Hand"/>
                <a:ea typeface="Patrick Hand"/>
                <a:cs typeface="Patrick Hand"/>
                <a:sym typeface="Patrick Hand"/>
              </a:endParaRPr>
            </a:p>
          </p:txBody>
        </p:sp>
        <p:sp>
          <p:nvSpPr>
            <p:cNvPr id="960" name="Google Shape;960;p37"/>
            <p:cNvSpPr/>
            <p:nvPr/>
          </p:nvSpPr>
          <p:spPr>
            <a:xfrm>
              <a:off x="2568588" y="346912"/>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1" name="Google Shape;961;p37"/>
            <p:cNvSpPr/>
            <p:nvPr/>
          </p:nvSpPr>
          <p:spPr>
            <a:xfrm>
              <a:off x="1834409" y="3054642"/>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2" name="Google Shape;962;p37"/>
            <p:cNvSpPr/>
            <p:nvPr/>
          </p:nvSpPr>
          <p:spPr>
            <a:xfrm>
              <a:off x="3945172" y="1605352"/>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3" name="Google Shape;963;p37"/>
            <p:cNvSpPr/>
            <p:nvPr/>
          </p:nvSpPr>
          <p:spPr>
            <a:xfrm>
              <a:off x="2870866" y="3293694"/>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4" name="Google Shape;964;p37"/>
            <p:cNvSpPr/>
            <p:nvPr/>
          </p:nvSpPr>
          <p:spPr>
            <a:xfrm>
              <a:off x="1898183" y="787561"/>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5" name="Google Shape;965;p37"/>
            <p:cNvSpPr/>
            <p:nvPr/>
          </p:nvSpPr>
          <p:spPr>
            <a:xfrm>
              <a:off x="1190447" y="2073033"/>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6" name="Google Shape;966;p37"/>
            <p:cNvSpPr/>
            <p:nvPr/>
          </p:nvSpPr>
          <p:spPr>
            <a:xfrm>
              <a:off x="106808" y="977109"/>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7" name="Google Shape;967;p37"/>
            <p:cNvSpPr txBox="1"/>
            <p:nvPr/>
          </p:nvSpPr>
          <p:spPr>
            <a:xfrm>
              <a:off x="272793" y="1143040"/>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100">
                  <a:solidFill>
                    <a:srgbClr val="262626"/>
                  </a:solidFill>
                  <a:latin typeface="Patrick Hand"/>
                  <a:ea typeface="Patrick Hand"/>
                  <a:cs typeface="Patrick Hand"/>
                  <a:sym typeface="Patrick Hand"/>
                </a:rPr>
                <a:t>ROJO</a:t>
              </a:r>
              <a:endParaRPr b="1" sz="2100">
                <a:solidFill>
                  <a:srgbClr val="262626"/>
                </a:solidFill>
                <a:latin typeface="Patrick Hand"/>
                <a:ea typeface="Patrick Hand"/>
                <a:cs typeface="Patrick Hand"/>
                <a:sym typeface="Patrick Hand"/>
              </a:endParaRPr>
            </a:p>
          </p:txBody>
        </p:sp>
        <p:sp>
          <p:nvSpPr>
            <p:cNvPr id="968" name="Google Shape;968;p37"/>
            <p:cNvSpPr/>
            <p:nvPr/>
          </p:nvSpPr>
          <p:spPr>
            <a:xfrm>
              <a:off x="2254903" y="797332"/>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69" name="Google Shape;969;p37"/>
            <p:cNvSpPr/>
            <p:nvPr/>
          </p:nvSpPr>
          <p:spPr>
            <a:xfrm>
              <a:off x="213098" y="2442358"/>
              <a:ext cx="560400" cy="5604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70" name="Google Shape;970;p37"/>
            <p:cNvSpPr/>
            <p:nvPr/>
          </p:nvSpPr>
          <p:spPr>
            <a:xfrm>
              <a:off x="4051462" y="443965"/>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71" name="Google Shape;971;p37"/>
            <p:cNvSpPr txBox="1"/>
            <p:nvPr/>
          </p:nvSpPr>
          <p:spPr>
            <a:xfrm>
              <a:off x="4217447" y="609896"/>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AZUL</a:t>
              </a:r>
              <a:endParaRPr b="1" sz="2200">
                <a:solidFill>
                  <a:srgbClr val="262626"/>
                </a:solidFill>
                <a:latin typeface="Patrick Hand"/>
                <a:ea typeface="Patrick Hand"/>
                <a:cs typeface="Patrick Hand"/>
                <a:sym typeface="Patrick Hand"/>
              </a:endParaRPr>
            </a:p>
          </p:txBody>
        </p:sp>
        <p:sp>
          <p:nvSpPr>
            <p:cNvPr id="972" name="Google Shape;972;p37"/>
            <p:cNvSpPr/>
            <p:nvPr/>
          </p:nvSpPr>
          <p:spPr>
            <a:xfrm>
              <a:off x="3545937" y="1226257"/>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73" name="Google Shape;973;p37"/>
            <p:cNvSpPr/>
            <p:nvPr/>
          </p:nvSpPr>
          <p:spPr>
            <a:xfrm>
              <a:off x="0" y="3109357"/>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74" name="Google Shape;974;p37"/>
            <p:cNvSpPr/>
            <p:nvPr/>
          </p:nvSpPr>
          <p:spPr>
            <a:xfrm>
              <a:off x="2238829" y="2789536"/>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grpSp>
      <p:grpSp>
        <p:nvGrpSpPr>
          <p:cNvPr id="975" name="Google Shape;975;p37"/>
          <p:cNvGrpSpPr/>
          <p:nvPr/>
        </p:nvGrpSpPr>
        <p:grpSpPr>
          <a:xfrm>
            <a:off x="10625598" y="3860646"/>
            <a:ext cx="1607048" cy="1292414"/>
            <a:chOff x="4226062" y="1253690"/>
            <a:chExt cx="1133400" cy="1133100"/>
          </a:xfrm>
        </p:grpSpPr>
        <p:sp>
          <p:nvSpPr>
            <p:cNvPr id="976" name="Google Shape;976;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77" name="Google Shape;977;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AMARILLO</a:t>
              </a:r>
              <a:endParaRPr sz="2400">
                <a:latin typeface="Patrick Hand"/>
                <a:ea typeface="Patrick Hand"/>
                <a:cs typeface="Patrick Hand"/>
                <a:sym typeface="Patrick Hand"/>
              </a:endParaRPr>
            </a:p>
          </p:txBody>
        </p:sp>
      </p:grpSp>
      <p:grpSp>
        <p:nvGrpSpPr>
          <p:cNvPr id="978" name="Google Shape;978;p37"/>
          <p:cNvGrpSpPr/>
          <p:nvPr/>
        </p:nvGrpSpPr>
        <p:grpSpPr>
          <a:xfrm>
            <a:off x="7090884" y="3596985"/>
            <a:ext cx="1133400" cy="1133100"/>
            <a:chOff x="4226062" y="1253690"/>
            <a:chExt cx="1133400" cy="1133100"/>
          </a:xfrm>
        </p:grpSpPr>
        <p:sp>
          <p:nvSpPr>
            <p:cNvPr id="979" name="Google Shape;979;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80" name="Google Shape;980;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NEGRO</a:t>
              </a:r>
              <a:endParaRPr b="1" sz="2200">
                <a:solidFill>
                  <a:srgbClr val="262626"/>
                </a:solidFill>
                <a:latin typeface="Patrick Hand"/>
                <a:ea typeface="Patrick Hand"/>
                <a:cs typeface="Patrick Hand"/>
                <a:sym typeface="Patrick Hand"/>
              </a:endParaRPr>
            </a:p>
          </p:txBody>
        </p:sp>
      </p:grpSp>
      <p:grpSp>
        <p:nvGrpSpPr>
          <p:cNvPr id="981" name="Google Shape;981;p37"/>
          <p:cNvGrpSpPr/>
          <p:nvPr/>
        </p:nvGrpSpPr>
        <p:grpSpPr>
          <a:xfrm>
            <a:off x="10093737" y="2372697"/>
            <a:ext cx="1448712" cy="1210151"/>
            <a:chOff x="4226062" y="1253690"/>
            <a:chExt cx="1133400" cy="1133100"/>
          </a:xfrm>
        </p:grpSpPr>
        <p:sp>
          <p:nvSpPr>
            <p:cNvPr id="982" name="Google Shape;982;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83" name="Google Shape;983;p37"/>
            <p:cNvSpPr txBox="1"/>
            <p:nvPr/>
          </p:nvSpPr>
          <p:spPr>
            <a:xfrm>
              <a:off x="4337584" y="141957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MORADO</a:t>
              </a:r>
              <a:endParaRPr b="1" sz="2200">
                <a:solidFill>
                  <a:srgbClr val="262626"/>
                </a:solidFill>
                <a:latin typeface="Patrick Hand"/>
                <a:ea typeface="Patrick Hand"/>
                <a:cs typeface="Patrick Hand"/>
                <a:sym typeface="Patrick Hand"/>
              </a:endParaRPr>
            </a:p>
          </p:txBody>
        </p:sp>
      </p:grpSp>
      <p:grpSp>
        <p:nvGrpSpPr>
          <p:cNvPr id="984" name="Google Shape;984;p37"/>
          <p:cNvGrpSpPr/>
          <p:nvPr/>
        </p:nvGrpSpPr>
        <p:grpSpPr>
          <a:xfrm>
            <a:off x="8842584" y="4142410"/>
            <a:ext cx="1133400" cy="1133100"/>
            <a:chOff x="4226062" y="1253690"/>
            <a:chExt cx="1133400" cy="1133100"/>
          </a:xfrm>
        </p:grpSpPr>
        <p:sp>
          <p:nvSpPr>
            <p:cNvPr id="985" name="Google Shape;985;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86" name="Google Shape;986;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Buenas noches</a:t>
              </a:r>
              <a:endParaRPr b="1" sz="2200">
                <a:solidFill>
                  <a:srgbClr val="262626"/>
                </a:solidFill>
                <a:latin typeface="Patrick Hand"/>
                <a:ea typeface="Patrick Hand"/>
                <a:cs typeface="Patrick Hand"/>
                <a:sym typeface="Patrick Hand"/>
              </a:endParaRPr>
            </a:p>
          </p:txBody>
        </p:sp>
      </p:grpSp>
      <p:grpSp>
        <p:nvGrpSpPr>
          <p:cNvPr id="987" name="Google Shape;987;p37"/>
          <p:cNvGrpSpPr/>
          <p:nvPr/>
        </p:nvGrpSpPr>
        <p:grpSpPr>
          <a:xfrm>
            <a:off x="10594284" y="5566735"/>
            <a:ext cx="1133400" cy="1133100"/>
            <a:chOff x="4226062" y="1253690"/>
            <a:chExt cx="1133400" cy="1133100"/>
          </a:xfrm>
        </p:grpSpPr>
        <p:sp>
          <p:nvSpPr>
            <p:cNvPr id="988" name="Google Shape;988;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89" name="Google Shape;989;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ROSA</a:t>
              </a:r>
              <a:endParaRPr sz="2400">
                <a:latin typeface="Patrick Hand"/>
                <a:ea typeface="Patrick Hand"/>
                <a:cs typeface="Patrick Hand"/>
                <a:sym typeface="Patrick Hand"/>
              </a:endParaRPr>
            </a:p>
          </p:txBody>
        </p:sp>
      </p:grpSp>
      <p:grpSp>
        <p:nvGrpSpPr>
          <p:cNvPr id="990" name="Google Shape;990;p37"/>
          <p:cNvGrpSpPr/>
          <p:nvPr/>
        </p:nvGrpSpPr>
        <p:grpSpPr>
          <a:xfrm>
            <a:off x="6566084" y="4945660"/>
            <a:ext cx="1133400" cy="1133100"/>
            <a:chOff x="4226062" y="1253690"/>
            <a:chExt cx="1133400" cy="1133100"/>
          </a:xfrm>
        </p:grpSpPr>
        <p:sp>
          <p:nvSpPr>
            <p:cNvPr id="991" name="Google Shape;991;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92" name="Google Shape;992;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Señora</a:t>
              </a:r>
              <a:endParaRPr b="1" sz="2200">
                <a:solidFill>
                  <a:srgbClr val="262626"/>
                </a:solidFill>
                <a:latin typeface="Patrick Hand"/>
                <a:ea typeface="Patrick Hand"/>
                <a:cs typeface="Patrick Hand"/>
                <a:sym typeface="Patrick Hand"/>
              </a:endParaRPr>
            </a:p>
          </p:txBody>
        </p:sp>
      </p:grpSp>
      <p:grpSp>
        <p:nvGrpSpPr>
          <p:cNvPr id="993" name="Google Shape;993;p37"/>
          <p:cNvGrpSpPr/>
          <p:nvPr/>
        </p:nvGrpSpPr>
        <p:grpSpPr>
          <a:xfrm>
            <a:off x="8041959" y="5459035"/>
            <a:ext cx="1133400" cy="1133100"/>
            <a:chOff x="4226062" y="1253690"/>
            <a:chExt cx="1133400" cy="1133100"/>
          </a:xfrm>
        </p:grpSpPr>
        <p:sp>
          <p:nvSpPr>
            <p:cNvPr id="994" name="Google Shape;994;p37"/>
            <p:cNvSpPr/>
            <p:nvPr/>
          </p:nvSpPr>
          <p:spPr>
            <a:xfrm>
              <a:off x="4226062" y="1253690"/>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95" name="Google Shape;995;p37"/>
            <p:cNvSpPr txBox="1"/>
            <p:nvPr/>
          </p:nvSpPr>
          <p:spPr>
            <a:xfrm>
              <a:off x="4392047" y="1419621"/>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De nada</a:t>
              </a:r>
              <a:endParaRPr b="1" sz="2200">
                <a:solidFill>
                  <a:srgbClr val="262626"/>
                </a:solidFill>
                <a:latin typeface="Patrick Hand"/>
                <a:ea typeface="Patrick Hand"/>
                <a:cs typeface="Patrick Hand"/>
                <a:sym typeface="Patrick Hand"/>
              </a:endParaRPr>
            </a:p>
          </p:txBody>
        </p:sp>
      </p:grpSp>
      <p:grpSp>
        <p:nvGrpSpPr>
          <p:cNvPr id="996" name="Google Shape;996;p37"/>
          <p:cNvGrpSpPr/>
          <p:nvPr/>
        </p:nvGrpSpPr>
        <p:grpSpPr>
          <a:xfrm>
            <a:off x="7615144" y="3305815"/>
            <a:ext cx="2979125" cy="2806262"/>
            <a:chOff x="1190447" y="797332"/>
            <a:chExt cx="2979125" cy="2806262"/>
          </a:xfrm>
        </p:grpSpPr>
        <p:sp>
          <p:nvSpPr>
            <p:cNvPr id="997" name="Google Shape;997;p37"/>
            <p:cNvSpPr/>
            <p:nvPr/>
          </p:nvSpPr>
          <p:spPr>
            <a:xfrm>
              <a:off x="1377209" y="2978442"/>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98" name="Google Shape;998;p37"/>
            <p:cNvSpPr/>
            <p:nvPr/>
          </p:nvSpPr>
          <p:spPr>
            <a:xfrm>
              <a:off x="3945172" y="1605352"/>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999" name="Google Shape;999;p37"/>
            <p:cNvSpPr/>
            <p:nvPr/>
          </p:nvSpPr>
          <p:spPr>
            <a:xfrm>
              <a:off x="2870866" y="3293694"/>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000" name="Google Shape;1000;p37"/>
            <p:cNvSpPr/>
            <p:nvPr/>
          </p:nvSpPr>
          <p:spPr>
            <a:xfrm>
              <a:off x="1190447" y="2073033"/>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001" name="Google Shape;1001;p37"/>
            <p:cNvSpPr/>
            <p:nvPr/>
          </p:nvSpPr>
          <p:spPr>
            <a:xfrm>
              <a:off x="2254903" y="797332"/>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002" name="Google Shape;1002;p37"/>
            <p:cNvSpPr/>
            <p:nvPr/>
          </p:nvSpPr>
          <p:spPr>
            <a:xfrm>
              <a:off x="3545937" y="1226257"/>
              <a:ext cx="310200" cy="3099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003" name="Google Shape;1003;p37"/>
            <p:cNvSpPr/>
            <p:nvPr/>
          </p:nvSpPr>
          <p:spPr>
            <a:xfrm>
              <a:off x="2238829" y="2789536"/>
              <a:ext cx="224400" cy="2247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grpSp>
      <p:grpSp>
        <p:nvGrpSpPr>
          <p:cNvPr id="1004" name="Google Shape;1004;p37"/>
          <p:cNvGrpSpPr/>
          <p:nvPr/>
        </p:nvGrpSpPr>
        <p:grpSpPr>
          <a:xfrm>
            <a:off x="4289584" y="5094010"/>
            <a:ext cx="1133400" cy="1133100"/>
            <a:chOff x="4051462" y="443965"/>
            <a:chExt cx="1133400" cy="1133100"/>
          </a:xfrm>
        </p:grpSpPr>
        <p:sp>
          <p:nvSpPr>
            <p:cNvPr id="1005" name="Google Shape;1005;p37"/>
            <p:cNvSpPr/>
            <p:nvPr/>
          </p:nvSpPr>
          <p:spPr>
            <a:xfrm>
              <a:off x="4051462" y="443965"/>
              <a:ext cx="1133400" cy="1133100"/>
            </a:xfrm>
            <a:prstGeom prst="ellipse">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Patrick Hand"/>
                <a:ea typeface="Patrick Hand"/>
                <a:cs typeface="Patrick Hand"/>
                <a:sym typeface="Patrick Hand"/>
              </a:endParaRPr>
            </a:p>
          </p:txBody>
        </p:sp>
        <p:sp>
          <p:nvSpPr>
            <p:cNvPr id="1006" name="Google Shape;1006;p37"/>
            <p:cNvSpPr txBox="1"/>
            <p:nvPr/>
          </p:nvSpPr>
          <p:spPr>
            <a:xfrm>
              <a:off x="4217447" y="609896"/>
              <a:ext cx="801300" cy="8013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262626"/>
                </a:buClr>
                <a:buSzPts val="1200"/>
                <a:buFont typeface="Patrick Hand"/>
                <a:buNone/>
              </a:pPr>
              <a:r>
                <a:rPr b="1" lang="es-ES" sz="2200">
                  <a:solidFill>
                    <a:srgbClr val="262626"/>
                  </a:solidFill>
                  <a:latin typeface="Patrick Hand"/>
                  <a:ea typeface="Patrick Hand"/>
                  <a:cs typeface="Patrick Hand"/>
                  <a:sym typeface="Patrick Hand"/>
                </a:rPr>
                <a:t>GRIS</a:t>
              </a:r>
              <a:endParaRPr b="1" sz="2200">
                <a:solidFill>
                  <a:srgbClr val="262626"/>
                </a:solidFill>
                <a:latin typeface="Patrick Hand"/>
                <a:ea typeface="Patrick Hand"/>
                <a:cs typeface="Patrick Hand"/>
                <a:sym typeface="Patrick Hand"/>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38"/>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12" name="Google Shape;1012;p3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13" name="Google Shape;1013;p38"/>
          <p:cNvGrpSpPr/>
          <p:nvPr/>
        </p:nvGrpSpPr>
        <p:grpSpPr>
          <a:xfrm>
            <a:off x="9570141" y="425983"/>
            <a:ext cx="2621914" cy="525601"/>
            <a:chOff x="1959429" y="497437"/>
            <a:chExt cx="2976403" cy="655200"/>
          </a:xfrm>
        </p:grpSpPr>
        <p:sp>
          <p:nvSpPr>
            <p:cNvPr id="1014" name="Google Shape;1014;p38"/>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5" name="Google Shape;1015;p38"/>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16" name="Google Shape;1016;p38"/>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sp>
        <p:nvSpPr>
          <p:cNvPr id="1017" name="Google Shape;1017;p3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mata la mosca</a:t>
            </a:r>
            <a:endParaRPr sz="4200"/>
          </a:p>
        </p:txBody>
      </p:sp>
      <p:sp>
        <p:nvSpPr>
          <p:cNvPr id="1018" name="Google Shape;1018;p38"/>
          <p:cNvSpPr/>
          <p:nvPr/>
        </p:nvSpPr>
        <p:spPr>
          <a:xfrm>
            <a:off x="871025" y="2816371"/>
            <a:ext cx="1829700" cy="1645200"/>
          </a:xfrm>
          <a:prstGeom prst="heptagon">
            <a:avLst>
              <a:gd fmla="val 102572" name="hf"/>
              <a:gd fmla="val 105210" name="vf"/>
            </a:avLst>
          </a:prstGeom>
          <a:solidFill>
            <a:srgbClr val="FF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8"/>
          <p:cNvSpPr/>
          <p:nvPr/>
        </p:nvSpPr>
        <p:spPr>
          <a:xfrm>
            <a:off x="3316923" y="2828383"/>
            <a:ext cx="1829700" cy="1645200"/>
          </a:xfrm>
          <a:prstGeom prst="heptagon">
            <a:avLst>
              <a:gd fmla="val 102572" name="hf"/>
              <a:gd fmla="val 105210" name="vf"/>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8"/>
          <p:cNvSpPr/>
          <p:nvPr/>
        </p:nvSpPr>
        <p:spPr>
          <a:xfrm>
            <a:off x="871025" y="4789948"/>
            <a:ext cx="1829700" cy="1645200"/>
          </a:xfrm>
          <a:prstGeom prst="heptagon">
            <a:avLst>
              <a:gd fmla="val 102572" name="hf"/>
              <a:gd fmla="val 105210" name="vf"/>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8"/>
          <p:cNvSpPr/>
          <p:nvPr/>
        </p:nvSpPr>
        <p:spPr>
          <a:xfrm>
            <a:off x="3366930" y="4789948"/>
            <a:ext cx="1829700" cy="1645200"/>
          </a:xfrm>
          <a:prstGeom prst="heptagon">
            <a:avLst>
              <a:gd fmla="val 102572" name="hf"/>
              <a:gd fmla="val 105210" name="vf"/>
            </a:avLst>
          </a:prstGeom>
          <a:solidFill>
            <a:srgbClr val="00FF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8"/>
          <p:cNvSpPr/>
          <p:nvPr/>
        </p:nvSpPr>
        <p:spPr>
          <a:xfrm>
            <a:off x="9354425" y="2998143"/>
            <a:ext cx="1829700" cy="1645200"/>
          </a:xfrm>
          <a:prstGeom prst="heptagon">
            <a:avLst>
              <a:gd fmla="val 102572" name="hf"/>
              <a:gd fmla="val 105210" name="vf"/>
            </a:avLst>
          </a:prstGeom>
          <a:solidFill>
            <a:srgbClr val="00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8"/>
          <p:cNvSpPr/>
          <p:nvPr/>
        </p:nvSpPr>
        <p:spPr>
          <a:xfrm>
            <a:off x="9354425" y="5115753"/>
            <a:ext cx="1829700" cy="1645200"/>
          </a:xfrm>
          <a:prstGeom prst="heptagon">
            <a:avLst>
              <a:gd fmla="val 102572" name="hf"/>
              <a:gd fmla="val 105210" name="vf"/>
            </a:avLst>
          </a:prstGeom>
          <a:solidFill>
            <a:srgbClr val="FF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8"/>
          <p:cNvSpPr/>
          <p:nvPr/>
        </p:nvSpPr>
        <p:spPr>
          <a:xfrm>
            <a:off x="6908527" y="1024575"/>
            <a:ext cx="1829700" cy="1645200"/>
          </a:xfrm>
          <a:prstGeom prst="heptagon">
            <a:avLst>
              <a:gd fmla="val 102572" name="hf"/>
              <a:gd fmla="val 105210" name="vf"/>
            </a:avLst>
          </a:prstGeom>
          <a:solidFill>
            <a:srgbClr val="FF99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8"/>
          <p:cNvSpPr/>
          <p:nvPr/>
        </p:nvSpPr>
        <p:spPr>
          <a:xfrm>
            <a:off x="9354425" y="1036588"/>
            <a:ext cx="1829700" cy="1645200"/>
          </a:xfrm>
          <a:prstGeom prst="heptagon">
            <a:avLst>
              <a:gd fmla="val 102572" name="hf"/>
              <a:gd fmla="val 105210" name="vf"/>
            </a:avLst>
          </a:prstGeom>
          <a:solidFill>
            <a:srgbClr val="85200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8"/>
          <p:cNvSpPr/>
          <p:nvPr/>
        </p:nvSpPr>
        <p:spPr>
          <a:xfrm>
            <a:off x="6908527" y="2998152"/>
            <a:ext cx="1829700" cy="1645200"/>
          </a:xfrm>
          <a:prstGeom prst="heptagon">
            <a:avLst>
              <a:gd fmla="val 102572" name="hf"/>
              <a:gd fmla="val 105210" name="vf"/>
            </a:avLst>
          </a:prstGeom>
          <a:solidFill>
            <a:srgbClr val="99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8"/>
          <p:cNvSpPr/>
          <p:nvPr/>
        </p:nvSpPr>
        <p:spPr>
          <a:xfrm>
            <a:off x="6908527" y="5115747"/>
            <a:ext cx="1829700" cy="1645200"/>
          </a:xfrm>
          <a:prstGeom prst="heptagon">
            <a:avLst>
              <a:gd fmla="val 102572" name="hf"/>
              <a:gd fmla="val 105210" name="vf"/>
            </a:avLst>
          </a:prstGeom>
          <a:solidFill>
            <a:srgbClr val="FFFF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39"/>
          <p:cNvSpPr txBox="1"/>
          <p:nvPr/>
        </p:nvSpPr>
        <p:spPr>
          <a:xfrm>
            <a:off x="473625" y="1119550"/>
            <a:ext cx="5003400" cy="1155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s-ES" sz="2800">
                <a:solidFill>
                  <a:schemeClr val="dk1"/>
                </a:solidFill>
                <a:latin typeface="Patrick Hand"/>
                <a:ea typeface="Patrick Hand"/>
                <a:cs typeface="Patrick Hand"/>
                <a:sym typeface="Patrick Hand"/>
              </a:rPr>
              <a:t>Instrucciones: </a:t>
            </a:r>
            <a:r>
              <a:rPr lang="es-ES" sz="2800">
                <a:solidFill>
                  <a:schemeClr val="dk1"/>
                </a:solidFill>
                <a:latin typeface="Patrick Hand"/>
                <a:ea typeface="Patrick Hand"/>
                <a:cs typeface="Patrick Hand"/>
                <a:sym typeface="Patrick Hand"/>
              </a:rPr>
              <a:t>Click on the flower below to play Flower Power! </a:t>
            </a:r>
            <a:endParaRPr sz="2800">
              <a:solidFill>
                <a:schemeClr val="dk1"/>
              </a:solidFill>
              <a:latin typeface="Patrick Hand"/>
              <a:ea typeface="Patrick Hand"/>
              <a:cs typeface="Patrick Hand"/>
              <a:sym typeface="Patrick Hand"/>
            </a:endParaRPr>
          </a:p>
        </p:txBody>
      </p:sp>
      <p:sp>
        <p:nvSpPr>
          <p:cNvPr id="1033" name="Google Shape;1033;p39"/>
          <p:cNvSpPr txBox="1"/>
          <p:nvPr/>
        </p:nvSpPr>
        <p:spPr>
          <a:xfrm>
            <a:off x="6641275" y="1119550"/>
            <a:ext cx="5003400" cy="1155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s-ES" sz="2800">
                <a:solidFill>
                  <a:schemeClr val="dk1"/>
                </a:solidFill>
                <a:latin typeface="Patrick Hand"/>
                <a:ea typeface="Patrick Hand"/>
                <a:cs typeface="Patrick Hand"/>
                <a:sym typeface="Patrick Hand"/>
              </a:rPr>
              <a:t>Instrucciones: </a:t>
            </a:r>
            <a:r>
              <a:rPr lang="es-ES" sz="2800">
                <a:solidFill>
                  <a:schemeClr val="dk1"/>
                </a:solidFill>
                <a:latin typeface="Patrick Hand"/>
                <a:ea typeface="Patrick Hand"/>
                <a:cs typeface="Patrick Hand"/>
                <a:sym typeface="Patrick Hand"/>
              </a:rPr>
              <a:t>I’ll say a color and you drag it to the top!</a:t>
            </a:r>
            <a:endParaRPr sz="2800">
              <a:solidFill>
                <a:schemeClr val="dk1"/>
              </a:solidFill>
              <a:latin typeface="Patrick Hand"/>
              <a:ea typeface="Patrick Hand"/>
              <a:cs typeface="Patrick Hand"/>
              <a:sym typeface="Patrick Hand"/>
            </a:endParaRPr>
          </a:p>
        </p:txBody>
      </p:sp>
      <p:grpSp>
        <p:nvGrpSpPr>
          <p:cNvPr id="1034" name="Google Shape;1034;p39"/>
          <p:cNvGrpSpPr/>
          <p:nvPr/>
        </p:nvGrpSpPr>
        <p:grpSpPr>
          <a:xfrm>
            <a:off x="9570141" y="425983"/>
            <a:ext cx="2621914" cy="525601"/>
            <a:chOff x="1959429" y="497437"/>
            <a:chExt cx="2976403" cy="655200"/>
          </a:xfrm>
        </p:grpSpPr>
        <p:sp>
          <p:nvSpPr>
            <p:cNvPr id="1035" name="Google Shape;1035;p39"/>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6" name="Google Shape;1036;p39"/>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37" name="Google Shape;1037;p39"/>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a:t>
            </a:r>
            <a:r>
              <a:rPr b="1" lang="es-ES" sz="3800">
                <a:solidFill>
                  <a:schemeClr val="dk1"/>
                </a:solidFill>
                <a:latin typeface="Amatic SC"/>
                <a:ea typeface="Amatic SC"/>
                <a:cs typeface="Amatic SC"/>
                <a:sym typeface="Amatic SC"/>
              </a:rPr>
              <a:t>colores</a:t>
            </a:r>
            <a:endParaRPr b="1" sz="2200">
              <a:solidFill>
                <a:schemeClr val="dk1"/>
              </a:solidFill>
              <a:latin typeface="Amatic SC"/>
              <a:ea typeface="Amatic SC"/>
              <a:cs typeface="Amatic SC"/>
              <a:sym typeface="Amatic SC"/>
            </a:endParaRPr>
          </a:p>
        </p:txBody>
      </p:sp>
      <p:pic>
        <p:nvPicPr>
          <p:cNvPr id="1038" name="Google Shape;1038;p39">
            <a:hlinkClick r:id="rId3"/>
          </p:cNvPr>
          <p:cNvPicPr preferRelativeResize="0"/>
          <p:nvPr/>
        </p:nvPicPr>
        <p:blipFill>
          <a:blip r:embed="rId4">
            <a:alphaModFix/>
          </a:blip>
          <a:stretch>
            <a:fillRect/>
          </a:stretch>
        </p:blipFill>
        <p:spPr>
          <a:xfrm>
            <a:off x="7469426" y="2864088"/>
            <a:ext cx="3843049" cy="2621776"/>
          </a:xfrm>
          <a:prstGeom prst="rect">
            <a:avLst/>
          </a:prstGeom>
          <a:noFill/>
          <a:ln>
            <a:noFill/>
          </a:ln>
        </p:spPr>
      </p:pic>
      <p:sp>
        <p:nvSpPr>
          <p:cNvPr id="1039" name="Google Shape;1039;p39"/>
          <p:cNvSpPr/>
          <p:nvPr/>
        </p:nvSpPr>
        <p:spPr>
          <a:xfrm rot="-1547153">
            <a:off x="6819008" y="521727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play</a:t>
            </a:r>
            <a:endParaRPr sz="1100">
              <a:latin typeface="Comfortaa"/>
              <a:ea typeface="Comfortaa"/>
              <a:cs typeface="Comfortaa"/>
              <a:sym typeface="Comfortaa"/>
            </a:endParaRPr>
          </a:p>
        </p:txBody>
      </p:sp>
      <p:pic>
        <p:nvPicPr>
          <p:cNvPr id="1040" name="Google Shape;1040;p39">
            <a:hlinkClick r:id="rId5"/>
          </p:cNvPr>
          <p:cNvPicPr preferRelativeResize="0"/>
          <p:nvPr/>
        </p:nvPicPr>
        <p:blipFill>
          <a:blip r:embed="rId6">
            <a:alphaModFix/>
          </a:blip>
          <a:stretch>
            <a:fillRect/>
          </a:stretch>
        </p:blipFill>
        <p:spPr>
          <a:xfrm>
            <a:off x="1164225" y="2595900"/>
            <a:ext cx="3810000" cy="3810000"/>
          </a:xfrm>
          <a:prstGeom prst="rect">
            <a:avLst/>
          </a:prstGeom>
          <a:noFill/>
          <a:ln>
            <a:noFill/>
          </a:ln>
        </p:spPr>
      </p:pic>
      <p:sp>
        <p:nvSpPr>
          <p:cNvPr id="1041" name="Google Shape;1041;p39"/>
          <p:cNvSpPr/>
          <p:nvPr/>
        </p:nvSpPr>
        <p:spPr>
          <a:xfrm rot="-1547153">
            <a:off x="825458" y="55184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play</a:t>
            </a:r>
            <a:endParaRPr sz="1100">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40"/>
          <p:cNvSpPr/>
          <p:nvPr/>
        </p:nvSpPr>
        <p:spPr>
          <a:xfrm>
            <a:off x="707650" y="12598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47" name="Google Shape;1047;p40"/>
          <p:cNvSpPr/>
          <p:nvPr/>
        </p:nvSpPr>
        <p:spPr>
          <a:xfrm>
            <a:off x="513975" y="13235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48" name="Google Shape;1048;p40"/>
          <p:cNvSpPr txBox="1"/>
          <p:nvPr/>
        </p:nvSpPr>
        <p:spPr>
          <a:xfrm>
            <a:off x="610925" y="132352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palabra scramble!</a:t>
            </a:r>
            <a:endParaRPr sz="4200"/>
          </a:p>
        </p:txBody>
      </p:sp>
      <p:cxnSp>
        <p:nvCxnSpPr>
          <p:cNvPr id="1049" name="Google Shape;1049;p40"/>
          <p:cNvCxnSpPr/>
          <p:nvPr/>
        </p:nvCxnSpPr>
        <p:spPr>
          <a:xfrm>
            <a:off x="-1006150" y="2695663"/>
            <a:ext cx="14400" cy="2544900"/>
          </a:xfrm>
          <a:prstGeom prst="straightConnector1">
            <a:avLst/>
          </a:prstGeom>
          <a:noFill/>
          <a:ln cap="flat" cmpd="sng" w="114300">
            <a:solidFill>
              <a:srgbClr val="FFFF00"/>
            </a:solidFill>
            <a:prstDash val="solid"/>
            <a:round/>
            <a:headEnd len="med" w="med" type="none"/>
            <a:tailEnd len="med" w="med" type="none"/>
          </a:ln>
        </p:spPr>
      </p:cxnSp>
      <p:cxnSp>
        <p:nvCxnSpPr>
          <p:cNvPr id="1050" name="Google Shape;1050;p40"/>
          <p:cNvCxnSpPr/>
          <p:nvPr/>
        </p:nvCxnSpPr>
        <p:spPr>
          <a:xfrm>
            <a:off x="-1354075" y="2761788"/>
            <a:ext cx="14400" cy="2544900"/>
          </a:xfrm>
          <a:prstGeom prst="straightConnector1">
            <a:avLst/>
          </a:prstGeom>
          <a:noFill/>
          <a:ln cap="flat" cmpd="sng" w="114300">
            <a:solidFill>
              <a:srgbClr val="FFFF00"/>
            </a:solidFill>
            <a:prstDash val="solid"/>
            <a:round/>
            <a:headEnd len="med" w="med" type="none"/>
            <a:tailEnd len="med" w="med" type="none"/>
          </a:ln>
        </p:spPr>
      </p:cxnSp>
      <p:pic>
        <p:nvPicPr>
          <p:cNvPr id="1051" name="Google Shape;1051;p40">
            <a:hlinkClick r:id="rId3"/>
          </p:cNvPr>
          <p:cNvPicPr preferRelativeResize="0"/>
          <p:nvPr/>
        </p:nvPicPr>
        <p:blipFill rotWithShape="1">
          <a:blip r:embed="rId4">
            <a:alphaModFix/>
          </a:blip>
          <a:srcRect b="0" l="8424" r="0" t="0"/>
          <a:stretch/>
        </p:blipFill>
        <p:spPr>
          <a:xfrm>
            <a:off x="6841475" y="987413"/>
            <a:ext cx="4565579" cy="4956225"/>
          </a:xfrm>
          <a:prstGeom prst="rect">
            <a:avLst/>
          </a:prstGeom>
          <a:noFill/>
          <a:ln>
            <a:noFill/>
          </a:ln>
        </p:spPr>
      </p:pic>
      <p:sp>
        <p:nvSpPr>
          <p:cNvPr id="1052" name="Google Shape;1052;p40"/>
          <p:cNvSpPr txBox="1"/>
          <p:nvPr/>
        </p:nvSpPr>
        <p:spPr>
          <a:xfrm>
            <a:off x="489325" y="2640675"/>
            <a:ext cx="3014100" cy="27210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Translate the colors into Spanish and find the Spanish word for each color in the scramble</a:t>
            </a:r>
            <a:endParaRPr b="1" sz="2000">
              <a:latin typeface="Comfortaa"/>
              <a:ea typeface="Comfortaa"/>
              <a:cs typeface="Comfortaa"/>
              <a:sym typeface="Comfortaa"/>
            </a:endParaRPr>
          </a:p>
        </p:txBody>
      </p:sp>
      <p:pic>
        <p:nvPicPr>
          <p:cNvPr id="1053" name="Google Shape;1053;p40"/>
          <p:cNvPicPr preferRelativeResize="0"/>
          <p:nvPr/>
        </p:nvPicPr>
        <p:blipFill>
          <a:blip r:embed="rId5">
            <a:alphaModFix/>
          </a:blip>
          <a:stretch>
            <a:fillRect/>
          </a:stretch>
        </p:blipFill>
        <p:spPr>
          <a:xfrm flipH="1">
            <a:off x="2717875" y="3363950"/>
            <a:ext cx="3219275" cy="3219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4"/>
          <p:cNvSpPr/>
          <p:nvPr/>
        </p:nvSpPr>
        <p:spPr>
          <a:xfrm>
            <a:off x="7971650" y="3766100"/>
            <a:ext cx="3396900" cy="24876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6" name="Google Shape;586;p14"/>
          <p:cNvSpPr txBox="1"/>
          <p:nvPr/>
        </p:nvSpPr>
        <p:spPr>
          <a:xfrm>
            <a:off x="379711" y="429141"/>
            <a:ext cx="43440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400">
                <a:solidFill>
                  <a:schemeClr val="dk1"/>
                </a:solidFill>
                <a:latin typeface="Amatic SC"/>
                <a:ea typeface="Amatic SC"/>
                <a:cs typeface="Amatic SC"/>
                <a:sym typeface="Amatic SC"/>
              </a:rPr>
              <a:t>Level II Part I</a:t>
            </a:r>
            <a:endParaRPr/>
          </a:p>
        </p:txBody>
      </p:sp>
      <p:pic>
        <p:nvPicPr>
          <p:cNvPr id="587" name="Google Shape;587;p14"/>
          <p:cNvPicPr preferRelativeResize="0"/>
          <p:nvPr/>
        </p:nvPicPr>
        <p:blipFill>
          <a:blip r:embed="rId3">
            <a:alphaModFix/>
          </a:blip>
          <a:stretch>
            <a:fillRect/>
          </a:stretch>
        </p:blipFill>
        <p:spPr>
          <a:xfrm>
            <a:off x="637525" y="1352477"/>
            <a:ext cx="1233699" cy="1168650"/>
          </a:xfrm>
          <a:prstGeom prst="rect">
            <a:avLst/>
          </a:prstGeom>
          <a:noFill/>
          <a:ln>
            <a:noFill/>
          </a:ln>
        </p:spPr>
      </p:pic>
      <p:sp>
        <p:nvSpPr>
          <p:cNvPr id="588" name="Google Shape;588;p14"/>
          <p:cNvSpPr txBox="1"/>
          <p:nvPr/>
        </p:nvSpPr>
        <p:spPr>
          <a:xfrm>
            <a:off x="1578252" y="2000672"/>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los colores</a:t>
            </a:r>
            <a:endParaRPr/>
          </a:p>
        </p:txBody>
      </p:sp>
      <p:sp>
        <p:nvSpPr>
          <p:cNvPr id="589" name="Google Shape;589;p14"/>
          <p:cNvSpPr txBox="1"/>
          <p:nvPr/>
        </p:nvSpPr>
        <p:spPr>
          <a:xfrm>
            <a:off x="1578249" y="2979550"/>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tiempo</a:t>
            </a:r>
            <a:endParaRPr>
              <a:solidFill>
                <a:srgbClr val="000000"/>
              </a:solidFill>
            </a:endParaRPr>
          </a:p>
          <a:p>
            <a:pPr indent="0" lvl="0" marL="0" marR="0" rtl="0" algn="l">
              <a:spcBef>
                <a:spcPts val="0"/>
              </a:spcBef>
              <a:spcAft>
                <a:spcPts val="0"/>
              </a:spcAft>
              <a:buNone/>
            </a:pPr>
            <a:r>
              <a:t/>
            </a:r>
            <a:endParaRPr/>
          </a:p>
        </p:txBody>
      </p:sp>
      <p:sp>
        <p:nvSpPr>
          <p:cNvPr id="590" name="Google Shape;590;p14"/>
          <p:cNvSpPr txBox="1"/>
          <p:nvPr/>
        </p:nvSpPr>
        <p:spPr>
          <a:xfrm>
            <a:off x="1578254" y="3989698"/>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las estaciones</a:t>
            </a:r>
            <a:endParaRPr>
              <a:solidFill>
                <a:srgbClr val="000000"/>
              </a:solidFill>
            </a:endParaRPr>
          </a:p>
          <a:p>
            <a:pPr indent="0" lvl="0" marL="0" marR="0" rtl="0" algn="l">
              <a:spcBef>
                <a:spcPts val="0"/>
              </a:spcBef>
              <a:spcAft>
                <a:spcPts val="0"/>
              </a:spcAft>
              <a:buNone/>
            </a:pPr>
            <a:r>
              <a:t/>
            </a:r>
            <a:endParaRPr/>
          </a:p>
        </p:txBody>
      </p:sp>
      <p:sp>
        <p:nvSpPr>
          <p:cNvPr id="591" name="Google Shape;591;p14"/>
          <p:cNvSpPr txBox="1"/>
          <p:nvPr/>
        </p:nvSpPr>
        <p:spPr>
          <a:xfrm>
            <a:off x="1578253" y="4903951"/>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cuerpo</a:t>
            </a:r>
            <a:endParaRPr>
              <a:solidFill>
                <a:srgbClr val="000000"/>
              </a:solidFill>
            </a:endParaRPr>
          </a:p>
          <a:p>
            <a:pPr indent="0" lvl="0" marL="0" marR="0" rtl="0" algn="l">
              <a:spcBef>
                <a:spcPts val="0"/>
              </a:spcBef>
              <a:spcAft>
                <a:spcPts val="0"/>
              </a:spcAft>
              <a:buNone/>
            </a:pPr>
            <a:r>
              <a:t/>
            </a:r>
            <a:endParaRPr b="1" sz="3600">
              <a:solidFill>
                <a:srgbClr val="000000"/>
              </a:solidFill>
              <a:latin typeface="Amatic SC"/>
              <a:ea typeface="Amatic SC"/>
              <a:cs typeface="Amatic SC"/>
              <a:sym typeface="Amatic SC"/>
            </a:endParaRPr>
          </a:p>
        </p:txBody>
      </p:sp>
      <p:sp>
        <p:nvSpPr>
          <p:cNvPr id="592" name="Google Shape;592;p14"/>
          <p:cNvSpPr/>
          <p:nvPr/>
        </p:nvSpPr>
        <p:spPr>
          <a:xfrm>
            <a:off x="7270700" y="1808538"/>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4"/>
          <p:cNvSpPr/>
          <p:nvPr/>
        </p:nvSpPr>
        <p:spPr>
          <a:xfrm>
            <a:off x="7270700" y="2734413"/>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4"/>
          <p:cNvSpPr txBox="1"/>
          <p:nvPr/>
        </p:nvSpPr>
        <p:spPr>
          <a:xfrm>
            <a:off x="8045102" y="1808547"/>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la ropa</a:t>
            </a:r>
            <a:endParaRPr/>
          </a:p>
        </p:txBody>
      </p:sp>
      <p:sp>
        <p:nvSpPr>
          <p:cNvPr id="595" name="Google Shape;595;p14"/>
          <p:cNvSpPr txBox="1"/>
          <p:nvPr/>
        </p:nvSpPr>
        <p:spPr>
          <a:xfrm>
            <a:off x="8045099" y="2787425"/>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los animales</a:t>
            </a:r>
            <a:endParaRPr>
              <a:solidFill>
                <a:srgbClr val="000000"/>
              </a:solidFill>
            </a:endParaRPr>
          </a:p>
          <a:p>
            <a:pPr indent="0" lvl="0" marL="0" marR="0" rtl="0" algn="l">
              <a:spcBef>
                <a:spcPts val="0"/>
              </a:spcBef>
              <a:spcAft>
                <a:spcPts val="0"/>
              </a:spcAft>
              <a:buNone/>
            </a:pPr>
            <a:r>
              <a:t/>
            </a:r>
            <a:endParaRPr/>
          </a:p>
        </p:txBody>
      </p:sp>
      <p:pic>
        <p:nvPicPr>
          <p:cNvPr id="596" name="Google Shape;596;p14"/>
          <p:cNvPicPr preferRelativeResize="0"/>
          <p:nvPr/>
        </p:nvPicPr>
        <p:blipFill rotWithShape="1">
          <a:blip r:embed="rId4">
            <a:alphaModFix/>
          </a:blip>
          <a:srcRect b="14381" l="0" r="0" t="14388"/>
          <a:stretch/>
        </p:blipFill>
        <p:spPr>
          <a:xfrm rot="-793055">
            <a:off x="8118903" y="3990382"/>
            <a:ext cx="3128888" cy="2085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7" name="Google Shape;597;p14"/>
          <p:cNvSpPr/>
          <p:nvPr/>
        </p:nvSpPr>
        <p:spPr>
          <a:xfrm rot="-161404">
            <a:off x="7824398" y="3899900"/>
            <a:ext cx="3406954" cy="233083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id="1058" name="Google Shape;1058;p41">
            <a:hlinkClick r:id="rId3"/>
          </p:cNvPr>
          <p:cNvPicPr preferRelativeResize="0"/>
          <p:nvPr/>
        </p:nvPicPr>
        <p:blipFill>
          <a:blip r:embed="rId4">
            <a:alphaModFix/>
          </a:blip>
          <a:stretch>
            <a:fillRect/>
          </a:stretch>
        </p:blipFill>
        <p:spPr>
          <a:xfrm>
            <a:off x="9570150" y="2786925"/>
            <a:ext cx="2002001" cy="3119724"/>
          </a:xfrm>
          <a:prstGeom prst="rect">
            <a:avLst/>
          </a:prstGeom>
          <a:noFill/>
          <a:ln>
            <a:noFill/>
          </a:ln>
        </p:spPr>
      </p:pic>
      <p:pic>
        <p:nvPicPr>
          <p:cNvPr id="1059" name="Google Shape;1059;p41">
            <a:hlinkClick r:id="rId5"/>
          </p:cNvPr>
          <p:cNvPicPr preferRelativeResize="0"/>
          <p:nvPr/>
        </p:nvPicPr>
        <p:blipFill>
          <a:blip r:embed="rId6">
            <a:alphaModFix/>
          </a:blip>
          <a:stretch>
            <a:fillRect/>
          </a:stretch>
        </p:blipFill>
        <p:spPr>
          <a:xfrm>
            <a:off x="7006650" y="2786925"/>
            <a:ext cx="2001999" cy="3119726"/>
          </a:xfrm>
          <a:prstGeom prst="rect">
            <a:avLst/>
          </a:prstGeom>
          <a:noFill/>
          <a:ln>
            <a:noFill/>
          </a:ln>
          <a:effectLst>
            <a:outerShdw blurRad="57150" rotWithShape="0" algn="bl" dir="5400000" dist="19050">
              <a:srgbClr val="000000">
                <a:alpha val="50000"/>
              </a:srgbClr>
            </a:outerShdw>
          </a:effectLst>
        </p:spPr>
      </p:pic>
      <p:grpSp>
        <p:nvGrpSpPr>
          <p:cNvPr id="1060" name="Google Shape;1060;p41"/>
          <p:cNvGrpSpPr/>
          <p:nvPr/>
        </p:nvGrpSpPr>
        <p:grpSpPr>
          <a:xfrm>
            <a:off x="9570141" y="425983"/>
            <a:ext cx="2621914" cy="525601"/>
            <a:chOff x="1959429" y="497437"/>
            <a:chExt cx="2976403" cy="655200"/>
          </a:xfrm>
        </p:grpSpPr>
        <p:sp>
          <p:nvSpPr>
            <p:cNvPr id="1061" name="Google Shape;1061;p41"/>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2" name="Google Shape;1062;p41"/>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63" name="Google Shape;1063;p41"/>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grpSp>
        <p:nvGrpSpPr>
          <p:cNvPr id="1064" name="Google Shape;1064;p41"/>
          <p:cNvGrpSpPr/>
          <p:nvPr/>
        </p:nvGrpSpPr>
        <p:grpSpPr>
          <a:xfrm>
            <a:off x="6928250" y="2442829"/>
            <a:ext cx="2080398" cy="3772948"/>
            <a:chOff x="2547150" y="238125"/>
            <a:chExt cx="2525675" cy="5238750"/>
          </a:xfrm>
        </p:grpSpPr>
        <p:sp>
          <p:nvSpPr>
            <p:cNvPr id="1065" name="Google Shape;1065;p4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9" name="Google Shape;1069;p41"/>
          <p:cNvGrpSpPr/>
          <p:nvPr/>
        </p:nvGrpSpPr>
        <p:grpSpPr>
          <a:xfrm>
            <a:off x="9564278" y="2442829"/>
            <a:ext cx="2080398" cy="3772948"/>
            <a:chOff x="2547150" y="238125"/>
            <a:chExt cx="2525675" cy="5238750"/>
          </a:xfrm>
        </p:grpSpPr>
        <p:sp>
          <p:nvSpPr>
            <p:cNvPr id="1070" name="Google Shape;1070;p4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1111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4" name="Google Shape;1074;p41"/>
          <p:cNvSpPr/>
          <p:nvPr/>
        </p:nvSpPr>
        <p:spPr>
          <a:xfrm>
            <a:off x="726700" y="132802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5" name="Google Shape;1075;p4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76" name="Google Shape;1076;p4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¡Juguemos!</a:t>
            </a:r>
            <a:endParaRPr b="1" sz="4000">
              <a:latin typeface="Amatic SC"/>
              <a:ea typeface="Amatic SC"/>
              <a:cs typeface="Amatic SC"/>
              <a:sym typeface="Amatic SC"/>
            </a:endParaRPr>
          </a:p>
        </p:txBody>
      </p:sp>
      <p:sp>
        <p:nvSpPr>
          <p:cNvPr id="1077" name="Google Shape;1077;p41"/>
          <p:cNvSpPr txBox="1"/>
          <p:nvPr/>
        </p:nvSpPr>
        <p:spPr>
          <a:xfrm>
            <a:off x="512150" y="2863975"/>
            <a:ext cx="5003400" cy="2154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s-ES" sz="2800">
                <a:solidFill>
                  <a:srgbClr val="000000"/>
                </a:solidFill>
                <a:latin typeface="Patrick Hand"/>
                <a:ea typeface="Patrick Hand"/>
                <a:cs typeface="Patrick Hand"/>
                <a:sym typeface="Patrick Hand"/>
              </a:rPr>
              <a:t>Instrucciones: Click on the pictures to play Lotería and Randomizer! Say the numbers in English and Spanish.</a:t>
            </a:r>
            <a:endParaRPr sz="2300">
              <a:solidFill>
                <a:srgbClr val="000000"/>
              </a:solidFill>
              <a:latin typeface="Patrick Hand"/>
              <a:ea typeface="Patrick Hand"/>
              <a:cs typeface="Patrick Hand"/>
              <a:sym typeface="Patrick Ha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grpSp>
        <p:nvGrpSpPr>
          <p:cNvPr id="1082" name="Google Shape;1082;p42"/>
          <p:cNvGrpSpPr/>
          <p:nvPr/>
        </p:nvGrpSpPr>
        <p:grpSpPr>
          <a:xfrm>
            <a:off x="9570141" y="425983"/>
            <a:ext cx="2621914" cy="525601"/>
            <a:chOff x="1959429" y="497437"/>
            <a:chExt cx="2976403" cy="655200"/>
          </a:xfrm>
        </p:grpSpPr>
        <p:sp>
          <p:nvSpPr>
            <p:cNvPr id="1083" name="Google Shape;1083;p42"/>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42"/>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85" name="Google Shape;1085;p42"/>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a:t>
            </a:r>
            <a:r>
              <a:rPr b="1" lang="es-ES" sz="3800">
                <a:solidFill>
                  <a:schemeClr val="dk1"/>
                </a:solidFill>
                <a:latin typeface="Amatic SC"/>
                <a:ea typeface="Amatic SC"/>
                <a:cs typeface="Amatic SC"/>
                <a:sym typeface="Amatic SC"/>
              </a:rPr>
              <a:t>colores</a:t>
            </a:r>
            <a:endParaRPr b="1" sz="2200">
              <a:solidFill>
                <a:schemeClr val="dk1"/>
              </a:solidFill>
              <a:latin typeface="Amatic SC"/>
              <a:ea typeface="Amatic SC"/>
              <a:cs typeface="Amatic SC"/>
              <a:sym typeface="Amatic SC"/>
            </a:endParaRPr>
          </a:p>
        </p:txBody>
      </p:sp>
      <p:sp>
        <p:nvSpPr>
          <p:cNvPr id="1086" name="Google Shape;1086;p42"/>
          <p:cNvSpPr/>
          <p:nvPr/>
        </p:nvSpPr>
        <p:spPr>
          <a:xfrm>
            <a:off x="11381700" y="6160500"/>
            <a:ext cx="567300" cy="525600"/>
          </a:xfrm>
          <a:prstGeom prst="ellipse">
            <a:avLst/>
          </a:prstGeom>
          <a:solidFill>
            <a:srgbClr val="F5E8EC"/>
          </a:solidFill>
          <a:ln cap="flat" cmpd="sng" w="2857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1</a:t>
            </a:r>
            <a:endParaRPr sz="2100">
              <a:latin typeface="Patrick Hand"/>
              <a:ea typeface="Patrick Hand"/>
              <a:cs typeface="Patrick Hand"/>
              <a:sym typeface="Patrick Hand"/>
            </a:endParaRPr>
          </a:p>
        </p:txBody>
      </p:sp>
      <p:sp>
        <p:nvSpPr>
          <p:cNvPr id="1087" name="Google Shape;1087;p42"/>
          <p:cNvSpPr txBox="1"/>
          <p:nvPr/>
        </p:nvSpPr>
        <p:spPr>
          <a:xfrm>
            <a:off x="433750" y="3285150"/>
            <a:ext cx="5162100" cy="2721000"/>
          </a:xfrm>
          <a:prstGeom prst="rect">
            <a:avLst/>
          </a:prstGeom>
          <a:noFill/>
          <a:ln cap="flat" cmpd="sng" w="19050">
            <a:solidFill>
              <a:srgbClr val="B554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Take turns asking,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b="1" lang="es-ES" sz="2000">
                <a:latin typeface="Comfortaa"/>
                <a:ea typeface="Comfortaa"/>
                <a:cs typeface="Comfortaa"/>
                <a:sym typeface="Comfortaa"/>
              </a:rPr>
              <a:t>¿Cuál es tu color favorito? </a:t>
            </a:r>
            <a:endParaRPr b="1"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and answering with,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b="1" lang="es-ES" sz="2000">
                <a:latin typeface="Comfortaa"/>
                <a:ea typeface="Comfortaa"/>
                <a:cs typeface="Comfortaa"/>
                <a:sym typeface="Comfortaa"/>
              </a:rPr>
              <a:t>Mi color favorito es</a:t>
            </a:r>
            <a:r>
              <a:rPr lang="es-ES" sz="2000">
                <a:latin typeface="Comfortaa"/>
                <a:ea typeface="Comfortaa"/>
                <a:cs typeface="Comfortaa"/>
                <a:sym typeface="Comfortaa"/>
              </a:rPr>
              <a:t> (and your favorite color!)</a:t>
            </a:r>
            <a:endParaRPr b="1" sz="2000">
              <a:latin typeface="Comfortaa"/>
              <a:ea typeface="Comfortaa"/>
              <a:cs typeface="Comfortaa"/>
              <a:sym typeface="Comfortaa"/>
            </a:endParaRPr>
          </a:p>
        </p:txBody>
      </p:sp>
      <p:pic>
        <p:nvPicPr>
          <p:cNvPr id="1088" name="Google Shape;1088;p42"/>
          <p:cNvPicPr preferRelativeResize="0"/>
          <p:nvPr/>
        </p:nvPicPr>
        <p:blipFill>
          <a:blip r:embed="rId3">
            <a:alphaModFix/>
          </a:blip>
          <a:stretch>
            <a:fillRect/>
          </a:stretch>
        </p:blipFill>
        <p:spPr>
          <a:xfrm>
            <a:off x="6783425" y="3630750"/>
            <a:ext cx="2889851" cy="3055351"/>
          </a:xfrm>
          <a:prstGeom prst="rect">
            <a:avLst/>
          </a:prstGeom>
          <a:noFill/>
          <a:ln>
            <a:noFill/>
          </a:ln>
        </p:spPr>
      </p:pic>
      <p:sp>
        <p:nvSpPr>
          <p:cNvPr id="1089" name="Google Shape;1089;p42"/>
          <p:cNvSpPr/>
          <p:nvPr/>
        </p:nvSpPr>
        <p:spPr>
          <a:xfrm>
            <a:off x="7453375" y="1181225"/>
            <a:ext cx="4303500" cy="2721000"/>
          </a:xfrm>
          <a:prstGeom prst="wedgeEllipseCallout">
            <a:avLst>
              <a:gd fmla="val -14305" name="adj1"/>
              <a:gd fmla="val 75900" name="adj2"/>
            </a:avLst>
          </a:prstGeom>
          <a:solidFill>
            <a:srgbClr val="F5E8E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¡Hola amigo! Me llamo María </a:t>
            </a:r>
            <a:r>
              <a:rPr lang="es-ES" sz="2100">
                <a:latin typeface="Patrick Hand"/>
                <a:ea typeface="Patrick Hand"/>
                <a:cs typeface="Patrick Hand"/>
                <a:sym typeface="Patrick Hand"/>
              </a:rPr>
              <a:t>Gómez</a:t>
            </a:r>
            <a:r>
              <a:rPr lang="es-ES" sz="2100">
                <a:latin typeface="Patrick Hand"/>
                <a:ea typeface="Patrick Hand"/>
                <a:cs typeface="Patrick Hand"/>
                <a:sym typeface="Patrick Hand"/>
              </a:rPr>
              <a:t>. Mi color favorito es morado. ¿Cuál es tu color favorito?</a:t>
            </a:r>
            <a:endParaRPr sz="2100">
              <a:latin typeface="Patrick Hand"/>
              <a:ea typeface="Patrick Hand"/>
              <a:cs typeface="Patrick Hand"/>
              <a:sym typeface="Patrick Hand"/>
            </a:endParaRPr>
          </a:p>
        </p:txBody>
      </p:sp>
      <p:sp>
        <p:nvSpPr>
          <p:cNvPr id="1090" name="Google Shape;1090;p42"/>
          <p:cNvSpPr/>
          <p:nvPr/>
        </p:nvSpPr>
        <p:spPr>
          <a:xfrm>
            <a:off x="707650" y="15514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1" name="Google Shape;1091;p42"/>
          <p:cNvSpPr/>
          <p:nvPr/>
        </p:nvSpPr>
        <p:spPr>
          <a:xfrm>
            <a:off x="513975" y="16151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2" name="Google Shape;1092;p42"/>
          <p:cNvSpPr txBox="1"/>
          <p:nvPr/>
        </p:nvSpPr>
        <p:spPr>
          <a:xfrm>
            <a:off x="610925" y="16151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Juego de conversaciones</a:t>
            </a:r>
            <a:endParaRPr sz="4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43"/>
          <p:cNvSpPr/>
          <p:nvPr/>
        </p:nvSpPr>
        <p:spPr>
          <a:xfrm rot="289911">
            <a:off x="6930866" y="390095"/>
            <a:ext cx="4897204" cy="2510326"/>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8" name="Google Shape;1098;p43"/>
          <p:cNvSpPr/>
          <p:nvPr/>
        </p:nvSpPr>
        <p:spPr>
          <a:xfrm>
            <a:off x="731541" y="3429002"/>
            <a:ext cx="3673200" cy="2880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9" name="Google Shape;1099;p43"/>
          <p:cNvSpPr/>
          <p:nvPr/>
        </p:nvSpPr>
        <p:spPr>
          <a:xfrm>
            <a:off x="503350" y="3291350"/>
            <a:ext cx="3673200" cy="2880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00" name="Google Shape;1100;p43"/>
          <p:cNvSpPr txBox="1"/>
          <p:nvPr/>
        </p:nvSpPr>
        <p:spPr>
          <a:xfrm>
            <a:off x="846900" y="3528525"/>
            <a:ext cx="3189900" cy="25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Many Hispanics love bright colors. Mexicans and Nicaraguans for example paint their buildings bright colors such as blue, pink, and yellow. </a:t>
            </a:r>
            <a:endParaRPr b="1" sz="2000">
              <a:latin typeface="Comfortaa"/>
              <a:ea typeface="Comfortaa"/>
              <a:cs typeface="Comfortaa"/>
              <a:sym typeface="Comfortaa"/>
            </a:endParaRPr>
          </a:p>
        </p:txBody>
      </p:sp>
      <p:pic>
        <p:nvPicPr>
          <p:cNvPr id="1101" name="Google Shape;1101;p43"/>
          <p:cNvPicPr preferRelativeResize="0"/>
          <p:nvPr/>
        </p:nvPicPr>
        <p:blipFill>
          <a:blip r:embed="rId3">
            <a:alphaModFix/>
          </a:blip>
          <a:stretch>
            <a:fillRect/>
          </a:stretch>
        </p:blipFill>
        <p:spPr>
          <a:xfrm flipH="1">
            <a:off x="3473626" y="3050091"/>
            <a:ext cx="2376250" cy="3603775"/>
          </a:xfrm>
          <a:prstGeom prst="rect">
            <a:avLst/>
          </a:prstGeom>
          <a:noFill/>
          <a:ln>
            <a:noFill/>
          </a:ln>
        </p:spPr>
      </p:pic>
      <p:sp>
        <p:nvSpPr>
          <p:cNvPr id="1102" name="Google Shape;1102;p43"/>
          <p:cNvSpPr/>
          <p:nvPr/>
        </p:nvSpPr>
        <p:spPr>
          <a:xfrm>
            <a:off x="707650" y="15514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03" name="Google Shape;1103;p43"/>
          <p:cNvSpPr/>
          <p:nvPr/>
        </p:nvSpPr>
        <p:spPr>
          <a:xfrm>
            <a:off x="513975" y="16151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04" name="Google Shape;1104;p43"/>
          <p:cNvSpPr txBox="1"/>
          <p:nvPr/>
        </p:nvSpPr>
        <p:spPr>
          <a:xfrm>
            <a:off x="610925" y="16151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nota cultural: los colores</a:t>
            </a:r>
            <a:endParaRPr sz="4200"/>
          </a:p>
        </p:txBody>
      </p:sp>
      <p:pic>
        <p:nvPicPr>
          <p:cNvPr id="1105" name="Google Shape;1105;p43"/>
          <p:cNvPicPr preferRelativeResize="0"/>
          <p:nvPr/>
        </p:nvPicPr>
        <p:blipFill>
          <a:blip r:embed="rId4">
            <a:alphaModFix/>
          </a:blip>
          <a:stretch>
            <a:fillRect/>
          </a:stretch>
        </p:blipFill>
        <p:spPr>
          <a:xfrm>
            <a:off x="7014538" y="486850"/>
            <a:ext cx="4373237" cy="2733300"/>
          </a:xfrm>
          <a:prstGeom prst="rect">
            <a:avLst/>
          </a:prstGeom>
          <a:noFill/>
          <a:ln>
            <a:noFill/>
          </a:ln>
        </p:spPr>
      </p:pic>
      <p:sp>
        <p:nvSpPr>
          <p:cNvPr id="1106" name="Google Shape;1106;p43"/>
          <p:cNvSpPr/>
          <p:nvPr/>
        </p:nvSpPr>
        <p:spPr>
          <a:xfrm rot="-244072">
            <a:off x="6626618" y="316769"/>
            <a:ext cx="4897237" cy="273327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07" name="Google Shape;1107;p43"/>
          <p:cNvSpPr/>
          <p:nvPr/>
        </p:nvSpPr>
        <p:spPr>
          <a:xfrm rot="-235121">
            <a:off x="6725799" y="3596839"/>
            <a:ext cx="4798018" cy="2510272"/>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08" name="Google Shape;1108;p43"/>
          <p:cNvPicPr preferRelativeResize="0"/>
          <p:nvPr/>
        </p:nvPicPr>
        <p:blipFill rotWithShape="1">
          <a:blip r:embed="rId5">
            <a:alphaModFix/>
          </a:blip>
          <a:srcRect b="11038" l="0" r="0" t="1564"/>
          <a:stretch/>
        </p:blipFill>
        <p:spPr>
          <a:xfrm>
            <a:off x="7076886" y="3678350"/>
            <a:ext cx="4605175" cy="2733299"/>
          </a:xfrm>
          <a:prstGeom prst="rect">
            <a:avLst/>
          </a:prstGeom>
          <a:noFill/>
          <a:ln>
            <a:noFill/>
          </a:ln>
        </p:spPr>
      </p:pic>
      <p:sp>
        <p:nvSpPr>
          <p:cNvPr id="1109" name="Google Shape;1109;p43"/>
          <p:cNvSpPr/>
          <p:nvPr/>
        </p:nvSpPr>
        <p:spPr>
          <a:xfrm rot="182461">
            <a:off x="6930871" y="3550422"/>
            <a:ext cx="4897196" cy="273325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44"/>
          <p:cNvSpPr/>
          <p:nvPr/>
        </p:nvSpPr>
        <p:spPr>
          <a:xfrm rot="-235121">
            <a:off x="6725799" y="3596839"/>
            <a:ext cx="4798018" cy="2510272"/>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5" name="Google Shape;1115;p44"/>
          <p:cNvSpPr/>
          <p:nvPr/>
        </p:nvSpPr>
        <p:spPr>
          <a:xfrm>
            <a:off x="6930868" y="390130"/>
            <a:ext cx="4897200" cy="25104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6" name="Google Shape;1116;p44"/>
          <p:cNvSpPr/>
          <p:nvPr/>
        </p:nvSpPr>
        <p:spPr>
          <a:xfrm rot="303867">
            <a:off x="6776785" y="253529"/>
            <a:ext cx="4897118" cy="243559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17" name="Google Shape;1117;p44"/>
          <p:cNvSpPr/>
          <p:nvPr/>
        </p:nvSpPr>
        <p:spPr>
          <a:xfrm>
            <a:off x="960141" y="3429002"/>
            <a:ext cx="3673200" cy="2880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18" name="Google Shape;1118;p44"/>
          <p:cNvSpPr/>
          <p:nvPr/>
        </p:nvSpPr>
        <p:spPr>
          <a:xfrm>
            <a:off x="731950" y="3291350"/>
            <a:ext cx="3673200" cy="2880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19" name="Google Shape;1119;p44"/>
          <p:cNvSpPr txBox="1"/>
          <p:nvPr/>
        </p:nvSpPr>
        <p:spPr>
          <a:xfrm>
            <a:off x="1075500" y="3528525"/>
            <a:ext cx="3189900" cy="25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ES" sz="2000">
                <a:solidFill>
                  <a:schemeClr val="dk1"/>
                </a:solidFill>
                <a:latin typeface="Comfortaa"/>
                <a:ea typeface="Comfortaa"/>
                <a:cs typeface="Comfortaa"/>
                <a:sym typeface="Comfortaa"/>
              </a:rPr>
              <a:t>Companies in the U.S. who would like to advertise to Hispanics, often change their signs to suit their culture.</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1120" name="Google Shape;1120;p44"/>
          <p:cNvSpPr txBox="1"/>
          <p:nvPr/>
        </p:nvSpPr>
        <p:spPr>
          <a:xfrm>
            <a:off x="7046300" y="445998"/>
            <a:ext cx="4358100" cy="23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s-ES" sz="2000">
                <a:latin typeface="Comfortaa"/>
                <a:ea typeface="Comfortaa"/>
                <a:cs typeface="Comfortaa"/>
                <a:sym typeface="Comfortaa"/>
              </a:rPr>
              <a:t>For example, Osco Drug in Chicago uses bilingual signs with bright colors to attract new Latin@ customers</a:t>
            </a:r>
            <a:endParaRPr sz="2000">
              <a:latin typeface="Comfortaa"/>
              <a:ea typeface="Comfortaa"/>
              <a:cs typeface="Comfortaa"/>
              <a:sym typeface="Comfortaa"/>
            </a:endParaRPr>
          </a:p>
        </p:txBody>
      </p:sp>
      <p:sp>
        <p:nvSpPr>
          <p:cNvPr id="1121" name="Google Shape;1121;p44"/>
          <p:cNvSpPr/>
          <p:nvPr/>
        </p:nvSpPr>
        <p:spPr>
          <a:xfrm>
            <a:off x="707650" y="15514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2" name="Google Shape;1122;p44"/>
          <p:cNvSpPr/>
          <p:nvPr/>
        </p:nvSpPr>
        <p:spPr>
          <a:xfrm>
            <a:off x="513975" y="16151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23" name="Google Shape;1123;p44"/>
          <p:cNvSpPr txBox="1"/>
          <p:nvPr/>
        </p:nvSpPr>
        <p:spPr>
          <a:xfrm>
            <a:off x="610925" y="161515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nota cultural: los colores</a:t>
            </a:r>
            <a:endParaRPr sz="4200"/>
          </a:p>
        </p:txBody>
      </p:sp>
      <p:pic>
        <p:nvPicPr>
          <p:cNvPr id="1124" name="Google Shape;1124;p44"/>
          <p:cNvPicPr preferRelativeResize="0"/>
          <p:nvPr/>
        </p:nvPicPr>
        <p:blipFill>
          <a:blip r:embed="rId3">
            <a:alphaModFix/>
          </a:blip>
          <a:stretch>
            <a:fillRect/>
          </a:stretch>
        </p:blipFill>
        <p:spPr>
          <a:xfrm flipH="1">
            <a:off x="2867249" y="3249425"/>
            <a:ext cx="3673200" cy="3673200"/>
          </a:xfrm>
          <a:prstGeom prst="rect">
            <a:avLst/>
          </a:prstGeom>
          <a:noFill/>
          <a:ln>
            <a:noFill/>
          </a:ln>
        </p:spPr>
      </p:pic>
      <p:pic>
        <p:nvPicPr>
          <p:cNvPr id="1125" name="Google Shape;1125;p44"/>
          <p:cNvPicPr preferRelativeResize="0"/>
          <p:nvPr/>
        </p:nvPicPr>
        <p:blipFill>
          <a:blip r:embed="rId4">
            <a:alphaModFix/>
          </a:blip>
          <a:stretch>
            <a:fillRect/>
          </a:stretch>
        </p:blipFill>
        <p:spPr>
          <a:xfrm>
            <a:off x="7088962" y="3465525"/>
            <a:ext cx="4272775" cy="3051749"/>
          </a:xfrm>
          <a:prstGeom prst="rect">
            <a:avLst/>
          </a:prstGeom>
          <a:noFill/>
          <a:ln>
            <a:noFill/>
          </a:ln>
        </p:spPr>
      </p:pic>
      <p:sp>
        <p:nvSpPr>
          <p:cNvPr id="1126" name="Google Shape;1126;p44"/>
          <p:cNvSpPr/>
          <p:nvPr/>
        </p:nvSpPr>
        <p:spPr>
          <a:xfrm rot="182461">
            <a:off x="6930871" y="3417097"/>
            <a:ext cx="4897196" cy="273325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45"/>
          <p:cNvSpPr/>
          <p:nvPr/>
        </p:nvSpPr>
        <p:spPr>
          <a:xfrm rot="-290383">
            <a:off x="6722836" y="2933763"/>
            <a:ext cx="4803928" cy="3100153"/>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2" name="Google Shape;1132;p45"/>
          <p:cNvSpPr/>
          <p:nvPr/>
        </p:nvSpPr>
        <p:spPr>
          <a:xfrm>
            <a:off x="7406550" y="475775"/>
            <a:ext cx="4269000" cy="15294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3" name="Google Shape;1133;p45"/>
          <p:cNvSpPr/>
          <p:nvPr/>
        </p:nvSpPr>
        <p:spPr>
          <a:xfrm rot="313765">
            <a:off x="7424658" y="371311"/>
            <a:ext cx="4269069" cy="1688229"/>
          </a:xfrm>
          <a:prstGeom prst="frame">
            <a:avLst>
              <a:gd fmla="val 1743" name="adj1"/>
            </a:avLst>
          </a:prstGeom>
          <a:solidFill>
            <a:srgbClr val="26262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34" name="Google Shape;1134;p45"/>
          <p:cNvSpPr/>
          <p:nvPr/>
        </p:nvSpPr>
        <p:spPr>
          <a:xfrm>
            <a:off x="789335" y="1572577"/>
            <a:ext cx="4603500" cy="47373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5" name="Google Shape;1135;p45"/>
          <p:cNvSpPr txBox="1"/>
          <p:nvPr/>
        </p:nvSpPr>
        <p:spPr>
          <a:xfrm>
            <a:off x="7659575" y="600727"/>
            <a:ext cx="3799200" cy="14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Also, they type of dress may also show how much money the family has.</a:t>
            </a:r>
            <a:endParaRPr b="1"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1136" name="Google Shape;1136;p45"/>
          <p:cNvSpPr txBox="1"/>
          <p:nvPr/>
        </p:nvSpPr>
        <p:spPr>
          <a:xfrm>
            <a:off x="1057900" y="1764225"/>
            <a:ext cx="3926100" cy="17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latin typeface="Comfortaa"/>
                <a:ea typeface="Comfortaa"/>
                <a:cs typeface="Comfortaa"/>
                <a:sym typeface="Comfortaa"/>
              </a:rPr>
              <a:t>In Guatemala, there are many people of the Mayan tradition. Even today, they wear traditional clothing, which is very bright.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1137" name="Google Shape;1137;p45"/>
          <p:cNvSpPr txBox="1"/>
          <p:nvPr/>
        </p:nvSpPr>
        <p:spPr>
          <a:xfrm>
            <a:off x="1057900" y="3541425"/>
            <a:ext cx="2579700" cy="20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Comfortaa"/>
                <a:ea typeface="Comfortaa"/>
                <a:cs typeface="Comfortaa"/>
                <a:sym typeface="Comfortaa"/>
              </a:rPr>
              <a:t>Each village has its own unique pattern, which differentiates it from other villages. </a:t>
            </a:r>
            <a:endParaRPr sz="2000">
              <a:solidFill>
                <a:schemeClr val="dk1"/>
              </a:solidFill>
              <a:latin typeface="Comfortaa"/>
              <a:ea typeface="Comfortaa"/>
              <a:cs typeface="Comfortaa"/>
              <a:sym typeface="Comfortaa"/>
            </a:endParaRPr>
          </a:p>
        </p:txBody>
      </p:sp>
      <p:sp>
        <p:nvSpPr>
          <p:cNvPr id="1138" name="Google Shape;1138;p45"/>
          <p:cNvSpPr/>
          <p:nvPr/>
        </p:nvSpPr>
        <p:spPr>
          <a:xfrm rot="202955">
            <a:off x="776558" y="1424743"/>
            <a:ext cx="4067587" cy="486306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139" name="Google Shape;1139;p45"/>
          <p:cNvPicPr preferRelativeResize="0"/>
          <p:nvPr/>
        </p:nvPicPr>
        <p:blipFill>
          <a:blip r:embed="rId3">
            <a:alphaModFix/>
          </a:blip>
          <a:stretch>
            <a:fillRect/>
          </a:stretch>
        </p:blipFill>
        <p:spPr>
          <a:xfrm>
            <a:off x="2157325" y="3048000"/>
            <a:ext cx="3810000" cy="3810000"/>
          </a:xfrm>
          <a:prstGeom prst="rect">
            <a:avLst/>
          </a:prstGeom>
          <a:noFill/>
          <a:ln>
            <a:noFill/>
          </a:ln>
        </p:spPr>
      </p:pic>
      <p:pic>
        <p:nvPicPr>
          <p:cNvPr id="1140" name="Google Shape;1140;p45">
            <a:hlinkClick r:id="rId4"/>
          </p:cNvPr>
          <p:cNvPicPr preferRelativeResize="0"/>
          <p:nvPr/>
        </p:nvPicPr>
        <p:blipFill>
          <a:blip r:embed="rId5">
            <a:alphaModFix/>
          </a:blip>
          <a:stretch>
            <a:fillRect/>
          </a:stretch>
        </p:blipFill>
        <p:spPr>
          <a:xfrm>
            <a:off x="6617525" y="3129200"/>
            <a:ext cx="5229051" cy="2941325"/>
          </a:xfrm>
          <a:prstGeom prst="rect">
            <a:avLst/>
          </a:prstGeom>
          <a:noFill/>
          <a:ln>
            <a:noFill/>
          </a:ln>
        </p:spPr>
      </p:pic>
      <p:sp>
        <p:nvSpPr>
          <p:cNvPr id="1141" name="Google Shape;1141;p45"/>
          <p:cNvSpPr/>
          <p:nvPr/>
        </p:nvSpPr>
        <p:spPr>
          <a:xfrm rot="225331">
            <a:off x="6929050" y="2875913"/>
            <a:ext cx="4900824" cy="3376623"/>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42" name="Google Shape;1142;p45"/>
          <p:cNvSpPr/>
          <p:nvPr/>
        </p:nvSpPr>
        <p:spPr>
          <a:xfrm rot="-1547153">
            <a:off x="6792608" y="5741926"/>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pic>
        <p:nvPicPr>
          <p:cNvPr id="1147" name="Google Shape;1147;p46"/>
          <p:cNvPicPr preferRelativeResize="0"/>
          <p:nvPr/>
        </p:nvPicPr>
        <p:blipFill rotWithShape="1">
          <a:blip r:embed="rId3">
            <a:alphaModFix/>
          </a:blip>
          <a:srcRect b="7381" l="9959" r="17869" t="0"/>
          <a:stretch/>
        </p:blipFill>
        <p:spPr>
          <a:xfrm rot="-988893">
            <a:off x="773296" y="1035950"/>
            <a:ext cx="2803612" cy="2416067"/>
          </a:xfrm>
          <a:prstGeom prst="rect">
            <a:avLst/>
          </a:prstGeom>
          <a:no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1148" name="Google Shape;1148;p46"/>
          <p:cNvSpPr/>
          <p:nvPr/>
        </p:nvSpPr>
        <p:spPr>
          <a:xfrm>
            <a:off x="7280038" y="687865"/>
            <a:ext cx="4301100" cy="5805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9" name="Google Shape;1149;p46"/>
          <p:cNvSpPr/>
          <p:nvPr/>
        </p:nvSpPr>
        <p:spPr>
          <a:xfrm>
            <a:off x="7012850" y="410450"/>
            <a:ext cx="4301100" cy="5805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0" name="Google Shape;1150;p46"/>
          <p:cNvSpPr/>
          <p:nvPr/>
        </p:nvSpPr>
        <p:spPr>
          <a:xfrm>
            <a:off x="1667718" y="3008808"/>
            <a:ext cx="3725100" cy="3485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306000"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ES" sz="2400">
                <a:solidFill>
                  <a:schemeClr val="dk1"/>
                </a:solidFill>
                <a:latin typeface="Patrick Hand"/>
                <a:ea typeface="Patrick Hand"/>
                <a:cs typeface="Patrick Hand"/>
                <a:sym typeface="Patrick Hand"/>
              </a:rPr>
              <a:t>Instrucciones</a:t>
            </a:r>
            <a:r>
              <a:rPr lang="es-ES" sz="2400">
                <a:solidFill>
                  <a:schemeClr val="dk1"/>
                </a:solidFill>
                <a:latin typeface="Patrick Hand"/>
                <a:ea typeface="Patrick Hand"/>
                <a:cs typeface="Patrick Hand"/>
                <a:sym typeface="Patrick Hand"/>
              </a:rPr>
              <a:t>: With your partner, use the questions on the right to create a story. Then, it’s lights, camera, action time!! Practice and prepare a conversation to present! </a:t>
            </a:r>
            <a:endParaRPr sz="2400">
              <a:solidFill>
                <a:schemeClr val="dk1"/>
              </a:solidFill>
              <a:latin typeface="Patrick Hand"/>
              <a:ea typeface="Patrick Hand"/>
              <a:cs typeface="Patrick Hand"/>
              <a:sym typeface="Patrick Hand"/>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1" name="Google Shape;1151;p46"/>
          <p:cNvSpPr/>
          <p:nvPr/>
        </p:nvSpPr>
        <p:spPr>
          <a:xfrm>
            <a:off x="1436300" y="2842300"/>
            <a:ext cx="3725100" cy="34851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2" name="Google Shape;1152;p46"/>
          <p:cNvSpPr/>
          <p:nvPr/>
        </p:nvSpPr>
        <p:spPr>
          <a:xfrm>
            <a:off x="584900" y="155040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3" name="Google Shape;1153;p46"/>
          <p:cNvSpPr/>
          <p:nvPr/>
        </p:nvSpPr>
        <p:spPr>
          <a:xfrm>
            <a:off x="391225" y="16140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4" name="Google Shape;1154;p46"/>
          <p:cNvSpPr txBox="1"/>
          <p:nvPr/>
        </p:nvSpPr>
        <p:spPr>
          <a:xfrm>
            <a:off x="488175" y="161407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¡luz, cámara, acción!</a:t>
            </a:r>
            <a:endParaRPr sz="4200"/>
          </a:p>
        </p:txBody>
      </p:sp>
      <p:sp>
        <p:nvSpPr>
          <p:cNvPr id="1155" name="Google Shape;1155;p46"/>
          <p:cNvSpPr txBox="1"/>
          <p:nvPr/>
        </p:nvSpPr>
        <p:spPr>
          <a:xfrm>
            <a:off x="7226750" y="947425"/>
            <a:ext cx="4301100" cy="5271000"/>
          </a:xfrm>
          <a:prstGeom prst="rect">
            <a:avLst/>
          </a:prstGeom>
          <a:noFill/>
          <a:ln>
            <a:noFill/>
          </a:ln>
        </p:spPr>
        <p:txBody>
          <a:bodyPr anchorCtr="0" anchor="t" bIns="45700" lIns="162000" spcFirstLastPara="1" rIns="91425" wrap="square" tIns="45700">
            <a:noAutofit/>
          </a:bodyPr>
          <a:lstStyle/>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¿Cómo te llamas?</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¿Cómo estás?</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¿Cuántos años tienes?</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¿De dónde eres?</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¿Cuántos hermanos tienes?</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¿Cómo se escribe tu nombre?</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¿Cuántos ___ hay?</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¿Cuál es tu color favorito?</a:t>
            </a:r>
            <a:endParaRPr sz="2500">
              <a:latin typeface="Patrick Hand"/>
              <a:ea typeface="Patrick Hand"/>
              <a:cs typeface="Patrick Hand"/>
              <a:sym typeface="Patrick Hand"/>
            </a:endParaRPr>
          </a:p>
          <a:p>
            <a:pPr indent="-387350" lvl="0" marL="457200" rtl="0" algn="l">
              <a:lnSpc>
                <a:spcPct val="150000"/>
              </a:lnSpc>
              <a:spcBef>
                <a:spcPts val="0"/>
              </a:spcBef>
              <a:spcAft>
                <a:spcPts val="0"/>
              </a:spcAft>
              <a:buSzPts val="2500"/>
              <a:buFont typeface="Patrick Hand"/>
              <a:buAutoNum type="arabicPeriod"/>
            </a:pPr>
            <a:r>
              <a:rPr lang="es-ES" sz="2500">
                <a:latin typeface="Patrick Hand"/>
                <a:ea typeface="Patrick Hand"/>
                <a:cs typeface="Patrick Hand"/>
                <a:sym typeface="Patrick Hand"/>
              </a:rPr>
              <a:t>¿De qué color es?</a:t>
            </a:r>
            <a:endParaRPr sz="2500">
              <a:latin typeface="Patrick Hand"/>
              <a:ea typeface="Patrick Hand"/>
              <a:cs typeface="Patrick Hand"/>
              <a:sym typeface="Patrick Hand"/>
            </a:endParaRPr>
          </a:p>
          <a:p>
            <a:pPr indent="0" lvl="0" marL="0" rtl="0" algn="l">
              <a:lnSpc>
                <a:spcPct val="115000"/>
              </a:lnSpc>
              <a:spcBef>
                <a:spcPts val="0"/>
              </a:spcBef>
              <a:spcAft>
                <a:spcPts val="0"/>
              </a:spcAft>
              <a:buNone/>
            </a:pPr>
            <a:r>
              <a:t/>
            </a:r>
            <a:endParaRPr sz="2500">
              <a:latin typeface="Patrick Hand"/>
              <a:ea typeface="Patrick Hand"/>
              <a:cs typeface="Patrick Hand"/>
              <a:sym typeface="Patrick Hand"/>
            </a:endParaRPr>
          </a:p>
          <a:p>
            <a:pPr indent="0" lvl="0" marL="0" rtl="0" algn="l">
              <a:lnSpc>
                <a:spcPct val="115000"/>
              </a:lnSpc>
              <a:spcBef>
                <a:spcPts val="0"/>
              </a:spcBef>
              <a:spcAft>
                <a:spcPts val="0"/>
              </a:spcAft>
              <a:buNone/>
            </a:pPr>
            <a:r>
              <a:t/>
            </a:r>
            <a:endParaRPr sz="2500">
              <a:latin typeface="Patrick Hand"/>
              <a:ea typeface="Patrick Hand"/>
              <a:cs typeface="Patrick Hand"/>
              <a:sym typeface="Patrick H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5"/>
          <p:cNvSpPr/>
          <p:nvPr/>
        </p:nvSpPr>
        <p:spPr>
          <a:xfrm>
            <a:off x="7406276" y="654011"/>
            <a:ext cx="4253700" cy="52248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03" name="Google Shape;603;p15"/>
          <p:cNvSpPr/>
          <p:nvPr/>
        </p:nvSpPr>
        <p:spPr>
          <a:xfrm>
            <a:off x="2838850" y="1250000"/>
            <a:ext cx="2499900" cy="1995900"/>
          </a:xfrm>
          <a:prstGeom prst="wedgeEllipseCallout">
            <a:avLst>
              <a:gd fmla="val -35135" name="adj1"/>
              <a:gd fmla="val 58327" name="adj2"/>
            </a:avLst>
          </a:prstGeom>
          <a:solidFill>
            <a:srgbClr val="FFFFFF"/>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¡Hola amigo! Empezamos con los colores! </a:t>
            </a:r>
            <a:endParaRPr sz="2100">
              <a:latin typeface="Patrick Hand"/>
              <a:ea typeface="Patrick Hand"/>
              <a:cs typeface="Patrick Hand"/>
              <a:sym typeface="Patrick Hand"/>
            </a:endParaRPr>
          </a:p>
        </p:txBody>
      </p:sp>
      <p:pic>
        <p:nvPicPr>
          <p:cNvPr id="604" name="Google Shape;604;p15">
            <a:hlinkClick r:id="rId3"/>
          </p:cNvPr>
          <p:cNvPicPr preferRelativeResize="0"/>
          <p:nvPr/>
        </p:nvPicPr>
        <p:blipFill>
          <a:blip r:embed="rId4">
            <a:alphaModFix/>
          </a:blip>
          <a:stretch>
            <a:fillRect/>
          </a:stretch>
        </p:blipFill>
        <p:spPr>
          <a:xfrm>
            <a:off x="7406286" y="321077"/>
            <a:ext cx="4007590" cy="5272112"/>
          </a:xfrm>
          <a:prstGeom prst="rect">
            <a:avLst/>
          </a:prstGeom>
          <a:noFill/>
          <a:ln>
            <a:noFill/>
          </a:ln>
        </p:spPr>
      </p:pic>
      <p:sp>
        <p:nvSpPr>
          <p:cNvPr id="605" name="Google Shape;605;p15"/>
          <p:cNvSpPr/>
          <p:nvPr/>
        </p:nvSpPr>
        <p:spPr>
          <a:xfrm rot="-263829">
            <a:off x="7180115" y="353046"/>
            <a:ext cx="4253319" cy="541942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606" name="Google Shape;606;p15"/>
          <p:cNvPicPr preferRelativeResize="0"/>
          <p:nvPr/>
        </p:nvPicPr>
        <p:blipFill>
          <a:blip r:embed="rId5">
            <a:alphaModFix/>
          </a:blip>
          <a:stretch>
            <a:fillRect/>
          </a:stretch>
        </p:blipFill>
        <p:spPr>
          <a:xfrm>
            <a:off x="337302" y="3245900"/>
            <a:ext cx="3307300" cy="3307300"/>
          </a:xfrm>
          <a:prstGeom prst="rect">
            <a:avLst/>
          </a:prstGeom>
          <a:noFill/>
          <a:ln>
            <a:noFill/>
          </a:ln>
        </p:spPr>
      </p:pic>
      <p:sp>
        <p:nvSpPr>
          <p:cNvPr id="607" name="Google Shape;607;p15"/>
          <p:cNvSpPr/>
          <p:nvPr/>
        </p:nvSpPr>
        <p:spPr>
          <a:xfrm rot="-1547153">
            <a:off x="6552033" y="5518401"/>
            <a:ext cx="1322041" cy="1107222"/>
          </a:xfrm>
          <a:prstGeom prst="rightArrow">
            <a:avLst>
              <a:gd fmla="val 50000" name="adj1"/>
              <a:gd fmla="val 50000" name="adj2"/>
            </a:avLst>
          </a:prstGeom>
          <a:gradFill>
            <a:gsLst>
              <a:gs pos="0">
                <a:srgbClr val="E4C0CC"/>
              </a:gs>
              <a:gs pos="100000">
                <a:srgbClr val="B66C8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play</a:t>
            </a:r>
            <a:endParaRPr sz="1100">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11" name="Shape 611"/>
        <p:cNvGrpSpPr/>
        <p:nvPr/>
      </p:nvGrpSpPr>
      <p:grpSpPr>
        <a:xfrm>
          <a:off x="0" y="0"/>
          <a:ext cx="0" cy="0"/>
          <a:chOff x="0" y="0"/>
          <a:chExt cx="0" cy="0"/>
        </a:xfrm>
      </p:grpSpPr>
      <p:sp>
        <p:nvSpPr>
          <p:cNvPr id="612" name="Google Shape;612;p16"/>
          <p:cNvSpPr/>
          <p:nvPr/>
        </p:nvSpPr>
        <p:spPr>
          <a:xfrm>
            <a:off x="7058625" y="18218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3" name="Google Shape;613;p16"/>
          <p:cNvSpPr/>
          <p:nvPr/>
        </p:nvSpPr>
        <p:spPr>
          <a:xfrm>
            <a:off x="7058200" y="5945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4" name="Google Shape;614;p16"/>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5" name="Google Shape;615;p16"/>
          <p:cNvSpPr txBox="1"/>
          <p:nvPr/>
        </p:nvSpPr>
        <p:spPr>
          <a:xfrm>
            <a:off x="6961475" y="6582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y bailemos!</a:t>
            </a:r>
            <a:endParaRPr b="1" sz="4000">
              <a:latin typeface="Amatic SC"/>
              <a:ea typeface="Amatic SC"/>
              <a:cs typeface="Amatic SC"/>
              <a:sym typeface="Amatic SC"/>
            </a:endParaRPr>
          </a:p>
        </p:txBody>
      </p:sp>
      <p:sp>
        <p:nvSpPr>
          <p:cNvPr id="616" name="Google Shape;616;p16"/>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7" name="Google Shape;617;p16"/>
          <p:cNvSpPr/>
          <p:nvPr/>
        </p:nvSpPr>
        <p:spPr>
          <a:xfrm rot="-1547153">
            <a:off x="6791933" y="52972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618" name="Google Shape;618;p16"/>
          <p:cNvSpPr/>
          <p:nvPr/>
        </p:nvSpPr>
        <p:spPr>
          <a:xfrm>
            <a:off x="861625" y="163512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9" name="Google Shape;619;p16"/>
          <p:cNvSpPr/>
          <p:nvPr/>
        </p:nvSpPr>
        <p:spPr>
          <a:xfrm>
            <a:off x="861200"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0" name="Google Shape;620;p16"/>
          <p:cNvSpPr/>
          <p:nvPr/>
        </p:nvSpPr>
        <p:spPr>
          <a:xfrm>
            <a:off x="66752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21" name="Google Shape;621;p16"/>
          <p:cNvSpPr txBox="1"/>
          <p:nvPr/>
        </p:nvSpPr>
        <p:spPr>
          <a:xfrm>
            <a:off x="764475"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y bailemos!</a:t>
            </a:r>
            <a:endParaRPr b="1" sz="4000">
              <a:latin typeface="Amatic SC"/>
              <a:ea typeface="Amatic SC"/>
              <a:cs typeface="Amatic SC"/>
              <a:sym typeface="Amatic SC"/>
            </a:endParaRPr>
          </a:p>
        </p:txBody>
      </p:sp>
      <p:sp>
        <p:nvSpPr>
          <p:cNvPr id="622" name="Google Shape;622;p16"/>
          <p:cNvSpPr/>
          <p:nvPr/>
        </p:nvSpPr>
        <p:spPr>
          <a:xfrm rot="-207495">
            <a:off x="98906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Want AD-FREE music and story-based curriculum? CalicoSpanish.com.&#10;Amiguito - Spanish poem dance &amp; song for children (left, down, up, right, turn around)&#10;&#10;Your early Spanish learners in preschool, kindergarten, elementary, and homeschool classes will enjoy this simple but fun poem set to music.&#10;&#10;Kids can dance to the directions for up, down, left, right, and turn around.&#10;With https://CalicoSpanish.com, you'll teach kids to speak real Spanish to real people, for a lifetime, no matter who you are.  Start today, and let us help. Explore 100% of our Stories Online content for 7 days, absolutely free, at CalicoSpanish.com.  Developed by educators and parents dedicated to truly effective language learning, our programs are engaging millions of children from preschool to grade school, from kindergarten to homeschool, from daycare to after-school programs.&#10;&#10;Stories Online is comprehensible input that children want to pay attention to, and that is the recipe for successful language acquisition.  Our fun but simple Video Stories, stunning graphics, and hit learning songs mean that anyone, from absolute beginners to native speakers, can help a child learn real Spanish.&#10;&#10;Children who learn a second language experience benefits ranging from brain improvements to better employment to empathy across cultural divides.&#10;What are you waiting for?&#10;Get started today at https://CalicoSpanish.com.&#10;&#10;Calico Spanish: See more smiles. Hear more Spanish." id="623" name="Google Shape;623;p16" title="Amiguito - Spanish poem dance &amp; song for children (left, down, up, right, turn around)">
            <a:hlinkClick r:id="rId3"/>
          </p:cNvPr>
          <p:cNvPicPr preferRelativeResize="0"/>
          <p:nvPr/>
        </p:nvPicPr>
        <p:blipFill>
          <a:blip r:embed="rId4">
            <a:alphaModFix/>
          </a:blip>
          <a:stretch>
            <a:fillRect/>
          </a:stretch>
        </p:blipFill>
        <p:spPr>
          <a:xfrm>
            <a:off x="814250" y="2124200"/>
            <a:ext cx="4572000" cy="3429000"/>
          </a:xfrm>
          <a:prstGeom prst="rect">
            <a:avLst/>
          </a:prstGeom>
          <a:noFill/>
          <a:ln>
            <a:noFill/>
          </a:ln>
        </p:spPr>
      </p:pic>
      <p:sp>
        <p:nvSpPr>
          <p:cNvPr id="624" name="Google Shape;624;p16"/>
          <p:cNvSpPr/>
          <p:nvPr/>
        </p:nvSpPr>
        <p:spPr>
          <a:xfrm rot="-1547153">
            <a:off x="594933" y="5110526"/>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LAS CANCIONES DELA GRANJA&#10;CANCIONES INFANTILES DELA GRANJA&#10;El Baile del Sapito&#10;vídeos de la granja&#10; NO OLVIDE SUSCRIBIRTE AQUÍ ► https://goo.gl/WFowmy&#10;&#10;♪ ♪♪  BIENVENIDOS AL CANAL OFICIAL DE CARTOON STUDIO un canal de canciones infantiles para niños. &#10;&#10;Nuestro objetivo es el entretenimiento infantil, la enseñanza y aportes a la educación en valores de nuestros niños. &#10;&#10;Aquí podrás encontrar las mejores canciones infantiles en español. También tenemos música infantil para relajar y &#10;dormir a los niños y niñas.&#10;&#10;Nuestro contenido se compone de entretenidos vídeos para estimular a los niños a cantar y reír. &#10;&#10;No te pierdas esta gran aventura, con los mejores vídeos infantiles musicales.&#10;&#10; Síguenos en:&#10;********************************************************&#10;Facebook ► https://www.facebook.com/CartoonStudioRD/&#10;Instagram ► https://www.instagram.com/cartoonstudiord/&#10;&#10;*********************************************************&#10;&#10;Más Vídeos infantiles de Cartoon Studio:&#10;=============================================&#10;La Jirafa:                            https://youtu.be/IQ8BgFPSoF0&#10;Hormiguitas de Colores: https://youtu.be/QQIwt9O194I&#10;El Sapito Glo GLo GLo     https://youtu.be/tb9isU6PM5E&#10;La Ratita:                            https://youtu.be/sariUFOoFPk&#10;El Lobito Feroz                  https://youtu.be/vZmL50_w7O4&#10;Feliz Cumpleaños             https://youtu.be/9cXc5OkCcl8&#10;=================================================&#10;&#10;Letras&#10;------------&#10;El Baile del Sapito - Las Canciones Dela Granja - Canciones infantiles dela granja&#10;&#10;Te voy a enseñar &#10;Que debes bailar &#10;Como baila el sapito &#10;Dando brinquitos &#10;&#10;Tú debes buscar &#10;Con quién brincarás &#10;Y aunque tú estés solito &#10;Tu debes brincar &#10;&#10;Para abajo, para abajo &#10;Giras y giras siempre para abajo &#10;&#10;Más abajo, más abajo &#10;Si ya estás listo podemos comenzar &#10;&#10;Vas para adelante &#10;Más un poco más &#10;Vas para adelante &#10;Y luego vas pa’tras &#10;Ahora para un lado &#10;Para el otro ya &#10;Das un brinco alto &#10;Y vuelves a empezar &#10;&#10;¡¡¡SAPITO!!!&#10;&#10;El Baile del Sapito - Las Canciones Dela Granja" id="625" name="Google Shape;625;p16" title="El Baile del Sapito - Las Canciones Dela Granja - Canciones infantiles dela granja">
            <a:hlinkClick r:id="rId5"/>
          </p:cNvPr>
          <p:cNvPicPr preferRelativeResize="0"/>
          <p:nvPr/>
        </p:nvPicPr>
        <p:blipFill>
          <a:blip r:embed="rId6">
            <a:alphaModFix/>
          </a:blip>
          <a:stretch>
            <a:fillRect/>
          </a:stretch>
        </p:blipFill>
        <p:spPr>
          <a:xfrm>
            <a:off x="7079325" y="2187350"/>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29" name="Shape 629"/>
        <p:cNvGrpSpPr/>
        <p:nvPr/>
      </p:nvGrpSpPr>
      <p:grpSpPr>
        <a:xfrm>
          <a:off x="0" y="0"/>
          <a:ext cx="0" cy="0"/>
          <a:chOff x="0" y="0"/>
          <a:chExt cx="0" cy="0"/>
        </a:xfrm>
      </p:grpSpPr>
      <p:sp>
        <p:nvSpPr>
          <p:cNvPr id="630" name="Google Shape;630;p17"/>
          <p:cNvSpPr/>
          <p:nvPr/>
        </p:nvSpPr>
        <p:spPr>
          <a:xfrm>
            <a:off x="7058625" y="18218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631" name="Google Shape;631;p17"/>
          <p:cNvSpPr/>
          <p:nvPr/>
        </p:nvSpPr>
        <p:spPr>
          <a:xfrm>
            <a:off x="7058200" y="5945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632" name="Google Shape;632;p17"/>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633" name="Google Shape;633;p17"/>
          <p:cNvSpPr txBox="1"/>
          <p:nvPr/>
        </p:nvSpPr>
        <p:spPr>
          <a:xfrm>
            <a:off x="6961475" y="6582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¡los colores!</a:t>
            </a:r>
            <a:endParaRPr b="1" sz="4000">
              <a:latin typeface="Amatic SC"/>
              <a:ea typeface="Amatic SC"/>
              <a:cs typeface="Amatic SC"/>
              <a:sym typeface="Amatic SC"/>
            </a:endParaRPr>
          </a:p>
        </p:txBody>
      </p:sp>
      <p:sp>
        <p:nvSpPr>
          <p:cNvPr id="634" name="Google Shape;634;p17"/>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635" name="Google Shape;635;p17"/>
          <p:cNvSpPr/>
          <p:nvPr/>
        </p:nvSpPr>
        <p:spPr>
          <a:xfrm rot="-1547153">
            <a:off x="6792083" y="5297136"/>
            <a:ext cx="1322041" cy="1107353"/>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636" name="Google Shape;636;p17"/>
          <p:cNvSpPr/>
          <p:nvPr/>
        </p:nvSpPr>
        <p:spPr>
          <a:xfrm>
            <a:off x="844675"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637" name="Google Shape;637;p17"/>
          <p:cNvSpPr/>
          <p:nvPr/>
        </p:nvSpPr>
        <p:spPr>
          <a:xfrm>
            <a:off x="651000"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sp>
        <p:nvSpPr>
          <p:cNvPr id="638" name="Google Shape;638;p17"/>
          <p:cNvSpPr txBox="1"/>
          <p:nvPr/>
        </p:nvSpPr>
        <p:spPr>
          <a:xfrm>
            <a:off x="747950"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¡los colores!</a:t>
            </a:r>
            <a:endParaRPr b="1" sz="4000">
              <a:latin typeface="Amatic SC"/>
              <a:ea typeface="Amatic SC"/>
              <a:cs typeface="Amatic SC"/>
              <a:sym typeface="Amatic SC"/>
            </a:endParaRPr>
          </a:p>
        </p:txBody>
      </p:sp>
      <p:sp>
        <p:nvSpPr>
          <p:cNvPr id="639" name="Google Shape;639;p17"/>
          <p:cNvSpPr/>
          <p:nvPr/>
        </p:nvSpPr>
        <p:spPr>
          <a:xfrm>
            <a:off x="388725" y="1817775"/>
            <a:ext cx="4904700" cy="37347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pic>
        <p:nvPicPr>
          <p:cNvPr descr="Made by Learning Spanish with Johanna&#10;Check out our website  to find the illustrated vocabulary of this song and much more! http://www.learningspanishwithjohanna.com" id="640" name="Google Shape;640;p17" title="Colors in Spanish">
            <a:hlinkClick r:id="rId3"/>
          </p:cNvPr>
          <p:cNvPicPr preferRelativeResize="0"/>
          <p:nvPr/>
        </p:nvPicPr>
        <p:blipFill>
          <a:blip r:embed="rId4">
            <a:alphaModFix/>
          </a:blip>
          <a:stretch>
            <a:fillRect/>
          </a:stretch>
        </p:blipFill>
        <p:spPr>
          <a:xfrm>
            <a:off x="478875" y="1946600"/>
            <a:ext cx="4572000" cy="3429000"/>
          </a:xfrm>
          <a:prstGeom prst="rect">
            <a:avLst/>
          </a:prstGeom>
          <a:noFill/>
          <a:ln>
            <a:noFill/>
          </a:ln>
        </p:spPr>
      </p:pic>
      <p:sp>
        <p:nvSpPr>
          <p:cNvPr id="641" name="Google Shape;641;p17"/>
          <p:cNvSpPr/>
          <p:nvPr/>
        </p:nvSpPr>
        <p:spPr>
          <a:xfrm rot="417831">
            <a:off x="799516" y="1854589"/>
            <a:ext cx="4166839" cy="3613025"/>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000000"/>
              </a:solidFill>
              <a:latin typeface="Calibri"/>
              <a:ea typeface="Calibri"/>
              <a:cs typeface="Calibri"/>
              <a:sym typeface="Calibri"/>
            </a:endParaRPr>
          </a:p>
        </p:txBody>
      </p:sp>
      <p:pic>
        <p:nvPicPr>
          <p:cNvPr descr="¿Conoces tus colores? ¡Canta y baila con nuestra Canción de Colores (Color Song, Learn Colors in Spanish)! ¡Esta divertida canción de cuna te levantará de tu asiento y comenzará a bailar!&#10;&#10;Suscríbete para recibir notificaciones de nuevos videos (subscribe to channel): https://www.youtube.com/channel/UCaBTm46K3l59CIty88Q_jog?sub_confirmation=1&#10;&#10;Echa un vistazo a nuestra lista de reproducción de videos más recientes (video playlist): https://www.youtube.com/watch?v=jCwQ-5k6DQc&amp;list=PL1wrImIbY7OHmMb8PYIjvCCkpswauqJpH" id="642" name="Google Shape;642;p17" title="La Canción de Colores | Emma Canta, Baila, y APRENDE COLORES | Canciones Infantiles">
            <a:hlinkClick r:id="rId5"/>
          </p:cNvPr>
          <p:cNvPicPr preferRelativeResize="0"/>
          <p:nvPr/>
        </p:nvPicPr>
        <p:blipFill>
          <a:blip r:embed="rId6">
            <a:alphaModFix/>
          </a:blip>
          <a:stretch>
            <a:fillRect/>
          </a:stretch>
        </p:blipFill>
        <p:spPr>
          <a:xfrm>
            <a:off x="7249383" y="2461617"/>
            <a:ext cx="3840499" cy="28803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18"/>
          <p:cNvSpPr/>
          <p:nvPr/>
        </p:nvSpPr>
        <p:spPr>
          <a:xfrm>
            <a:off x="846158" y="1397188"/>
            <a:ext cx="4551000" cy="4962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48" name="Google Shape;648;p18"/>
          <p:cNvSpPr/>
          <p:nvPr/>
        </p:nvSpPr>
        <p:spPr>
          <a:xfrm>
            <a:off x="563424" y="1160050"/>
            <a:ext cx="4551000" cy="4962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49" name="Google Shape;649;p18"/>
          <p:cNvSpPr txBox="1"/>
          <p:nvPr/>
        </p:nvSpPr>
        <p:spPr>
          <a:xfrm>
            <a:off x="997725" y="1743676"/>
            <a:ext cx="3835500" cy="39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500">
                <a:latin typeface="Amatic SC"/>
                <a:ea typeface="Amatic SC"/>
                <a:cs typeface="Amatic SC"/>
                <a:sym typeface="Amatic SC"/>
              </a:rPr>
              <a:t>i. THE COLORS</a:t>
            </a:r>
            <a:endParaRPr b="1" sz="3500">
              <a:latin typeface="Amatic SC"/>
              <a:ea typeface="Amatic SC"/>
              <a:cs typeface="Amatic SC"/>
              <a:sym typeface="Amatic SC"/>
            </a:endParaRPr>
          </a:p>
          <a:p>
            <a:pPr indent="-431800" lvl="0" marL="457200" marR="0" rtl="0" algn="l">
              <a:lnSpc>
                <a:spcPct val="115000"/>
              </a:lnSpc>
              <a:spcBef>
                <a:spcPts val="0"/>
              </a:spcBef>
              <a:spcAft>
                <a:spcPts val="0"/>
              </a:spcAft>
              <a:buSzPts val="3200"/>
              <a:buFont typeface="Amatic SC"/>
              <a:buAutoNum type="alphaLcPeriod"/>
            </a:pPr>
            <a:r>
              <a:rPr lang="es-ES" sz="3200">
                <a:latin typeface="Amatic SC"/>
                <a:ea typeface="Amatic SC"/>
                <a:cs typeface="Amatic SC"/>
                <a:sym typeface="Amatic SC"/>
              </a:rPr>
              <a:t>STUDENTS WILL BE ABLE TO ASK WHAT COLOR SOMETHING IS AND ALSO ANSWER QUESTIONS REGARDING COLOR</a:t>
            </a:r>
            <a:endParaRPr sz="3200">
              <a:latin typeface="Amatic SC"/>
              <a:ea typeface="Amatic SC"/>
              <a:cs typeface="Amatic SC"/>
              <a:sym typeface="Amatic SC"/>
            </a:endParaRPr>
          </a:p>
        </p:txBody>
      </p:sp>
      <p:sp>
        <p:nvSpPr>
          <p:cNvPr id="650" name="Google Shape;650;p18"/>
          <p:cNvSpPr txBox="1"/>
          <p:nvPr>
            <p:ph idx="1" type="subTitle"/>
          </p:nvPr>
        </p:nvSpPr>
        <p:spPr>
          <a:xfrm>
            <a:off x="6805100" y="1339875"/>
            <a:ext cx="4578000" cy="99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8"/>
          <p:cNvSpPr txBox="1"/>
          <p:nvPr>
            <p:ph idx="2" type="subTitle"/>
          </p:nvPr>
        </p:nvSpPr>
        <p:spPr>
          <a:xfrm>
            <a:off x="6774438" y="2971888"/>
            <a:ext cx="4578000" cy="99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8"/>
          <p:cNvSpPr txBox="1"/>
          <p:nvPr>
            <p:ph idx="3" type="subTitle"/>
          </p:nvPr>
        </p:nvSpPr>
        <p:spPr>
          <a:xfrm>
            <a:off x="6774450" y="4825000"/>
            <a:ext cx="4578000" cy="99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grpSp>
        <p:nvGrpSpPr>
          <p:cNvPr id="657" name="Google Shape;657;p19"/>
          <p:cNvGrpSpPr/>
          <p:nvPr/>
        </p:nvGrpSpPr>
        <p:grpSpPr>
          <a:xfrm>
            <a:off x="9570141" y="425983"/>
            <a:ext cx="2621914" cy="525601"/>
            <a:chOff x="1959429" y="497437"/>
            <a:chExt cx="2976403" cy="655200"/>
          </a:xfrm>
        </p:grpSpPr>
        <p:sp>
          <p:nvSpPr>
            <p:cNvPr id="658" name="Google Shape;658;p19"/>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19"/>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60" name="Google Shape;660;p19"/>
          <p:cNvSpPr txBox="1"/>
          <p:nvPr/>
        </p:nvSpPr>
        <p:spPr>
          <a:xfrm>
            <a:off x="10113003" y="349800"/>
            <a:ext cx="18360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800">
                <a:solidFill>
                  <a:schemeClr val="dk1"/>
                </a:solidFill>
                <a:latin typeface="Amatic SC"/>
                <a:ea typeface="Amatic SC"/>
                <a:cs typeface="Amatic SC"/>
                <a:sym typeface="Amatic SC"/>
              </a:rPr>
              <a:t>los colores</a:t>
            </a:r>
            <a:endParaRPr b="1" sz="2200">
              <a:solidFill>
                <a:schemeClr val="dk1"/>
              </a:solidFill>
              <a:latin typeface="Amatic SC"/>
              <a:ea typeface="Amatic SC"/>
              <a:cs typeface="Amatic SC"/>
              <a:sym typeface="Amatic SC"/>
            </a:endParaRPr>
          </a:p>
        </p:txBody>
      </p:sp>
      <p:graphicFrame>
        <p:nvGraphicFramePr>
          <p:cNvPr id="661" name="Google Shape;661;p19"/>
          <p:cNvGraphicFramePr/>
          <p:nvPr/>
        </p:nvGraphicFramePr>
        <p:xfrm>
          <a:off x="404485" y="1157438"/>
          <a:ext cx="3000000" cy="3000000"/>
        </p:xfrm>
        <a:graphic>
          <a:graphicData uri="http://schemas.openxmlformats.org/drawingml/2006/table">
            <a:tbl>
              <a:tblPr bandRow="1" firstRow="1">
                <a:noFill/>
                <a:tableStyleId>{13BFA29A-C814-430F-937D-FE236E488B33}</a:tableStyleId>
              </a:tblPr>
              <a:tblGrid>
                <a:gridCol w="2544800"/>
                <a:gridCol w="2544800"/>
              </a:tblGrid>
              <a:tr h="448125">
                <a:tc>
                  <a:txBody>
                    <a:bodyPr/>
                    <a:lstStyle/>
                    <a:p>
                      <a:pPr indent="0" lvl="0" marL="0" marR="0" rtl="0" algn="ctr">
                        <a:lnSpc>
                          <a:spcPct val="100000"/>
                        </a:lnSpc>
                        <a:spcBef>
                          <a:spcPts val="0"/>
                        </a:spcBef>
                        <a:spcAft>
                          <a:spcPts val="0"/>
                        </a:spcAft>
                        <a:buNone/>
                      </a:pPr>
                      <a:r>
                        <a:rPr lang="es-ES" sz="2200">
                          <a:solidFill>
                            <a:srgbClr val="FFFFFF"/>
                          </a:solidFill>
                          <a:latin typeface="Amatic SC"/>
                          <a:ea typeface="Amatic SC"/>
                          <a:cs typeface="Amatic SC"/>
                          <a:sym typeface="Amatic SC"/>
                        </a:rPr>
                        <a:t>SPANISH</a:t>
                      </a:r>
                      <a:endParaRPr sz="22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2200">
                          <a:solidFill>
                            <a:srgbClr val="FFFFFF"/>
                          </a:solidFill>
                          <a:latin typeface="Amatic SC"/>
                          <a:ea typeface="Amatic SC"/>
                          <a:cs typeface="Amatic SC"/>
                          <a:sym typeface="Amatic SC"/>
                        </a:rPr>
                        <a:t>ENGLISH</a:t>
                      </a:r>
                      <a:endParaRPr sz="22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Rojo</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Red</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Blanco</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White</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Azul</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Blue</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FFFFFF"/>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FF"/>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Gris</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Grey</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Verde</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Green</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Negro</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Black</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Rosado / Rosa</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Pink</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FF"/>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Anaranjado</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Orange</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9900"/>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Morado  / Púrpura</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Purple</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900FF"/>
                    </a:solidFill>
                  </a:tcPr>
                </a:tc>
              </a:tr>
              <a:tr h="465350">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Amarillo</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Yellow</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graphicFrame>
        <p:nvGraphicFramePr>
          <p:cNvPr id="662" name="Google Shape;662;p19"/>
          <p:cNvGraphicFramePr/>
          <p:nvPr/>
        </p:nvGraphicFramePr>
        <p:xfrm>
          <a:off x="6692985" y="1146725"/>
          <a:ext cx="3000000" cy="3000000"/>
        </p:xfrm>
        <a:graphic>
          <a:graphicData uri="http://schemas.openxmlformats.org/drawingml/2006/table">
            <a:tbl>
              <a:tblPr bandRow="1" firstRow="1">
                <a:noFill/>
                <a:tableStyleId>{13BFA29A-C814-430F-937D-FE236E488B33}</a:tableStyleId>
              </a:tblPr>
              <a:tblGrid>
                <a:gridCol w="2544800"/>
                <a:gridCol w="2544800"/>
              </a:tblGrid>
              <a:tr h="402700">
                <a:tc>
                  <a:txBody>
                    <a:bodyPr/>
                    <a:lstStyle/>
                    <a:p>
                      <a:pPr indent="0" lvl="0" marL="0" marR="0" rtl="0" algn="ctr">
                        <a:lnSpc>
                          <a:spcPct val="100000"/>
                        </a:lnSpc>
                        <a:spcBef>
                          <a:spcPts val="0"/>
                        </a:spcBef>
                        <a:spcAft>
                          <a:spcPts val="0"/>
                        </a:spcAft>
                        <a:buNone/>
                      </a:pPr>
                      <a:r>
                        <a:rPr lang="es-ES" sz="2200">
                          <a:solidFill>
                            <a:srgbClr val="FFFFFF"/>
                          </a:solidFill>
                          <a:latin typeface="Amatic SC"/>
                          <a:ea typeface="Amatic SC"/>
                          <a:cs typeface="Amatic SC"/>
                          <a:sym typeface="Amatic SC"/>
                        </a:rPr>
                        <a:t>SPANISH</a:t>
                      </a:r>
                      <a:endParaRPr sz="22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2200">
                          <a:solidFill>
                            <a:srgbClr val="FFFFFF"/>
                          </a:solidFill>
                          <a:latin typeface="Amatic SC"/>
                          <a:ea typeface="Amatic SC"/>
                          <a:cs typeface="Amatic SC"/>
                          <a:sym typeface="Amatic SC"/>
                        </a:rPr>
                        <a:t>ENGLISH</a:t>
                      </a:r>
                      <a:endParaRPr sz="22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54425">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Café / Marrón</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Brown</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0D77D"/>
                    </a:solidFill>
                  </a:tcPr>
                </a:tc>
              </a:tr>
              <a:tr h="454425">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Los Colores</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The Colors</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54425">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¿De qué color es?</a:t>
                      </a:r>
                      <a:endParaRPr sz="20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lnSpc>
                          <a:spcPct val="100000"/>
                        </a:lnSpc>
                        <a:spcBef>
                          <a:spcPts val="0"/>
                        </a:spcBef>
                        <a:spcAft>
                          <a:spcPts val="0"/>
                        </a:spcAft>
                        <a:buNone/>
                      </a:pPr>
                      <a:r>
                        <a:rPr lang="es-ES" sz="2000">
                          <a:latin typeface="Patrick Hand"/>
                          <a:ea typeface="Patrick Hand"/>
                          <a:cs typeface="Patrick Hand"/>
                          <a:sym typeface="Patrick Hand"/>
                        </a:rPr>
                        <a:t>What color is it?</a:t>
                      </a:r>
                      <a:endParaRPr b="0" sz="2000" u="none" cap="none" strike="noStrike">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bl>
          </a:graphicData>
        </a:graphic>
      </p:graphicFrame>
      <p:pic>
        <p:nvPicPr>
          <p:cNvPr id="663" name="Google Shape;663;p19"/>
          <p:cNvPicPr preferRelativeResize="0"/>
          <p:nvPr/>
        </p:nvPicPr>
        <p:blipFill>
          <a:blip r:embed="rId3">
            <a:alphaModFix/>
          </a:blip>
          <a:stretch>
            <a:fillRect/>
          </a:stretch>
        </p:blipFill>
        <p:spPr>
          <a:xfrm>
            <a:off x="7332060" y="3129975"/>
            <a:ext cx="3618375" cy="3618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20">
            <a:hlinkClick r:id="rId3"/>
          </p:cNvPr>
          <p:cNvPicPr preferRelativeResize="0"/>
          <p:nvPr/>
        </p:nvPicPr>
        <p:blipFill>
          <a:blip r:embed="rId4">
            <a:alphaModFix/>
          </a:blip>
          <a:stretch>
            <a:fillRect/>
          </a:stretch>
        </p:blipFill>
        <p:spPr>
          <a:xfrm>
            <a:off x="1221692" y="1791300"/>
            <a:ext cx="3521160" cy="4314650"/>
          </a:xfrm>
          <a:prstGeom prst="rect">
            <a:avLst/>
          </a:prstGeom>
          <a:noFill/>
          <a:ln>
            <a:noFill/>
          </a:ln>
        </p:spPr>
      </p:pic>
      <p:sp>
        <p:nvSpPr>
          <p:cNvPr id="669" name="Google Shape;669;p20"/>
          <p:cNvSpPr txBox="1"/>
          <p:nvPr>
            <p:ph idx="1" type="subTitle"/>
          </p:nvPr>
        </p:nvSpPr>
        <p:spPr>
          <a:xfrm>
            <a:off x="6893250" y="1022525"/>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0"/>
          <p:cNvSpPr txBox="1"/>
          <p:nvPr>
            <p:ph idx="2" type="subTitle"/>
          </p:nvPr>
        </p:nvSpPr>
        <p:spPr>
          <a:xfrm>
            <a:off x="6893250" y="3094400"/>
            <a:ext cx="4548600" cy="101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