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6858000" cx="12192000"/>
  <p:notesSz cx="6858000" cy="9144000"/>
  <p:embeddedFontLst>
    <p:embeddedFont>
      <p:font typeface="Patrick Hand"/>
      <p:regular r:id="rId36"/>
    </p:embeddedFont>
    <p:embeddedFont>
      <p:font typeface="Amatic SC"/>
      <p:regular r:id="rId37"/>
      <p:bold r:id="rId38"/>
    </p:embeddedFont>
    <p:embeddedFont>
      <p:font typeface="Poppins"/>
      <p:regular r:id="rId39"/>
      <p:bold r:id="rId40"/>
      <p:italic r:id="rId41"/>
      <p:boldItalic r:id="rId42"/>
    </p:embeddedFont>
    <p:embeddedFont>
      <p:font typeface="Barlow Condensed"/>
      <p:regular r:id="rId43"/>
      <p:bold r:id="rId44"/>
      <p:italic r:id="rId45"/>
      <p:boldItalic r:id="rId46"/>
    </p:embeddedFont>
    <p:embeddedFont>
      <p:font typeface="Comfortaa"/>
      <p:regular r:id="rId47"/>
      <p:bold r:id="rId48"/>
    </p:embeddedFont>
    <p:embeddedFont>
      <p:font typeface="Homemade Apple"/>
      <p:regular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1B62CF1-DBA6-4BB7-9BA9-E943417094A7}">
  <a:tblStyle styleId="{01B62CF1-DBA6-4BB7-9BA9-E943417094A7}" styleName="Table_0">
    <a:wholeTbl>
      <a:tcTxStyle b="off" i="off">
        <a:font>
          <a:latin typeface="Calibri"/>
          <a:ea typeface="Calibri"/>
          <a:cs typeface="Calibri"/>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F0F2EE"/>
          </a:solidFill>
        </a:fill>
      </a:tcStyle>
    </a:wholeTbl>
    <a:band1H>
      <a:tcTxStyle/>
      <a:tcStyle>
        <a:fill>
          <a:solidFill>
            <a:srgbClr val="E0E5DB"/>
          </a:solidFill>
        </a:fill>
      </a:tcStyle>
    </a:band1H>
    <a:band2H>
      <a:tcTxStyle/>
    </a:band2H>
    <a:band1V>
      <a:tcTxStyle/>
      <a:tcStyle>
        <a:fill>
          <a:solidFill>
            <a:srgbClr val="E0E5DB"/>
          </a:solidFill>
        </a:fill>
      </a:tcStyle>
    </a:band1V>
    <a:band2V>
      <a:tcTxStyle/>
    </a:band2V>
    <a:lastCol>
      <a:tcTxStyle b="on" i="off">
        <a:font>
          <a:latin typeface="Calibri"/>
          <a:ea typeface="Calibri"/>
          <a:cs typeface="Calibri"/>
        </a:font>
        <a:srgbClr val="FFFFFF"/>
      </a:tcTxStyle>
      <a:tcStyle>
        <a:fill>
          <a:solidFill>
            <a:srgbClr val="A5B592"/>
          </a:solidFill>
        </a:fill>
      </a:tcStyle>
    </a:lastCol>
    <a:firstCol>
      <a:tcTxStyle b="on" i="off">
        <a:font>
          <a:latin typeface="Calibri"/>
          <a:ea typeface="Calibri"/>
          <a:cs typeface="Calibri"/>
        </a:font>
        <a:srgbClr val="FFFFFF"/>
      </a:tcTxStyle>
      <a:tcStyle>
        <a:fill>
          <a:solidFill>
            <a:srgbClr val="A5B592"/>
          </a:solidFill>
        </a:fill>
      </a:tcStyle>
    </a:firstCol>
    <a:lastRow>
      <a:tcTxStyle b="on" i="off">
        <a:font>
          <a:latin typeface="Calibri"/>
          <a:ea typeface="Calibri"/>
          <a:cs typeface="Calibri"/>
        </a:font>
        <a:srgbClr val="FFFFFF"/>
      </a:tcTxStyle>
      <a:tcStyle>
        <a:tcBdr>
          <a:top>
            <a:ln cap="flat" cmpd="sng" w="38100">
              <a:solidFill>
                <a:srgbClr val="FFFFFF"/>
              </a:solidFill>
              <a:prstDash val="solid"/>
              <a:round/>
              <a:headEnd len="sm" w="sm" type="none"/>
              <a:tailEnd len="sm" w="sm" type="none"/>
            </a:ln>
          </a:top>
        </a:tcBdr>
        <a:fill>
          <a:solidFill>
            <a:srgbClr val="A5B592"/>
          </a:solidFill>
        </a:fill>
      </a:tcStyle>
    </a:lastRow>
    <a:seCell>
      <a:tcTxStyle/>
    </a:seCell>
    <a:swCell>
      <a:tcTxStyle/>
    </a:swCell>
    <a:firstRow>
      <a:tcTxStyle b="on" i="off">
        <a:font>
          <a:latin typeface="Calibri"/>
          <a:ea typeface="Calibri"/>
          <a:cs typeface="Calibri"/>
        </a:font>
        <a:srgbClr val="FFFFFF"/>
      </a:tcTxStyle>
      <a:tcStyle>
        <a:tcBdr>
          <a:bottom>
            <a:ln cap="flat" cmpd="sng" w="38100">
              <a:solidFill>
                <a:srgbClr val="FFFFFF"/>
              </a:solidFill>
              <a:prstDash val="solid"/>
              <a:round/>
              <a:headEnd len="sm" w="sm" type="none"/>
              <a:tailEnd len="sm" w="sm" type="none"/>
            </a:ln>
          </a:bottom>
        </a:tcBdr>
        <a:fill>
          <a:solidFill>
            <a:srgbClr val="A5B592"/>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3"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bold.fntdata"/><Relationship Id="rId42" Type="http://schemas.openxmlformats.org/officeDocument/2006/relationships/font" Target="fonts/Poppins-boldItalic.fntdata"/><Relationship Id="rId41" Type="http://schemas.openxmlformats.org/officeDocument/2006/relationships/font" Target="fonts/Poppins-italic.fntdata"/><Relationship Id="rId44" Type="http://schemas.openxmlformats.org/officeDocument/2006/relationships/font" Target="fonts/BarlowCondensed-bold.fntdata"/><Relationship Id="rId43" Type="http://schemas.openxmlformats.org/officeDocument/2006/relationships/font" Target="fonts/BarlowCondensed-regular.fntdata"/><Relationship Id="rId46" Type="http://schemas.openxmlformats.org/officeDocument/2006/relationships/font" Target="fonts/BarlowCondensed-boldItalic.fntdata"/><Relationship Id="rId45" Type="http://schemas.openxmlformats.org/officeDocument/2006/relationships/font" Target="fonts/BarlowCondense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Comfortaa-bold.fntdata"/><Relationship Id="rId47" Type="http://schemas.openxmlformats.org/officeDocument/2006/relationships/font" Target="fonts/Comfortaa-regular.fntdata"/><Relationship Id="rId49" Type="http://schemas.openxmlformats.org/officeDocument/2006/relationships/font" Target="fonts/HomemadeApple-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font" Target="fonts/AmaticSC-regular.fntdata"/><Relationship Id="rId36" Type="http://schemas.openxmlformats.org/officeDocument/2006/relationships/font" Target="fonts/PatrickHand-regular.fntdata"/><Relationship Id="rId39" Type="http://schemas.openxmlformats.org/officeDocument/2006/relationships/font" Target="fonts/Poppins-regular.fntdata"/><Relationship Id="rId38" Type="http://schemas.openxmlformats.org/officeDocument/2006/relationships/font" Target="fonts/AmaticSC-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90d78a61c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90d78a61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90d78a61c5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10" name="Google Shape;1310;g90d78a61c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90d78a61c5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22" name="Google Shape;1322;g90d78a61c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912bf7729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34" name="Google Shape;1334;g912bf772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902b04bef5_0_9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52" name="Google Shape;1352;g902b04bef5_0_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902b04bef5_0_10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60" name="Google Shape;1360;g902b04bef5_0_1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g902b04bef5_0_11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39" name="Google Shape;1439;g902b04bef5_0_1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90d78a61c5_0_1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54" name="Google Shape;1454;g90d78a61c5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902b04bef5_0_11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65" name="Google Shape;1465;g902b04bef5_0_1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g902b04bef5_0_12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80" name="Google Shape;1480;g902b04bef5_0_1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902b04bef5_0_1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902b04bef5_0_1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g90d78a61c5_0_2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95" name="Google Shape;1495;g90d78a61c5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g9068277967_0_2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06" name="Google Shape;1506;g9068277967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gac2b760c9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22" name="Google Shape;1522;gac2b760c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aeb06af7b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aeb06af7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g9068277967_0_2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60" name="Google Shape;1560;g9068277967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g902b04bef5_0_9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76" name="Google Shape;1576;g902b04bef5_0_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g902b04bef5_0_12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93" name="Google Shape;1593;g902b04bef5_0_1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g9068277967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10" name="Google Shape;1610;g906827796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g902b04bef5_0_13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27" name="Google Shape;1627;g902b04bef5_0_1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902b187652_2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g902b187652_2_4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90333492f1_0_4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90333492f1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902b187652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g902b187652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902b04bef5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40" name="Google Shape;1240;g902b04bef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912e24e7b4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g912e24e7b4_0_6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912e24e7b4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g912e24e7b4_0_6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g902b04bef5_0_11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86" name="Google Shape;1286;g902b04bef5_0_1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6.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11.png"/><Relationship Id="rId12" Type="http://schemas.openxmlformats.org/officeDocument/2006/relationships/image" Target="../media/image10.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9.png"/><Relationship Id="rId7" Type="http://schemas.openxmlformats.org/officeDocument/2006/relationships/hyperlink" Target="https://twitter.com/SlidesManiaSM/" TargetMode="External"/><Relationship Id="rId8"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4.png"/><Relationship Id="rId4"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3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2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slidesmania.com/" TargetMode="External"/><Relationship Id="rId3" Type="http://schemas.openxmlformats.org/officeDocument/2006/relationships/image" Target="../media/image17.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25.png"/><Relationship Id="rId12" Type="http://schemas.openxmlformats.org/officeDocument/2006/relationships/image" Target="../media/image16.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18.png"/><Relationship Id="rId7" Type="http://schemas.openxmlformats.org/officeDocument/2006/relationships/hyperlink" Target="https://twitter.com/SlidesManiaSM/" TargetMode="External"/><Relationship Id="rId8"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1">
  <p:cSld name="0071_Scrapbook_Template_SlidesMania_1">
    <p:spTree>
      <p:nvGrpSpPr>
        <p:cNvPr id="7" name="Shape 7"/>
        <p:cNvGrpSpPr/>
        <p:nvPr/>
      </p:nvGrpSpPr>
      <p:grpSpPr>
        <a:xfrm>
          <a:off x="0" y="0"/>
          <a:ext cx="0" cy="0"/>
          <a:chOff x="0" y="0"/>
          <a:chExt cx="0" cy="0"/>
        </a:xfrm>
      </p:grpSpPr>
      <p:grpSp>
        <p:nvGrpSpPr>
          <p:cNvPr id="8" name="Google Shape;8;p2"/>
          <p:cNvGrpSpPr/>
          <p:nvPr/>
        </p:nvGrpSpPr>
        <p:grpSpPr>
          <a:xfrm rot="-796307">
            <a:off x="5709454" y="3023944"/>
            <a:ext cx="2621902" cy="525625"/>
            <a:chOff x="1959429" y="497437"/>
            <a:chExt cx="2976464" cy="655200"/>
          </a:xfrm>
        </p:grpSpPr>
        <p:sp>
          <p:nvSpPr>
            <p:cNvPr id="9" name="Google Shape;9;p2"/>
            <p:cNvSpPr/>
            <p:nvPr/>
          </p:nvSpPr>
          <p:spPr>
            <a:xfrm>
              <a:off x="1959429" y="497437"/>
              <a:ext cx="793102"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 name="Google Shape;10;p2"/>
            <p:cNvSpPr/>
            <p:nvPr/>
          </p:nvSpPr>
          <p:spPr>
            <a:xfrm>
              <a:off x="2631232" y="497437"/>
              <a:ext cx="2304661" cy="653143"/>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1" name="Google Shape;11;p2"/>
          <p:cNvGrpSpPr/>
          <p:nvPr/>
        </p:nvGrpSpPr>
        <p:grpSpPr>
          <a:xfrm rot="-796307">
            <a:off x="5548987" y="2378831"/>
            <a:ext cx="2621902" cy="525625"/>
            <a:chOff x="1959429" y="497437"/>
            <a:chExt cx="2976464" cy="655200"/>
          </a:xfrm>
        </p:grpSpPr>
        <p:sp>
          <p:nvSpPr>
            <p:cNvPr id="12" name="Google Shape;12;p2"/>
            <p:cNvSpPr/>
            <p:nvPr/>
          </p:nvSpPr>
          <p:spPr>
            <a:xfrm>
              <a:off x="1959429" y="497437"/>
              <a:ext cx="793102" cy="655200"/>
            </a:xfrm>
            <a:prstGeom prst="rect">
              <a:avLst/>
            </a:prstGeom>
            <a:solidFill>
              <a:srgbClr val="F0D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2"/>
            <p:cNvSpPr/>
            <p:nvPr/>
          </p:nvSpPr>
          <p:spPr>
            <a:xfrm>
              <a:off x="2631232" y="497437"/>
              <a:ext cx="2304661" cy="653143"/>
            </a:xfrm>
            <a:prstGeom prst="rect">
              <a:avLst/>
            </a:prstGeom>
            <a:solidFill>
              <a:srgbClr val="F0D77D"/>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4" name="Google Shape;14;p2"/>
          <p:cNvGrpSpPr/>
          <p:nvPr/>
        </p:nvGrpSpPr>
        <p:grpSpPr>
          <a:xfrm rot="-796307">
            <a:off x="5396132" y="1755016"/>
            <a:ext cx="2621902" cy="525625"/>
            <a:chOff x="1959429" y="497437"/>
            <a:chExt cx="2976464" cy="655200"/>
          </a:xfrm>
        </p:grpSpPr>
        <p:sp>
          <p:nvSpPr>
            <p:cNvPr id="15" name="Google Shape;15;p2"/>
            <p:cNvSpPr/>
            <p:nvPr/>
          </p:nvSpPr>
          <p:spPr>
            <a:xfrm>
              <a:off x="1959429" y="497437"/>
              <a:ext cx="793102"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 name="Google Shape;16;p2"/>
            <p:cNvSpPr/>
            <p:nvPr/>
          </p:nvSpPr>
          <p:spPr>
            <a:xfrm>
              <a:off x="2631232" y="497437"/>
              <a:ext cx="2304661" cy="653143"/>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7" name="Google Shape;17;p2"/>
          <p:cNvGrpSpPr/>
          <p:nvPr/>
        </p:nvGrpSpPr>
        <p:grpSpPr>
          <a:xfrm rot="-796307">
            <a:off x="5238941" y="1083133"/>
            <a:ext cx="2621902" cy="525625"/>
            <a:chOff x="1959429" y="497437"/>
            <a:chExt cx="2976464" cy="655200"/>
          </a:xfrm>
        </p:grpSpPr>
        <p:sp>
          <p:nvSpPr>
            <p:cNvPr id="18" name="Google Shape;18;p2"/>
            <p:cNvSpPr/>
            <p:nvPr/>
          </p:nvSpPr>
          <p:spPr>
            <a:xfrm>
              <a:off x="1959429" y="497437"/>
              <a:ext cx="793102" cy="655200"/>
            </a:xfrm>
            <a:prstGeom prst="rect">
              <a:avLst/>
            </a:prstGeom>
            <a:solidFill>
              <a:srgbClr val="C2B5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 name="Google Shape;19;p2"/>
            <p:cNvSpPr/>
            <p:nvPr/>
          </p:nvSpPr>
          <p:spPr>
            <a:xfrm>
              <a:off x="2631232" y="497437"/>
              <a:ext cx="2304661" cy="653143"/>
            </a:xfrm>
            <a:prstGeom prst="rect">
              <a:avLst/>
            </a:prstGeom>
            <a:solidFill>
              <a:srgbClr val="C2B5D8"/>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20" name="Google Shape;20;p2"/>
          <p:cNvGrpSpPr/>
          <p:nvPr/>
        </p:nvGrpSpPr>
        <p:grpSpPr>
          <a:xfrm rot="-796307">
            <a:off x="5086086" y="459318"/>
            <a:ext cx="2621902" cy="525625"/>
            <a:chOff x="1959429" y="497437"/>
            <a:chExt cx="2976464" cy="655200"/>
          </a:xfrm>
        </p:grpSpPr>
        <p:sp>
          <p:nvSpPr>
            <p:cNvPr id="21" name="Google Shape;21;p2"/>
            <p:cNvSpPr/>
            <p:nvPr/>
          </p:nvSpPr>
          <p:spPr>
            <a:xfrm>
              <a:off x="1959429" y="497437"/>
              <a:ext cx="793102" cy="655200"/>
            </a:xfrm>
            <a:prstGeom prst="rect">
              <a:avLst/>
            </a:prstGeom>
            <a:solidFill>
              <a:srgbClr val="B1C4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 name="Google Shape;22;p2"/>
            <p:cNvSpPr/>
            <p:nvPr/>
          </p:nvSpPr>
          <p:spPr>
            <a:xfrm>
              <a:off x="2631232" y="497437"/>
              <a:ext cx="2304661" cy="653143"/>
            </a:xfrm>
            <a:prstGeom prst="rect">
              <a:avLst/>
            </a:prstGeom>
            <a:solidFill>
              <a:srgbClr val="B1C4DA"/>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descr="Imagen que contiene pared&#10;&#10;Descripción generada automáticamente" id="23" name="Google Shape;23;p2"/>
          <p:cNvPicPr preferRelativeResize="0"/>
          <p:nvPr/>
        </p:nvPicPr>
        <p:blipFill rotWithShape="1">
          <a:blip r:embed="rId2">
            <a:alphaModFix/>
          </a:blip>
          <a:srcRect b="0" l="0" r="0" t="0"/>
          <a:stretch/>
        </p:blipFill>
        <p:spPr>
          <a:xfrm rot="-688480">
            <a:off x="1397240" y="-148690"/>
            <a:ext cx="5859263" cy="6915210"/>
          </a:xfrm>
          <a:prstGeom prst="rect">
            <a:avLst/>
          </a:prstGeom>
          <a:noFill/>
          <a:ln>
            <a:noFill/>
          </a:ln>
          <a:effectLst>
            <a:outerShdw blurRad="63500" sx="102000" rotWithShape="0" algn="ctr" sy="102000">
              <a:srgbClr val="000000">
                <a:alpha val="40000"/>
              </a:srgbClr>
            </a:outerShdw>
          </a:effectLst>
        </p:spPr>
      </p:pic>
      <p:sp>
        <p:nvSpPr>
          <p:cNvPr id="24" name="Google Shape;24;p2"/>
          <p:cNvSpPr/>
          <p:nvPr/>
        </p:nvSpPr>
        <p:spPr>
          <a:xfrm rot="-6078961">
            <a:off x="2072289" y="644092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 name="Google Shape;25;p2"/>
          <p:cNvSpPr/>
          <p:nvPr/>
        </p:nvSpPr>
        <p:spPr>
          <a:xfrm rot="-6078961">
            <a:off x="1861204" y="5452134"/>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 name="Google Shape;26;p2"/>
          <p:cNvSpPr/>
          <p:nvPr/>
        </p:nvSpPr>
        <p:spPr>
          <a:xfrm rot="-6078961">
            <a:off x="1663774" y="4399476"/>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 name="Google Shape;27;p2"/>
          <p:cNvSpPr/>
          <p:nvPr/>
        </p:nvSpPr>
        <p:spPr>
          <a:xfrm rot="-6078961">
            <a:off x="1436144" y="3328008"/>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 name="Google Shape;28;p2"/>
          <p:cNvSpPr/>
          <p:nvPr/>
        </p:nvSpPr>
        <p:spPr>
          <a:xfrm rot="-6078961">
            <a:off x="1233449" y="2268022"/>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 name="Google Shape;29;p2"/>
          <p:cNvSpPr/>
          <p:nvPr/>
        </p:nvSpPr>
        <p:spPr>
          <a:xfrm rot="-6078961">
            <a:off x="1805832" y="54952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 name="Google Shape;30;p2"/>
          <p:cNvSpPr/>
          <p:nvPr/>
        </p:nvSpPr>
        <p:spPr>
          <a:xfrm rot="-6078961">
            <a:off x="1781983" y="54011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 name="Google Shape;31;p2"/>
          <p:cNvSpPr/>
          <p:nvPr/>
        </p:nvSpPr>
        <p:spPr>
          <a:xfrm rot="-6078961">
            <a:off x="1589286" y="443818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 name="Google Shape;32;p2"/>
          <p:cNvSpPr/>
          <p:nvPr/>
        </p:nvSpPr>
        <p:spPr>
          <a:xfrm rot="-6078961">
            <a:off x="1575077" y="43421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 name="Google Shape;33;p2"/>
          <p:cNvSpPr/>
          <p:nvPr/>
        </p:nvSpPr>
        <p:spPr>
          <a:xfrm rot="-6078961">
            <a:off x="1377096" y="337781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 name="Google Shape;34;p2"/>
          <p:cNvSpPr/>
          <p:nvPr/>
        </p:nvSpPr>
        <p:spPr>
          <a:xfrm rot="-6078961">
            <a:off x="1353246" y="32836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 name="Google Shape;35;p2"/>
          <p:cNvSpPr/>
          <p:nvPr/>
        </p:nvSpPr>
        <p:spPr>
          <a:xfrm rot="-6078961">
            <a:off x="1170191" y="231880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 name="Google Shape;36;p2"/>
          <p:cNvSpPr/>
          <p:nvPr/>
        </p:nvSpPr>
        <p:spPr>
          <a:xfrm rot="-6078961">
            <a:off x="1146341" y="222467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 name="Google Shape;37;p2"/>
          <p:cNvSpPr/>
          <p:nvPr/>
        </p:nvSpPr>
        <p:spPr>
          <a:xfrm rot="-6078961">
            <a:off x="1009795" y="12164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 name="Google Shape;38;p2"/>
          <p:cNvSpPr/>
          <p:nvPr/>
        </p:nvSpPr>
        <p:spPr>
          <a:xfrm rot="-6078961">
            <a:off x="955777" y="124732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 name="Google Shape;39;p2"/>
          <p:cNvSpPr/>
          <p:nvPr/>
        </p:nvSpPr>
        <p:spPr>
          <a:xfrm rot="-6078961">
            <a:off x="931927" y="115319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 name="Google Shape;40;p2"/>
          <p:cNvSpPr/>
          <p:nvPr/>
        </p:nvSpPr>
        <p:spPr>
          <a:xfrm rot="-6078961">
            <a:off x="1979632" y="648903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 name="Google Shape;41;p2"/>
          <p:cNvSpPr/>
          <p:nvPr/>
        </p:nvSpPr>
        <p:spPr>
          <a:xfrm rot="-6078961">
            <a:off x="1965423" y="639296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 name="Google Shape;42;p2"/>
          <p:cNvSpPr/>
          <p:nvPr/>
        </p:nvSpPr>
        <p:spPr>
          <a:xfrm rot="-6078961">
            <a:off x="1965162" y="592456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 name="Google Shape;43;p2"/>
          <p:cNvSpPr/>
          <p:nvPr/>
        </p:nvSpPr>
        <p:spPr>
          <a:xfrm rot="-6078961">
            <a:off x="1756006" y="49454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 name="Google Shape;44;p2"/>
          <p:cNvSpPr/>
          <p:nvPr/>
        </p:nvSpPr>
        <p:spPr>
          <a:xfrm rot="-6078961">
            <a:off x="1556647" y="3883118"/>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 name="Google Shape;45;p2"/>
          <p:cNvSpPr/>
          <p:nvPr/>
        </p:nvSpPr>
        <p:spPr>
          <a:xfrm rot="-6078961">
            <a:off x="1332875" y="2830932"/>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 name="Google Shape;46;p2"/>
          <p:cNvSpPr/>
          <p:nvPr/>
        </p:nvSpPr>
        <p:spPr>
          <a:xfrm rot="-6078961">
            <a:off x="1126322" y="175166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 name="Google Shape;47;p2"/>
          <p:cNvSpPr/>
          <p:nvPr/>
        </p:nvSpPr>
        <p:spPr>
          <a:xfrm rot="-6078961">
            <a:off x="1698705" y="4978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 name="Google Shape;48;p2"/>
          <p:cNvSpPr/>
          <p:nvPr/>
        </p:nvSpPr>
        <p:spPr>
          <a:xfrm rot="-6078961">
            <a:off x="1674855" y="488476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 name="Google Shape;49;p2"/>
          <p:cNvSpPr/>
          <p:nvPr/>
        </p:nvSpPr>
        <p:spPr>
          <a:xfrm rot="-6078961">
            <a:off x="1482159" y="392182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 name="Google Shape;50;p2"/>
          <p:cNvSpPr/>
          <p:nvPr/>
        </p:nvSpPr>
        <p:spPr>
          <a:xfrm rot="-6078961">
            <a:off x="1467950" y="382576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 name="Google Shape;51;p2"/>
          <p:cNvSpPr/>
          <p:nvPr/>
        </p:nvSpPr>
        <p:spPr>
          <a:xfrm rot="-6078961">
            <a:off x="1269969" y="286145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 name="Google Shape;52;p2"/>
          <p:cNvSpPr/>
          <p:nvPr/>
        </p:nvSpPr>
        <p:spPr>
          <a:xfrm rot="-6078961">
            <a:off x="1246119" y="27673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 name="Google Shape;53;p2"/>
          <p:cNvSpPr/>
          <p:nvPr/>
        </p:nvSpPr>
        <p:spPr>
          <a:xfrm rot="-6078961">
            <a:off x="1063063" y="180244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 name="Google Shape;54;p2"/>
          <p:cNvSpPr/>
          <p:nvPr/>
        </p:nvSpPr>
        <p:spPr>
          <a:xfrm rot="-6078961">
            <a:off x="1039214" y="17083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 name="Google Shape;55;p2"/>
          <p:cNvSpPr/>
          <p:nvPr/>
        </p:nvSpPr>
        <p:spPr>
          <a:xfrm rot="-6078961">
            <a:off x="910145" y="687324"/>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 name="Google Shape;56;p2"/>
          <p:cNvSpPr/>
          <p:nvPr/>
        </p:nvSpPr>
        <p:spPr>
          <a:xfrm rot="-6078961">
            <a:off x="856361" y="71940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 name="Google Shape;57;p2"/>
          <p:cNvSpPr/>
          <p:nvPr/>
        </p:nvSpPr>
        <p:spPr>
          <a:xfrm rot="-6078961">
            <a:off x="822870" y="62719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 name="Google Shape;58;p2"/>
          <p:cNvSpPr/>
          <p:nvPr/>
        </p:nvSpPr>
        <p:spPr>
          <a:xfrm rot="-6078961">
            <a:off x="1872505" y="59726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 name="Google Shape;59;p2"/>
          <p:cNvSpPr/>
          <p:nvPr/>
        </p:nvSpPr>
        <p:spPr>
          <a:xfrm rot="-6078961">
            <a:off x="1858296" y="587661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0" name="Google Shape;60;p2"/>
          <p:cNvSpPr/>
          <p:nvPr/>
        </p:nvSpPr>
        <p:spPr>
          <a:xfrm rot="-6078961">
            <a:off x="2170988" y="69280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1" name="Google Shape;61;p2"/>
          <p:cNvSpPr/>
          <p:nvPr/>
        </p:nvSpPr>
        <p:spPr>
          <a:xfrm rot="-6078961">
            <a:off x="2078331" y="69761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 name="Google Shape;62;p2"/>
          <p:cNvSpPr/>
          <p:nvPr/>
        </p:nvSpPr>
        <p:spPr>
          <a:xfrm rot="-6078961">
            <a:off x="2064122" y="688013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3 1">
  <p:cSld name="0071_Scrapbook_Template_SlidesMania_3_1">
    <p:spTree>
      <p:nvGrpSpPr>
        <p:cNvPr id="537" name="Shape 537"/>
        <p:cNvGrpSpPr/>
        <p:nvPr/>
      </p:nvGrpSpPr>
      <p:grpSpPr>
        <a:xfrm>
          <a:off x="0" y="0"/>
          <a:ext cx="0" cy="0"/>
          <a:chOff x="0" y="0"/>
          <a:chExt cx="0" cy="0"/>
        </a:xfrm>
      </p:grpSpPr>
      <p:pic>
        <p:nvPicPr>
          <p:cNvPr descr="Imagen que contiene pared&#10;&#10;Descripción generada automáticamente" id="538" name="Google Shape;538;p11"/>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539" name="Google Shape;539;p11"/>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540" name="Google Shape;540;p11"/>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1" name="Google Shape;541;p11"/>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11"/>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3" name="Google Shape;543;p11"/>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4" name="Google Shape;544;p11"/>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5" name="Google Shape;545;p11"/>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6" name="Google Shape;546;p11"/>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11"/>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11"/>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9" name="Google Shape;549;p11"/>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0" name="Google Shape;550;p11"/>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1" name="Google Shape;551;p11"/>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2" name="Google Shape;552;p11"/>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3" name="Google Shape;553;p11"/>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4" name="Google Shape;554;p11"/>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11"/>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6" name="Google Shape;556;p11"/>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7" name="Google Shape;557;p11"/>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8" name="Google Shape;558;p11"/>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9" name="Google Shape;559;p11"/>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0" name="Google Shape;560;p11"/>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1" name="Google Shape;561;p11"/>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2" name="Google Shape;562;p11"/>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3" name="Google Shape;563;p11"/>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4" name="Google Shape;564;p11"/>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5" name="Google Shape;565;p11"/>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6" name="Google Shape;566;p11"/>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7" name="Google Shape;567;p11"/>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8" name="Google Shape;568;p11"/>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9" name="Google Shape;569;p11"/>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0" name="Google Shape;570;p11"/>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1" name="Google Shape;571;p11"/>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2" name="Google Shape;572;p11"/>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3" name="Google Shape;573;p11"/>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4" name="Google Shape;574;p11"/>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5" name="Google Shape;575;p11"/>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6" name="Google Shape;576;p11"/>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7" name="Google Shape;577;p11"/>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8" name="Google Shape;578;p11"/>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9" name="Google Shape;579;p11"/>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0" name="Google Shape;580;p11"/>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1" name="Google Shape;581;p11"/>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2" name="Google Shape;582;p11"/>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3" name="Google Shape;583;p11"/>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4" name="Google Shape;584;p11"/>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5" name="Google Shape;585;p11"/>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6" name="Google Shape;586;p11"/>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7" name="Google Shape;587;p11"/>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8" name="Google Shape;588;p11"/>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9" name="Google Shape;589;p11"/>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11"/>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11"/>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92" name="Google Shape;592;p11"/>
          <p:cNvPicPr preferRelativeResize="0"/>
          <p:nvPr/>
        </p:nvPicPr>
        <p:blipFill rotWithShape="1">
          <a:blip r:embed="rId3">
            <a:alphaModFix/>
          </a:blip>
          <a:srcRect b="0" l="0" r="0" t="0"/>
          <a:stretch/>
        </p:blipFill>
        <p:spPr>
          <a:xfrm>
            <a:off x="6096000" y="137737"/>
            <a:ext cx="6051486" cy="1219541"/>
          </a:xfrm>
          <a:prstGeom prst="rect">
            <a:avLst/>
          </a:prstGeom>
          <a:noFill/>
          <a:ln>
            <a:noFill/>
          </a:ln>
        </p:spPr>
      </p:pic>
      <p:sp>
        <p:nvSpPr>
          <p:cNvPr id="593" name="Google Shape;593;p11"/>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594" name="Google Shape;594;p11"/>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95" name="Google Shape;595;p11"/>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96" name="Google Shape;596;p11"/>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LAS ESTACIONES</a:t>
            </a:r>
            <a:endParaRPr sz="4200"/>
          </a:p>
        </p:txBody>
      </p:sp>
      <p:sp>
        <p:nvSpPr>
          <p:cNvPr id="597" name="Google Shape;597;p11"/>
          <p:cNvSpPr txBox="1"/>
          <p:nvPr/>
        </p:nvSpPr>
        <p:spPr>
          <a:xfrm>
            <a:off x="510450" y="2491725"/>
            <a:ext cx="4390500" cy="3881100"/>
          </a:xfrm>
          <a:prstGeom prst="rect">
            <a:avLst/>
          </a:prstGeom>
          <a:no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Drag the term to the image it best defines</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ctr">
              <a:spcBef>
                <a:spcPts val="0"/>
              </a:spcBef>
              <a:spcAft>
                <a:spcPts val="0"/>
              </a:spcAft>
              <a:buNone/>
            </a:pPr>
            <a:r>
              <a:t/>
            </a:r>
            <a:endParaRPr b="1" sz="2500">
              <a:latin typeface="Comfortaa"/>
              <a:ea typeface="Comfortaa"/>
              <a:cs typeface="Comfortaa"/>
              <a:sym typeface="Comfortaa"/>
            </a:endParaRPr>
          </a:p>
        </p:txBody>
      </p:sp>
      <p:pic>
        <p:nvPicPr>
          <p:cNvPr id="598" name="Google Shape;598;p11"/>
          <p:cNvPicPr preferRelativeResize="0"/>
          <p:nvPr/>
        </p:nvPicPr>
        <p:blipFill>
          <a:blip r:embed="rId4">
            <a:alphaModFix/>
          </a:blip>
          <a:stretch>
            <a:fillRect/>
          </a:stretch>
        </p:blipFill>
        <p:spPr>
          <a:xfrm>
            <a:off x="6622925" y="1790853"/>
            <a:ext cx="5087276" cy="4273925"/>
          </a:xfrm>
          <a:prstGeom prst="rect">
            <a:avLst/>
          </a:prstGeom>
          <a:noFill/>
          <a:ln>
            <a:noFill/>
          </a:ln>
        </p:spPr>
      </p:pic>
      <p:grpSp>
        <p:nvGrpSpPr>
          <p:cNvPr id="599" name="Google Shape;599;p11"/>
          <p:cNvGrpSpPr/>
          <p:nvPr/>
        </p:nvGrpSpPr>
        <p:grpSpPr>
          <a:xfrm rot="10800000">
            <a:off x="226492" y="428235"/>
            <a:ext cx="2647577" cy="604881"/>
            <a:chOff x="9300301" y="496398"/>
            <a:chExt cx="1989911" cy="655200"/>
          </a:xfrm>
        </p:grpSpPr>
        <p:sp>
          <p:nvSpPr>
            <p:cNvPr id="600" name="Google Shape;600;p11"/>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11"/>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02" name="Google Shape;602;p11"/>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pic>
        <p:nvPicPr>
          <p:cNvPr id="603" name="Google Shape;603;p11"/>
          <p:cNvPicPr preferRelativeResize="0"/>
          <p:nvPr/>
        </p:nvPicPr>
        <p:blipFill>
          <a:blip r:embed="rId5">
            <a:alphaModFix/>
          </a:blip>
          <a:stretch>
            <a:fillRect/>
          </a:stretch>
        </p:blipFill>
        <p:spPr>
          <a:xfrm>
            <a:off x="3619075" y="4139200"/>
            <a:ext cx="2647575" cy="2647575"/>
          </a:xfrm>
          <a:prstGeom prst="rect">
            <a:avLst/>
          </a:prstGeom>
          <a:noFill/>
          <a:ln>
            <a:noFill/>
          </a:ln>
          <a:effectLst>
            <a:outerShdw blurRad="63500" sx="102000" rotWithShape="0" algn="ctr" sy="102000">
              <a:srgbClr val="000000">
                <a:alpha val="40000"/>
              </a:srgbClr>
            </a:outerShdw>
          </a:effec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604" name="Shape 604"/>
        <p:cNvGrpSpPr/>
        <p:nvPr/>
      </p:nvGrpSpPr>
      <p:grpSpPr>
        <a:xfrm>
          <a:off x="0" y="0"/>
          <a:ext cx="0" cy="0"/>
          <a:chOff x="0" y="0"/>
          <a:chExt cx="0" cy="0"/>
        </a:xfrm>
      </p:grpSpPr>
      <p:grpSp>
        <p:nvGrpSpPr>
          <p:cNvPr id="605" name="Google Shape;605;p12"/>
          <p:cNvGrpSpPr/>
          <p:nvPr/>
        </p:nvGrpSpPr>
        <p:grpSpPr>
          <a:xfrm>
            <a:off x="0" y="0"/>
            <a:ext cx="12192000" cy="6858000"/>
            <a:chOff x="0" y="0"/>
            <a:chExt cx="12192000" cy="6858000"/>
          </a:xfrm>
        </p:grpSpPr>
        <p:sp>
          <p:nvSpPr>
            <p:cNvPr id="606" name="Google Shape;606;p12"/>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7" name="Google Shape;607;p12">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608" name="Google Shape;608;p12"/>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3F3F3F"/>
                  </a:solidFill>
                  <a:latin typeface="Poppins"/>
                  <a:ea typeface="Poppins"/>
                  <a:cs typeface="Poppins"/>
                  <a:sym typeface="Poppins"/>
                </a:rPr>
                <a:t>Free </a:t>
              </a:r>
              <a:r>
                <a:rPr lang="es-ES" sz="3600">
                  <a:solidFill>
                    <a:srgbClr val="3F3F3F"/>
                  </a:solidFill>
                  <a:latin typeface="Poppins"/>
                  <a:ea typeface="Poppins"/>
                  <a:cs typeface="Poppins"/>
                  <a:sym typeface="Poppins"/>
                </a:rPr>
                <a:t>themes and templates for </a:t>
              </a:r>
              <a:r>
                <a:rPr b="1" lang="es-ES" sz="3600">
                  <a:solidFill>
                    <a:srgbClr val="3F3F3F"/>
                  </a:solidFill>
                  <a:latin typeface="Poppins"/>
                  <a:ea typeface="Poppins"/>
                  <a:cs typeface="Poppins"/>
                  <a:sym typeface="Poppins"/>
                </a:rPr>
                <a:t>Google Slides</a:t>
              </a:r>
              <a:r>
                <a:rPr lang="es-ES" sz="3600">
                  <a:solidFill>
                    <a:srgbClr val="3F3F3F"/>
                  </a:solidFill>
                  <a:latin typeface="Poppins"/>
                  <a:ea typeface="Poppins"/>
                  <a:cs typeface="Poppins"/>
                  <a:sym typeface="Poppins"/>
                </a:rPr>
                <a:t> or </a:t>
              </a:r>
              <a:r>
                <a:rPr b="1" lang="es-ES"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s-ES"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s-ES" sz="2700">
                  <a:solidFill>
                    <a:srgbClr val="3F3F3F"/>
                  </a:solidFill>
                  <a:latin typeface="Poppins"/>
                  <a:ea typeface="Poppins"/>
                  <a:cs typeface="Poppins"/>
                  <a:sym typeface="Poppins"/>
                </a:rPr>
                <a:t>Read </a:t>
              </a:r>
              <a:r>
                <a:rPr lang="es-ES" sz="2700" u="sng">
                  <a:solidFill>
                    <a:srgbClr val="3F3F3F"/>
                  </a:solidFill>
                  <a:latin typeface="Poppins"/>
                  <a:ea typeface="Poppins"/>
                  <a:cs typeface="Poppins"/>
                  <a:sym typeface="Poppins"/>
                  <a:hlinkClick r:id="rId4">
                    <a:extLst>
                      <a:ext uri="{A12FA001-AC4F-418D-AE19-62706E023703}">
                        <ahyp:hlinkClr val="tx"/>
                      </a:ext>
                    </a:extLst>
                  </a:hlinkClick>
                </a:rPr>
                <a:t>FAQ</a:t>
              </a:r>
              <a:r>
                <a:rPr b="1" lang="es-ES" sz="4400">
                  <a:solidFill>
                    <a:srgbClr val="FFCB25"/>
                  </a:solidFill>
                  <a:latin typeface="Poppins"/>
                  <a:ea typeface="Poppins"/>
                  <a:cs typeface="Poppins"/>
                  <a:sym typeface="Poppins"/>
                </a:rPr>
                <a:t> </a:t>
              </a:r>
              <a:r>
                <a:rPr lang="es-ES"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p:txBody>
        </p:sp>
        <p:cxnSp>
          <p:nvCxnSpPr>
            <p:cNvPr id="609" name="Google Shape;609;p12"/>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610" name="Google Shape;610;p12">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611" name="Google Shape;611;p12">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612" name="Google Shape;612;p12">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613" name="Google Shape;613;p12">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614" name="Google Shape;614;p12"/>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s-ES"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1">
  <p:cSld name="0071_Scrapbook_Template_SlidesMania_1">
    <p:spTree>
      <p:nvGrpSpPr>
        <p:cNvPr id="617" name="Shape 617"/>
        <p:cNvGrpSpPr/>
        <p:nvPr/>
      </p:nvGrpSpPr>
      <p:grpSpPr>
        <a:xfrm>
          <a:off x="0" y="0"/>
          <a:ext cx="0" cy="0"/>
          <a:chOff x="0" y="0"/>
          <a:chExt cx="0" cy="0"/>
        </a:xfrm>
      </p:grpSpPr>
      <p:grpSp>
        <p:nvGrpSpPr>
          <p:cNvPr id="618" name="Google Shape;618;p14"/>
          <p:cNvGrpSpPr/>
          <p:nvPr/>
        </p:nvGrpSpPr>
        <p:grpSpPr>
          <a:xfrm rot="-796174">
            <a:off x="5709584" y="3024024"/>
            <a:ext cx="2621972" cy="525623"/>
            <a:chOff x="1959429" y="497437"/>
            <a:chExt cx="2976403" cy="655200"/>
          </a:xfrm>
        </p:grpSpPr>
        <p:sp>
          <p:nvSpPr>
            <p:cNvPr id="619" name="Google Shape;619;p14"/>
            <p:cNvSpPr/>
            <p:nvPr/>
          </p:nvSpPr>
          <p:spPr>
            <a:xfrm>
              <a:off x="1959429" y="497437"/>
              <a:ext cx="7932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0" name="Google Shape;620;p14"/>
            <p:cNvSpPr/>
            <p:nvPr/>
          </p:nvSpPr>
          <p:spPr>
            <a:xfrm>
              <a:off x="2631232" y="497437"/>
              <a:ext cx="23046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621" name="Google Shape;621;p14"/>
          <p:cNvGrpSpPr/>
          <p:nvPr/>
        </p:nvGrpSpPr>
        <p:grpSpPr>
          <a:xfrm rot="-796174">
            <a:off x="5549117" y="2378911"/>
            <a:ext cx="2621972" cy="525623"/>
            <a:chOff x="1959429" y="497437"/>
            <a:chExt cx="2976403" cy="655200"/>
          </a:xfrm>
        </p:grpSpPr>
        <p:sp>
          <p:nvSpPr>
            <p:cNvPr id="622" name="Google Shape;622;p14"/>
            <p:cNvSpPr/>
            <p:nvPr/>
          </p:nvSpPr>
          <p:spPr>
            <a:xfrm>
              <a:off x="1959429" y="497437"/>
              <a:ext cx="793200" cy="655200"/>
            </a:xfrm>
            <a:prstGeom prst="rect">
              <a:avLst/>
            </a:prstGeom>
            <a:solidFill>
              <a:srgbClr val="F0D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3" name="Google Shape;623;p14"/>
            <p:cNvSpPr/>
            <p:nvPr/>
          </p:nvSpPr>
          <p:spPr>
            <a:xfrm>
              <a:off x="2631232" y="497437"/>
              <a:ext cx="2304600" cy="653100"/>
            </a:xfrm>
            <a:prstGeom prst="rect">
              <a:avLst/>
            </a:prstGeom>
            <a:solidFill>
              <a:srgbClr val="F0D77D"/>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624" name="Google Shape;624;p14"/>
          <p:cNvGrpSpPr/>
          <p:nvPr/>
        </p:nvGrpSpPr>
        <p:grpSpPr>
          <a:xfrm rot="-796174">
            <a:off x="5396262" y="1755096"/>
            <a:ext cx="2621972" cy="525623"/>
            <a:chOff x="1959429" y="497437"/>
            <a:chExt cx="2976403" cy="655200"/>
          </a:xfrm>
        </p:grpSpPr>
        <p:sp>
          <p:nvSpPr>
            <p:cNvPr id="625" name="Google Shape;625;p14"/>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6" name="Google Shape;626;p14"/>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627" name="Google Shape;627;p14"/>
          <p:cNvGrpSpPr/>
          <p:nvPr/>
        </p:nvGrpSpPr>
        <p:grpSpPr>
          <a:xfrm rot="-796174">
            <a:off x="5239072" y="1083213"/>
            <a:ext cx="2621972" cy="525623"/>
            <a:chOff x="1959429" y="497437"/>
            <a:chExt cx="2976403" cy="655200"/>
          </a:xfrm>
        </p:grpSpPr>
        <p:sp>
          <p:nvSpPr>
            <p:cNvPr id="628" name="Google Shape;628;p14"/>
            <p:cNvSpPr/>
            <p:nvPr/>
          </p:nvSpPr>
          <p:spPr>
            <a:xfrm>
              <a:off x="1959429" y="497437"/>
              <a:ext cx="793200" cy="655200"/>
            </a:xfrm>
            <a:prstGeom prst="rect">
              <a:avLst/>
            </a:prstGeom>
            <a:solidFill>
              <a:srgbClr val="C2B5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9" name="Google Shape;629;p14"/>
            <p:cNvSpPr/>
            <p:nvPr/>
          </p:nvSpPr>
          <p:spPr>
            <a:xfrm>
              <a:off x="2631232" y="497437"/>
              <a:ext cx="2304600" cy="653100"/>
            </a:xfrm>
            <a:prstGeom prst="rect">
              <a:avLst/>
            </a:prstGeom>
            <a:solidFill>
              <a:srgbClr val="C2B5D8"/>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630" name="Google Shape;630;p14"/>
          <p:cNvGrpSpPr/>
          <p:nvPr/>
        </p:nvGrpSpPr>
        <p:grpSpPr>
          <a:xfrm rot="-796174">
            <a:off x="5086216" y="459398"/>
            <a:ext cx="2621972" cy="525623"/>
            <a:chOff x="1959429" y="497437"/>
            <a:chExt cx="2976403" cy="655200"/>
          </a:xfrm>
        </p:grpSpPr>
        <p:sp>
          <p:nvSpPr>
            <p:cNvPr id="631" name="Google Shape;631;p14"/>
            <p:cNvSpPr/>
            <p:nvPr/>
          </p:nvSpPr>
          <p:spPr>
            <a:xfrm>
              <a:off x="1959429" y="497437"/>
              <a:ext cx="793200" cy="655200"/>
            </a:xfrm>
            <a:prstGeom prst="rect">
              <a:avLst/>
            </a:prstGeom>
            <a:solidFill>
              <a:srgbClr val="B1C4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2" name="Google Shape;632;p14"/>
            <p:cNvSpPr/>
            <p:nvPr/>
          </p:nvSpPr>
          <p:spPr>
            <a:xfrm>
              <a:off x="2631232" y="497437"/>
              <a:ext cx="2304600" cy="653100"/>
            </a:xfrm>
            <a:prstGeom prst="rect">
              <a:avLst/>
            </a:prstGeom>
            <a:solidFill>
              <a:srgbClr val="B1C4DA"/>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descr="Imagen que contiene pared&#10;&#10;Descripción generada automáticamente" id="633" name="Google Shape;633;p14"/>
          <p:cNvPicPr preferRelativeResize="0"/>
          <p:nvPr/>
        </p:nvPicPr>
        <p:blipFill rotWithShape="1">
          <a:blip r:embed="rId2">
            <a:alphaModFix/>
          </a:blip>
          <a:srcRect b="0" l="0" r="0" t="0"/>
          <a:stretch/>
        </p:blipFill>
        <p:spPr>
          <a:xfrm rot="-688479">
            <a:off x="1397240" y="-148689"/>
            <a:ext cx="5859264" cy="6915211"/>
          </a:xfrm>
          <a:prstGeom prst="rect">
            <a:avLst/>
          </a:prstGeom>
          <a:noFill/>
          <a:ln>
            <a:noFill/>
          </a:ln>
          <a:effectLst>
            <a:outerShdw blurRad="63500" sx="102000" rotWithShape="0" algn="ctr" sy="102000">
              <a:srgbClr val="000000">
                <a:alpha val="40000"/>
              </a:srgbClr>
            </a:outerShdw>
          </a:effectLst>
        </p:spPr>
      </p:pic>
      <p:sp>
        <p:nvSpPr>
          <p:cNvPr id="634" name="Google Shape;634;p14"/>
          <p:cNvSpPr/>
          <p:nvPr/>
        </p:nvSpPr>
        <p:spPr>
          <a:xfrm rot="-6077659">
            <a:off x="2072339" y="6440976"/>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5" name="Google Shape;635;p14"/>
          <p:cNvSpPr/>
          <p:nvPr/>
        </p:nvSpPr>
        <p:spPr>
          <a:xfrm rot="-6077659">
            <a:off x="1861254" y="5452185"/>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6" name="Google Shape;636;p14"/>
          <p:cNvSpPr/>
          <p:nvPr/>
        </p:nvSpPr>
        <p:spPr>
          <a:xfrm rot="-6077659">
            <a:off x="1663824" y="4399527"/>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7" name="Google Shape;637;p14"/>
          <p:cNvSpPr/>
          <p:nvPr/>
        </p:nvSpPr>
        <p:spPr>
          <a:xfrm rot="-6077659">
            <a:off x="1436194" y="3328059"/>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8" name="Google Shape;638;p14"/>
          <p:cNvSpPr/>
          <p:nvPr/>
        </p:nvSpPr>
        <p:spPr>
          <a:xfrm rot="-6077659">
            <a:off x="1233499" y="2268073"/>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9" name="Google Shape;639;p14"/>
          <p:cNvSpPr/>
          <p:nvPr/>
        </p:nvSpPr>
        <p:spPr>
          <a:xfrm rot="-6089794">
            <a:off x="1805701" y="5495197"/>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0" name="Google Shape;640;p14"/>
          <p:cNvSpPr/>
          <p:nvPr/>
        </p:nvSpPr>
        <p:spPr>
          <a:xfrm rot="-6089794">
            <a:off x="1781852" y="5401063"/>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1" name="Google Shape;641;p14"/>
          <p:cNvSpPr/>
          <p:nvPr/>
        </p:nvSpPr>
        <p:spPr>
          <a:xfrm rot="-6089794">
            <a:off x="1589155" y="4438122"/>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2" name="Google Shape;642;p14"/>
          <p:cNvSpPr/>
          <p:nvPr/>
        </p:nvSpPr>
        <p:spPr>
          <a:xfrm rot="-6089794">
            <a:off x="1574946" y="4342058"/>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3" name="Google Shape;643;p14"/>
          <p:cNvSpPr/>
          <p:nvPr/>
        </p:nvSpPr>
        <p:spPr>
          <a:xfrm rot="-6089794">
            <a:off x="1376965" y="3377747"/>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4" name="Google Shape;644;p14"/>
          <p:cNvSpPr/>
          <p:nvPr/>
        </p:nvSpPr>
        <p:spPr>
          <a:xfrm rot="-6089794">
            <a:off x="1353115" y="3283613"/>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5" name="Google Shape;645;p14"/>
          <p:cNvSpPr/>
          <p:nvPr/>
        </p:nvSpPr>
        <p:spPr>
          <a:xfrm rot="-6089794">
            <a:off x="1170060" y="2318743"/>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6" name="Google Shape;646;p14"/>
          <p:cNvSpPr/>
          <p:nvPr/>
        </p:nvSpPr>
        <p:spPr>
          <a:xfrm rot="-6089794">
            <a:off x="1146210" y="2224609"/>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7" name="Google Shape;647;p14"/>
          <p:cNvSpPr/>
          <p:nvPr/>
        </p:nvSpPr>
        <p:spPr>
          <a:xfrm rot="-6077659">
            <a:off x="1009845" y="1216472"/>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8" name="Google Shape;648;p14"/>
          <p:cNvSpPr/>
          <p:nvPr/>
        </p:nvSpPr>
        <p:spPr>
          <a:xfrm rot="-6089794">
            <a:off x="955646" y="124726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9" name="Google Shape;649;p14"/>
          <p:cNvSpPr/>
          <p:nvPr/>
        </p:nvSpPr>
        <p:spPr>
          <a:xfrm rot="-6089794">
            <a:off x="931796" y="115313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0" name="Google Shape;650;p14"/>
          <p:cNvSpPr/>
          <p:nvPr/>
        </p:nvSpPr>
        <p:spPr>
          <a:xfrm rot="-6089794">
            <a:off x="1979501" y="6488969"/>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1" name="Google Shape;651;p14"/>
          <p:cNvSpPr/>
          <p:nvPr/>
        </p:nvSpPr>
        <p:spPr>
          <a:xfrm rot="-6089794">
            <a:off x="1965292" y="639290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2" name="Google Shape;652;p14"/>
          <p:cNvSpPr/>
          <p:nvPr/>
        </p:nvSpPr>
        <p:spPr>
          <a:xfrm rot="-6077659">
            <a:off x="1965212" y="5924618"/>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3" name="Google Shape;653;p14"/>
          <p:cNvSpPr/>
          <p:nvPr/>
        </p:nvSpPr>
        <p:spPr>
          <a:xfrm rot="-6077659">
            <a:off x="1756056" y="4945468"/>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4" name="Google Shape;654;p14"/>
          <p:cNvSpPr/>
          <p:nvPr/>
        </p:nvSpPr>
        <p:spPr>
          <a:xfrm rot="-6077659">
            <a:off x="1556697" y="3883169"/>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5" name="Google Shape;655;p14"/>
          <p:cNvSpPr/>
          <p:nvPr/>
        </p:nvSpPr>
        <p:spPr>
          <a:xfrm rot="-6077659">
            <a:off x="1332925" y="2830983"/>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6" name="Google Shape;656;p14"/>
          <p:cNvSpPr/>
          <p:nvPr/>
        </p:nvSpPr>
        <p:spPr>
          <a:xfrm rot="-6077659">
            <a:off x="1126372" y="1751716"/>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7" name="Google Shape;657;p14"/>
          <p:cNvSpPr/>
          <p:nvPr/>
        </p:nvSpPr>
        <p:spPr>
          <a:xfrm rot="-6089794">
            <a:off x="1698574" y="4978839"/>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8" name="Google Shape;658;p14"/>
          <p:cNvSpPr/>
          <p:nvPr/>
        </p:nvSpPr>
        <p:spPr>
          <a:xfrm rot="-6089794">
            <a:off x="1674724" y="488470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9" name="Google Shape;659;p14"/>
          <p:cNvSpPr/>
          <p:nvPr/>
        </p:nvSpPr>
        <p:spPr>
          <a:xfrm rot="-6089794">
            <a:off x="1482028" y="3921764"/>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0" name="Google Shape;660;p14"/>
          <p:cNvSpPr/>
          <p:nvPr/>
        </p:nvSpPr>
        <p:spPr>
          <a:xfrm rot="-6089794">
            <a:off x="1467819" y="382570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1" name="Google Shape;661;p14"/>
          <p:cNvSpPr/>
          <p:nvPr/>
        </p:nvSpPr>
        <p:spPr>
          <a:xfrm rot="-6089794">
            <a:off x="1269838" y="2861389"/>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2" name="Google Shape;662;p14"/>
          <p:cNvSpPr/>
          <p:nvPr/>
        </p:nvSpPr>
        <p:spPr>
          <a:xfrm rot="-6089794">
            <a:off x="1245988" y="276725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3" name="Google Shape;663;p14"/>
          <p:cNvSpPr/>
          <p:nvPr/>
        </p:nvSpPr>
        <p:spPr>
          <a:xfrm rot="-6089794">
            <a:off x="1062932" y="180238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4" name="Google Shape;664;p14"/>
          <p:cNvSpPr/>
          <p:nvPr/>
        </p:nvSpPr>
        <p:spPr>
          <a:xfrm rot="-6089794">
            <a:off x="1039083" y="170825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5" name="Google Shape;665;p14"/>
          <p:cNvSpPr/>
          <p:nvPr/>
        </p:nvSpPr>
        <p:spPr>
          <a:xfrm rot="-6077659">
            <a:off x="910195" y="687375"/>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6" name="Google Shape;666;p14"/>
          <p:cNvSpPr/>
          <p:nvPr/>
        </p:nvSpPr>
        <p:spPr>
          <a:xfrm rot="-6089794">
            <a:off x="856230" y="719338"/>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7" name="Google Shape;667;p14"/>
          <p:cNvSpPr/>
          <p:nvPr/>
        </p:nvSpPr>
        <p:spPr>
          <a:xfrm rot="-6089794">
            <a:off x="822739" y="627133"/>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8" name="Google Shape;668;p14"/>
          <p:cNvSpPr/>
          <p:nvPr/>
        </p:nvSpPr>
        <p:spPr>
          <a:xfrm rot="-6089794">
            <a:off x="1872374" y="597261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9" name="Google Shape;669;p14"/>
          <p:cNvSpPr/>
          <p:nvPr/>
        </p:nvSpPr>
        <p:spPr>
          <a:xfrm rot="-6089794">
            <a:off x="1858165" y="5876548"/>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0" name="Google Shape;670;p14"/>
          <p:cNvSpPr/>
          <p:nvPr/>
        </p:nvSpPr>
        <p:spPr>
          <a:xfrm rot="-6077659">
            <a:off x="2171038" y="6928142"/>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1" name="Google Shape;671;p14"/>
          <p:cNvSpPr/>
          <p:nvPr/>
        </p:nvSpPr>
        <p:spPr>
          <a:xfrm rot="-6089794">
            <a:off x="2078200" y="697613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2" name="Google Shape;672;p14"/>
          <p:cNvSpPr/>
          <p:nvPr/>
        </p:nvSpPr>
        <p:spPr>
          <a:xfrm rot="-6089794">
            <a:off x="2063991" y="688007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2">
  <p:cSld name="0071_Scrapbook_Template_SlidesMania_2">
    <p:spTree>
      <p:nvGrpSpPr>
        <p:cNvPr id="673" name="Shape 673"/>
        <p:cNvGrpSpPr/>
        <p:nvPr/>
      </p:nvGrpSpPr>
      <p:grpSpPr>
        <a:xfrm>
          <a:off x="0" y="0"/>
          <a:ext cx="0" cy="0"/>
          <a:chOff x="0" y="0"/>
          <a:chExt cx="0" cy="0"/>
        </a:xfrm>
      </p:grpSpPr>
      <p:pic>
        <p:nvPicPr>
          <p:cNvPr descr="Imagen que contiene pared&#10;&#10;Descripción generada automáticamente" id="674" name="Google Shape;674;p15"/>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675" name="Google Shape;675;p15"/>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676" name="Google Shape;676;p15"/>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7" name="Google Shape;677;p15"/>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8" name="Google Shape;678;p15"/>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9" name="Google Shape;679;p15"/>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0" name="Google Shape;680;p15"/>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1" name="Google Shape;681;p15"/>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2" name="Google Shape;682;p15"/>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3" name="Google Shape;683;p15"/>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4" name="Google Shape;684;p15"/>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5" name="Google Shape;685;p15"/>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6" name="Google Shape;686;p15"/>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7" name="Google Shape;687;p15"/>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8" name="Google Shape;688;p15"/>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9" name="Google Shape;689;p15"/>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0" name="Google Shape;690;p15"/>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1" name="Google Shape;691;p15"/>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2" name="Google Shape;692;p15"/>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3" name="Google Shape;693;p15"/>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4" name="Google Shape;694;p15"/>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5" name="Google Shape;695;p15"/>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6" name="Google Shape;696;p15"/>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7" name="Google Shape;697;p15"/>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8" name="Google Shape;698;p15"/>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9" name="Google Shape;699;p15"/>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0" name="Google Shape;700;p15"/>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1" name="Google Shape;701;p15"/>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2" name="Google Shape;702;p15"/>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3" name="Google Shape;703;p15"/>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4" name="Google Shape;704;p15"/>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5" name="Google Shape;705;p15"/>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6" name="Google Shape;706;p15"/>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7" name="Google Shape;707;p15"/>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8" name="Google Shape;708;p15"/>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9" name="Google Shape;709;p15"/>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0" name="Google Shape;710;p15"/>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1" name="Google Shape;711;p15"/>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2" name="Google Shape;712;p15"/>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3" name="Google Shape;713;p15"/>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4" name="Google Shape;714;p15"/>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5" name="Google Shape;715;p15"/>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6" name="Google Shape;716;p15"/>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7" name="Google Shape;717;p15"/>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8" name="Google Shape;718;p15"/>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9" name="Google Shape;719;p15"/>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0" name="Google Shape;720;p15"/>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1" name="Google Shape;721;p15"/>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2" name="Google Shape;722;p15"/>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3" name="Google Shape;723;p15"/>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4" name="Google Shape;724;p15"/>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5" name="Google Shape;725;p15"/>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6" name="Google Shape;726;p15"/>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7" name="Google Shape;727;p15"/>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8" name="Google Shape;728;p15"/>
          <p:cNvSpPr/>
          <p:nvPr/>
        </p:nvSpPr>
        <p:spPr>
          <a:xfrm>
            <a:off x="589936" y="1868129"/>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29" name="Google Shape;729;p15"/>
          <p:cNvSpPr/>
          <p:nvPr/>
        </p:nvSpPr>
        <p:spPr>
          <a:xfrm>
            <a:off x="589936" y="2875935"/>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30" name="Google Shape;730;p15"/>
          <p:cNvSpPr/>
          <p:nvPr/>
        </p:nvSpPr>
        <p:spPr>
          <a:xfrm>
            <a:off x="589936" y="3883741"/>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31" name="Google Shape;731;p15"/>
          <p:cNvSpPr/>
          <p:nvPr/>
        </p:nvSpPr>
        <p:spPr>
          <a:xfrm>
            <a:off x="589936" y="4891547"/>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32" name="Google Shape;732;p15"/>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p:cSld name="0071_Scrapbook_Template_SlidesMania_5">
    <p:spTree>
      <p:nvGrpSpPr>
        <p:cNvPr id="733" name="Shape 733"/>
        <p:cNvGrpSpPr/>
        <p:nvPr/>
      </p:nvGrpSpPr>
      <p:grpSpPr>
        <a:xfrm>
          <a:off x="0" y="0"/>
          <a:ext cx="0" cy="0"/>
          <a:chOff x="0" y="0"/>
          <a:chExt cx="0" cy="0"/>
        </a:xfrm>
      </p:grpSpPr>
      <p:pic>
        <p:nvPicPr>
          <p:cNvPr descr="Imagen que contiene pared&#10;&#10;Descripción generada automáticamente" id="734" name="Google Shape;734;p16"/>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735" name="Google Shape;735;p16"/>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736" name="Google Shape;736;p16"/>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7" name="Google Shape;737;p16"/>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8" name="Google Shape;738;p16"/>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9" name="Google Shape;739;p16"/>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0" name="Google Shape;740;p16"/>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1" name="Google Shape;741;p16"/>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2" name="Google Shape;742;p16"/>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3" name="Google Shape;743;p16"/>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4" name="Google Shape;744;p16"/>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5" name="Google Shape;745;p16"/>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6" name="Google Shape;746;p16"/>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7" name="Google Shape;747;p16"/>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8" name="Google Shape;748;p16"/>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9" name="Google Shape;749;p16"/>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0" name="Google Shape;750;p16"/>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1" name="Google Shape;751;p16"/>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2" name="Google Shape;752;p16"/>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3" name="Google Shape;753;p16"/>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4" name="Google Shape;754;p16"/>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5" name="Google Shape;755;p16"/>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6" name="Google Shape;756;p16"/>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7" name="Google Shape;757;p16"/>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8" name="Google Shape;758;p16"/>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9" name="Google Shape;759;p16"/>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0" name="Google Shape;760;p16"/>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1" name="Google Shape;761;p16"/>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2" name="Google Shape;762;p16"/>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3" name="Google Shape;763;p16"/>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4" name="Google Shape;764;p16"/>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5" name="Google Shape;765;p16"/>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6" name="Google Shape;766;p16"/>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7" name="Google Shape;767;p16"/>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8" name="Google Shape;768;p16"/>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9" name="Google Shape;769;p16"/>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0" name="Google Shape;770;p16"/>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1" name="Google Shape;771;p16"/>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2" name="Google Shape;772;p16"/>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3" name="Google Shape;773;p16"/>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4" name="Google Shape;774;p16"/>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5" name="Google Shape;775;p16"/>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6" name="Google Shape;776;p16"/>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7" name="Google Shape;777;p16"/>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8" name="Google Shape;778;p16"/>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9" name="Google Shape;779;p16"/>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0" name="Google Shape;780;p16"/>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1" name="Google Shape;781;p16"/>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2" name="Google Shape;782;p16"/>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3" name="Google Shape;783;p16"/>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4" name="Google Shape;784;p16"/>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5" name="Google Shape;785;p16"/>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6" name="Google Shape;786;p16"/>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7" name="Google Shape;787;p16"/>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88" name="Google Shape;788;p16"/>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789" name="Google Shape;789;p16"/>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2">
  <p:cSld name="0071_Scrapbook_Template_SlidesMania_5_2">
    <p:spTree>
      <p:nvGrpSpPr>
        <p:cNvPr id="790" name="Shape 790"/>
        <p:cNvGrpSpPr/>
        <p:nvPr/>
      </p:nvGrpSpPr>
      <p:grpSpPr>
        <a:xfrm>
          <a:off x="0" y="0"/>
          <a:ext cx="0" cy="0"/>
          <a:chOff x="0" y="0"/>
          <a:chExt cx="0" cy="0"/>
        </a:xfrm>
      </p:grpSpPr>
      <p:pic>
        <p:nvPicPr>
          <p:cNvPr descr="Imagen que contiene pared&#10;&#10;Descripción generada automáticamente" id="791" name="Google Shape;791;p17"/>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792" name="Google Shape;792;p17"/>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793" name="Google Shape;793;p17"/>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4" name="Google Shape;794;p17"/>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5" name="Google Shape;795;p17"/>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6" name="Google Shape;796;p17"/>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7" name="Google Shape;797;p17"/>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8" name="Google Shape;798;p17"/>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9" name="Google Shape;799;p17"/>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0" name="Google Shape;800;p17"/>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1" name="Google Shape;801;p17"/>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2" name="Google Shape;802;p17"/>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3" name="Google Shape;803;p17"/>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4" name="Google Shape;804;p17"/>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5" name="Google Shape;805;p17"/>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6" name="Google Shape;806;p17"/>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7" name="Google Shape;807;p17"/>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8" name="Google Shape;808;p17"/>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9" name="Google Shape;809;p17"/>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0" name="Google Shape;810;p17"/>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1" name="Google Shape;811;p17"/>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2" name="Google Shape;812;p17"/>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3" name="Google Shape;813;p17"/>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4" name="Google Shape;814;p17"/>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5" name="Google Shape;815;p17"/>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6" name="Google Shape;816;p17"/>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7" name="Google Shape;817;p17"/>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8" name="Google Shape;818;p17"/>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9" name="Google Shape;819;p17"/>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0" name="Google Shape;820;p17"/>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1" name="Google Shape;821;p17"/>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2" name="Google Shape;822;p17"/>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3" name="Google Shape;823;p17"/>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4" name="Google Shape;824;p17"/>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5" name="Google Shape;825;p17"/>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6" name="Google Shape;826;p17"/>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7" name="Google Shape;827;p17"/>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8" name="Google Shape;828;p17"/>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9" name="Google Shape;829;p17"/>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0" name="Google Shape;830;p17"/>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1" name="Google Shape;831;p17"/>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2" name="Google Shape;832;p17"/>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3" name="Google Shape;833;p17"/>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4" name="Google Shape;834;p17"/>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5" name="Google Shape;835;p17"/>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6" name="Google Shape;836;p17"/>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7" name="Google Shape;837;p17"/>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8" name="Google Shape;838;p17"/>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9" name="Google Shape;839;p17"/>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0" name="Google Shape;840;p17"/>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1" name="Google Shape;841;p17"/>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2" name="Google Shape;842;p17"/>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3" name="Google Shape;843;p17"/>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4" name="Google Shape;844;p17"/>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45" name="Google Shape;845;p17"/>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846" name="Google Shape;846;p17"/>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847" name="Google Shape;847;p17"/>
          <p:cNvSpPr/>
          <p:nvPr/>
        </p:nvSpPr>
        <p:spPr>
          <a:xfrm>
            <a:off x="710600" y="1736375"/>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48" name="Google Shape;848;p17"/>
          <p:cNvSpPr/>
          <p:nvPr/>
        </p:nvSpPr>
        <p:spPr>
          <a:xfrm rot="-207495">
            <a:off x="838041" y="185964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49" name="Google Shape;849;p17"/>
          <p:cNvSpPr/>
          <p:nvPr/>
        </p:nvSpPr>
        <p:spPr>
          <a:xfrm rot="-1547153">
            <a:off x="460433" y="5624901"/>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
        <p:nvSpPr>
          <p:cNvPr id="850" name="Google Shape;850;p17"/>
          <p:cNvSpPr/>
          <p:nvPr/>
        </p:nvSpPr>
        <p:spPr>
          <a:xfrm>
            <a:off x="642075" y="3199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51" name="Google Shape;851;p17"/>
          <p:cNvSpPr/>
          <p:nvPr/>
        </p:nvSpPr>
        <p:spPr>
          <a:xfrm>
            <a:off x="448400" y="3836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52" name="Google Shape;852;p17"/>
          <p:cNvSpPr txBox="1"/>
          <p:nvPr/>
        </p:nvSpPr>
        <p:spPr>
          <a:xfrm>
            <a:off x="545350" y="38365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sz="4200"/>
          </a:p>
        </p:txBody>
      </p:sp>
      <p:sp>
        <p:nvSpPr>
          <p:cNvPr id="853" name="Google Shape;853;p17"/>
          <p:cNvSpPr txBox="1"/>
          <p:nvPr/>
        </p:nvSpPr>
        <p:spPr>
          <a:xfrm>
            <a:off x="6775375" y="396600"/>
            <a:ext cx="49047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600">
                <a:latin typeface="Comfortaa"/>
                <a:ea typeface="Comfortaa"/>
                <a:cs typeface="Comfortaa"/>
                <a:sym typeface="Comfortaa"/>
              </a:rPr>
              <a:t>¿Cuál era tu parte favorita? What was your favorite part?</a:t>
            </a:r>
            <a:endParaRPr sz="1600">
              <a:latin typeface="Comfortaa"/>
              <a:ea typeface="Comfortaa"/>
              <a:cs typeface="Comfortaa"/>
              <a:sym typeface="Comfortaa"/>
            </a:endParaRPr>
          </a:p>
        </p:txBody>
      </p:sp>
      <p:sp>
        <p:nvSpPr>
          <p:cNvPr id="854" name="Google Shape;854;p17"/>
          <p:cNvSpPr txBox="1"/>
          <p:nvPr/>
        </p:nvSpPr>
        <p:spPr>
          <a:xfrm>
            <a:off x="6775375" y="2399850"/>
            <a:ext cx="49047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600">
                <a:latin typeface="Comfortaa"/>
                <a:ea typeface="Comfortaa"/>
                <a:cs typeface="Comfortaa"/>
                <a:sym typeface="Comfortaa"/>
              </a:rPr>
              <a:t>¿Qué vocabulario nuevo aprendiste? What new vocabulary did you learn?</a:t>
            </a:r>
            <a:endParaRPr sz="1600">
              <a:latin typeface="Comfortaa"/>
              <a:ea typeface="Comfortaa"/>
              <a:cs typeface="Comfortaa"/>
              <a:sym typeface="Comfortaa"/>
            </a:endParaRPr>
          </a:p>
        </p:txBody>
      </p:sp>
      <p:sp>
        <p:nvSpPr>
          <p:cNvPr id="855" name="Google Shape;855;p17"/>
          <p:cNvSpPr txBox="1"/>
          <p:nvPr/>
        </p:nvSpPr>
        <p:spPr>
          <a:xfrm>
            <a:off x="6775375" y="4403100"/>
            <a:ext cx="49047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600">
                <a:latin typeface="Comfortaa"/>
                <a:ea typeface="Comfortaa"/>
                <a:cs typeface="Comfortaa"/>
                <a:sym typeface="Comfortaa"/>
              </a:rPr>
              <a:t>¿Te gustó o no te gustó el libro? Did you like or dislike the book? (circle your answer)</a:t>
            </a:r>
            <a:endParaRPr sz="1600">
              <a:latin typeface="Comfortaa"/>
              <a:ea typeface="Comfortaa"/>
              <a:cs typeface="Comfortaa"/>
              <a:sym typeface="Comfortaa"/>
            </a:endParaRPr>
          </a:p>
        </p:txBody>
      </p:sp>
      <p:sp>
        <p:nvSpPr>
          <p:cNvPr id="856" name="Google Shape;856;p17"/>
          <p:cNvSpPr txBox="1"/>
          <p:nvPr>
            <p:ph idx="1" type="subTitle"/>
          </p:nvPr>
        </p:nvSpPr>
        <p:spPr>
          <a:xfrm>
            <a:off x="6893250" y="1022525"/>
            <a:ext cx="4548600" cy="1015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7" name="Google Shape;857;p17"/>
          <p:cNvSpPr txBox="1"/>
          <p:nvPr>
            <p:ph idx="2" type="subTitle"/>
          </p:nvPr>
        </p:nvSpPr>
        <p:spPr>
          <a:xfrm>
            <a:off x="6893250" y="3094400"/>
            <a:ext cx="4548600" cy="1015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858" name="Google Shape;858;p17"/>
          <p:cNvPicPr preferRelativeResize="0"/>
          <p:nvPr/>
        </p:nvPicPr>
        <p:blipFill>
          <a:blip r:embed="rId4">
            <a:alphaModFix/>
          </a:blip>
          <a:stretch>
            <a:fillRect/>
          </a:stretch>
        </p:blipFill>
        <p:spPr>
          <a:xfrm>
            <a:off x="7657802" y="5308000"/>
            <a:ext cx="1102473" cy="1219550"/>
          </a:xfrm>
          <a:prstGeom prst="rect">
            <a:avLst/>
          </a:prstGeom>
          <a:noFill/>
          <a:ln>
            <a:noFill/>
          </a:ln>
        </p:spPr>
      </p:pic>
      <p:pic>
        <p:nvPicPr>
          <p:cNvPr id="859" name="Google Shape;859;p17"/>
          <p:cNvPicPr preferRelativeResize="0"/>
          <p:nvPr/>
        </p:nvPicPr>
        <p:blipFill>
          <a:blip r:embed="rId4">
            <a:alphaModFix/>
          </a:blip>
          <a:stretch>
            <a:fillRect/>
          </a:stretch>
        </p:blipFill>
        <p:spPr>
          <a:xfrm rot="10800000">
            <a:off x="9220577" y="5308000"/>
            <a:ext cx="1102473" cy="12195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1">
  <p:cSld name="0071_Scrapbook_Template_SlidesMania_5_1">
    <p:spTree>
      <p:nvGrpSpPr>
        <p:cNvPr id="860" name="Shape 860"/>
        <p:cNvGrpSpPr/>
        <p:nvPr/>
      </p:nvGrpSpPr>
      <p:grpSpPr>
        <a:xfrm>
          <a:off x="0" y="0"/>
          <a:ext cx="0" cy="0"/>
          <a:chOff x="0" y="0"/>
          <a:chExt cx="0" cy="0"/>
        </a:xfrm>
      </p:grpSpPr>
      <p:pic>
        <p:nvPicPr>
          <p:cNvPr descr="Imagen que contiene pared&#10;&#10;Descripción generada automáticamente" id="861" name="Google Shape;861;p18"/>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862" name="Google Shape;862;p18"/>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863" name="Google Shape;863;p18"/>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4" name="Google Shape;864;p18"/>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5" name="Google Shape;865;p18"/>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6" name="Google Shape;866;p18"/>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7" name="Google Shape;867;p18"/>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8" name="Google Shape;868;p18"/>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9" name="Google Shape;869;p18"/>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0" name="Google Shape;870;p18"/>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1" name="Google Shape;871;p18"/>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2" name="Google Shape;872;p18"/>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3" name="Google Shape;873;p18"/>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4" name="Google Shape;874;p18"/>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5" name="Google Shape;875;p18"/>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6" name="Google Shape;876;p18"/>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7" name="Google Shape;877;p18"/>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8" name="Google Shape;878;p18"/>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9" name="Google Shape;879;p18"/>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0" name="Google Shape;880;p18"/>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1" name="Google Shape;881;p18"/>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2" name="Google Shape;882;p18"/>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3" name="Google Shape;883;p18"/>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4" name="Google Shape;884;p18"/>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5" name="Google Shape;885;p18"/>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6" name="Google Shape;886;p18"/>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7" name="Google Shape;887;p18"/>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8" name="Google Shape;888;p18"/>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9" name="Google Shape;889;p18"/>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0" name="Google Shape;890;p18"/>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1" name="Google Shape;891;p18"/>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2" name="Google Shape;892;p18"/>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3" name="Google Shape;893;p18"/>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4" name="Google Shape;894;p18"/>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5" name="Google Shape;895;p18"/>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6" name="Google Shape;896;p18"/>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7" name="Google Shape;897;p18"/>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8" name="Google Shape;898;p18"/>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9" name="Google Shape;899;p18"/>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0" name="Google Shape;900;p18"/>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1" name="Google Shape;901;p18"/>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2" name="Google Shape;902;p18"/>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3" name="Google Shape;903;p18"/>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4" name="Google Shape;904;p18"/>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5" name="Google Shape;905;p18"/>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6" name="Google Shape;906;p18"/>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7" name="Google Shape;907;p18"/>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8" name="Google Shape;908;p18"/>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9" name="Google Shape;909;p18"/>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0" name="Google Shape;910;p18"/>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1" name="Google Shape;911;p18"/>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2" name="Google Shape;912;p18"/>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3" name="Google Shape;913;p18"/>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4" name="Google Shape;914;p18"/>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15" name="Google Shape;915;p18"/>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916" name="Google Shape;916;p18"/>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917" name="Google Shape;917;p18"/>
          <p:cNvSpPr txBox="1"/>
          <p:nvPr/>
        </p:nvSpPr>
        <p:spPr>
          <a:xfrm>
            <a:off x="6774450" y="295225"/>
            <a:ext cx="4578000" cy="62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800"/>
              <a:t>REFLEXIÓN: KWL</a:t>
            </a:r>
            <a:endParaRPr b="1" sz="1800"/>
          </a:p>
        </p:txBody>
      </p:sp>
      <p:sp>
        <p:nvSpPr>
          <p:cNvPr id="918" name="Google Shape;918;p18"/>
          <p:cNvSpPr txBox="1"/>
          <p:nvPr/>
        </p:nvSpPr>
        <p:spPr>
          <a:xfrm>
            <a:off x="6774450" y="960950"/>
            <a:ext cx="4578000" cy="373500"/>
          </a:xfrm>
          <a:prstGeom prst="rect">
            <a:avLst/>
          </a:prstGeom>
          <a:gradFill>
            <a:gsLst>
              <a:gs pos="0">
                <a:srgbClr val="E4C0CC"/>
              </a:gs>
              <a:gs pos="100000">
                <a:srgbClr val="B66C85"/>
              </a:gs>
            </a:gsLst>
            <a:lin ang="5400012" scaled="0"/>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KNOW</a:t>
            </a:r>
            <a:endParaRPr b="1" sz="1800"/>
          </a:p>
        </p:txBody>
      </p:sp>
      <p:sp>
        <p:nvSpPr>
          <p:cNvPr id="919" name="Google Shape;919;p18"/>
          <p:cNvSpPr txBox="1"/>
          <p:nvPr/>
        </p:nvSpPr>
        <p:spPr>
          <a:xfrm>
            <a:off x="6774450" y="2605750"/>
            <a:ext cx="4578000" cy="373500"/>
          </a:xfrm>
          <a:prstGeom prst="rect">
            <a:avLst/>
          </a:prstGeom>
          <a:gradFill>
            <a:gsLst>
              <a:gs pos="0">
                <a:srgbClr val="E4C0CC"/>
              </a:gs>
              <a:gs pos="100000">
                <a:srgbClr val="B66C85"/>
              </a:gs>
            </a:gsLst>
            <a:lin ang="5400012" scaled="0"/>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I’D LIKE NOW</a:t>
            </a:r>
            <a:endParaRPr b="1" sz="1800"/>
          </a:p>
        </p:txBody>
      </p:sp>
      <p:sp>
        <p:nvSpPr>
          <p:cNvPr id="920" name="Google Shape;920;p18"/>
          <p:cNvSpPr txBox="1"/>
          <p:nvPr/>
        </p:nvSpPr>
        <p:spPr>
          <a:xfrm>
            <a:off x="6774450" y="4451500"/>
            <a:ext cx="4578000" cy="373500"/>
          </a:xfrm>
          <a:prstGeom prst="rect">
            <a:avLst/>
          </a:prstGeom>
          <a:gradFill>
            <a:gsLst>
              <a:gs pos="0">
                <a:srgbClr val="E4C0CC"/>
              </a:gs>
              <a:gs pos="100000">
                <a:srgbClr val="B66C85"/>
              </a:gs>
            </a:gsLst>
            <a:lin ang="5400012" scaled="0"/>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LEARNED</a:t>
            </a:r>
            <a:endParaRPr b="1" sz="1800"/>
          </a:p>
        </p:txBody>
      </p:sp>
      <p:sp>
        <p:nvSpPr>
          <p:cNvPr id="921" name="Google Shape;921;p18"/>
          <p:cNvSpPr txBox="1"/>
          <p:nvPr>
            <p:ph idx="1" type="subTitle"/>
          </p:nvPr>
        </p:nvSpPr>
        <p:spPr>
          <a:xfrm>
            <a:off x="6805100" y="1339875"/>
            <a:ext cx="4578000" cy="996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2" name="Google Shape;922;p18"/>
          <p:cNvSpPr txBox="1"/>
          <p:nvPr>
            <p:ph idx="2" type="subTitle"/>
          </p:nvPr>
        </p:nvSpPr>
        <p:spPr>
          <a:xfrm>
            <a:off x="6774438" y="2971888"/>
            <a:ext cx="4578000" cy="996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3" name="Google Shape;923;p18"/>
          <p:cNvSpPr txBox="1"/>
          <p:nvPr>
            <p:ph idx="3" type="subTitle"/>
          </p:nvPr>
        </p:nvSpPr>
        <p:spPr>
          <a:xfrm>
            <a:off x="6774450" y="4825000"/>
            <a:ext cx="4578000" cy="996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p:cSld name="0071_Scrapbook_Template_SlidesMania_6">
    <p:spTree>
      <p:nvGrpSpPr>
        <p:cNvPr id="924" name="Shape 924"/>
        <p:cNvGrpSpPr/>
        <p:nvPr/>
      </p:nvGrpSpPr>
      <p:grpSpPr>
        <a:xfrm>
          <a:off x="0" y="0"/>
          <a:ext cx="0" cy="0"/>
          <a:chOff x="0" y="0"/>
          <a:chExt cx="0" cy="0"/>
        </a:xfrm>
      </p:grpSpPr>
      <p:pic>
        <p:nvPicPr>
          <p:cNvPr descr="Imagen que contiene pared&#10;&#10;Descripción generada automáticamente" id="925" name="Google Shape;925;p19"/>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926" name="Google Shape;926;p19"/>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927" name="Google Shape;927;p19"/>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8" name="Google Shape;928;p19"/>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9" name="Google Shape;929;p19"/>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0" name="Google Shape;930;p19"/>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1" name="Google Shape;931;p19"/>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2" name="Google Shape;932;p19"/>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3" name="Google Shape;933;p19"/>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4" name="Google Shape;934;p19"/>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5" name="Google Shape;935;p19"/>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6" name="Google Shape;936;p19"/>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7" name="Google Shape;937;p19"/>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8" name="Google Shape;938;p19"/>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9" name="Google Shape;939;p19"/>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0" name="Google Shape;940;p19"/>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1" name="Google Shape;941;p19"/>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2" name="Google Shape;942;p19"/>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3" name="Google Shape;943;p19"/>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4" name="Google Shape;944;p19"/>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5" name="Google Shape;945;p19"/>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6" name="Google Shape;946;p19"/>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7" name="Google Shape;947;p19"/>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8" name="Google Shape;948;p19"/>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9" name="Google Shape;949;p19"/>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0" name="Google Shape;950;p19"/>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1" name="Google Shape;951;p19"/>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2" name="Google Shape;952;p19"/>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3" name="Google Shape;953;p19"/>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4" name="Google Shape;954;p19"/>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5" name="Google Shape;955;p19"/>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6" name="Google Shape;956;p19"/>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7" name="Google Shape;957;p19"/>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8" name="Google Shape;958;p19"/>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9" name="Google Shape;959;p19"/>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0" name="Google Shape;960;p19"/>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1" name="Google Shape;961;p19"/>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2" name="Google Shape;962;p19"/>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3" name="Google Shape;963;p19"/>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4" name="Google Shape;964;p19"/>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5" name="Google Shape;965;p19"/>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6" name="Google Shape;966;p19"/>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7" name="Google Shape;967;p19"/>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8" name="Google Shape;968;p19"/>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9" name="Google Shape;969;p19"/>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0" name="Google Shape;970;p19"/>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1" name="Google Shape;971;p19"/>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2" name="Google Shape;972;p19"/>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3" name="Google Shape;973;p19"/>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4" name="Google Shape;974;p19"/>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5" name="Google Shape;975;p19"/>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6" name="Google Shape;976;p19"/>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7" name="Google Shape;977;p19"/>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8" name="Google Shape;978;p19"/>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79" name="Google Shape;979;p19"/>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980" name="Google Shape;980;p19"/>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p:cSld name="0071_Scrapbook_Template_SlidesMania_4">
    <p:spTree>
      <p:nvGrpSpPr>
        <p:cNvPr id="981" name="Shape 981"/>
        <p:cNvGrpSpPr/>
        <p:nvPr/>
      </p:nvGrpSpPr>
      <p:grpSpPr>
        <a:xfrm>
          <a:off x="0" y="0"/>
          <a:ext cx="0" cy="0"/>
          <a:chOff x="0" y="0"/>
          <a:chExt cx="0" cy="0"/>
        </a:xfrm>
      </p:grpSpPr>
      <p:pic>
        <p:nvPicPr>
          <p:cNvPr descr="Imagen que contiene pared&#10;&#10;Descripción generada automáticamente" id="982" name="Google Shape;982;p20"/>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983" name="Google Shape;983;p20"/>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984" name="Google Shape;984;p20"/>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5" name="Google Shape;985;p20"/>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6" name="Google Shape;986;p20"/>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7" name="Google Shape;987;p20"/>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8" name="Google Shape;988;p20"/>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9" name="Google Shape;989;p20"/>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0" name="Google Shape;990;p20"/>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1" name="Google Shape;991;p20"/>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2" name="Google Shape;992;p20"/>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3" name="Google Shape;993;p20"/>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4" name="Google Shape;994;p20"/>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5" name="Google Shape;995;p20"/>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6" name="Google Shape;996;p20"/>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7" name="Google Shape;997;p20"/>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8" name="Google Shape;998;p20"/>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9" name="Google Shape;999;p20"/>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0" name="Google Shape;1000;p20"/>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1" name="Google Shape;1001;p20"/>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2" name="Google Shape;1002;p20"/>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3" name="Google Shape;1003;p20"/>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4" name="Google Shape;1004;p20"/>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5" name="Google Shape;1005;p20"/>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6" name="Google Shape;1006;p20"/>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7" name="Google Shape;1007;p20"/>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8" name="Google Shape;1008;p20"/>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9" name="Google Shape;1009;p20"/>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0" name="Google Shape;1010;p20"/>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1" name="Google Shape;1011;p20"/>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2" name="Google Shape;1012;p20"/>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3" name="Google Shape;1013;p20"/>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4" name="Google Shape;1014;p20"/>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5" name="Google Shape;1015;p20"/>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6" name="Google Shape;1016;p20"/>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7" name="Google Shape;1017;p20"/>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8" name="Google Shape;1018;p20"/>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9" name="Google Shape;1019;p20"/>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0" name="Google Shape;1020;p20"/>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1" name="Google Shape;1021;p20"/>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2" name="Google Shape;1022;p20"/>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3" name="Google Shape;1023;p20"/>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4" name="Google Shape;1024;p20"/>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5" name="Google Shape;1025;p20"/>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6" name="Google Shape;1026;p20"/>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7" name="Google Shape;1027;p20"/>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8" name="Google Shape;1028;p20"/>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9" name="Google Shape;1029;p20"/>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0" name="Google Shape;1030;p20"/>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1" name="Google Shape;1031;p20"/>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2" name="Google Shape;1032;p20"/>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3" name="Google Shape;1033;p20"/>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4" name="Google Shape;1034;p20"/>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5" name="Google Shape;1035;p20"/>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36" name="Google Shape;1036;p20"/>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1037" name="Google Shape;1037;p20"/>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7">
  <p:cSld name="0071_Scrapbook_Template_SlidesMania_7">
    <p:spTree>
      <p:nvGrpSpPr>
        <p:cNvPr id="1038" name="Shape 1038"/>
        <p:cNvGrpSpPr/>
        <p:nvPr/>
      </p:nvGrpSpPr>
      <p:grpSpPr>
        <a:xfrm>
          <a:off x="0" y="0"/>
          <a:ext cx="0" cy="0"/>
          <a:chOff x="0" y="0"/>
          <a:chExt cx="0" cy="0"/>
        </a:xfrm>
      </p:grpSpPr>
      <p:pic>
        <p:nvPicPr>
          <p:cNvPr descr="Imagen que contiene pared&#10;&#10;Descripción generada automáticamente" id="1039" name="Google Shape;1039;p21"/>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040" name="Google Shape;1040;p21"/>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1041" name="Google Shape;1041;p21"/>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2" name="Google Shape;1042;p21"/>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3" name="Google Shape;1043;p21"/>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4" name="Google Shape;1044;p21"/>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5" name="Google Shape;1045;p21"/>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6" name="Google Shape;1046;p21"/>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7" name="Google Shape;1047;p21"/>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8" name="Google Shape;1048;p21"/>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9" name="Google Shape;1049;p21"/>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0" name="Google Shape;1050;p21"/>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1" name="Google Shape;1051;p21"/>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2" name="Google Shape;1052;p21"/>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3" name="Google Shape;1053;p21"/>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4" name="Google Shape;1054;p21"/>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5" name="Google Shape;1055;p21"/>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6" name="Google Shape;1056;p21"/>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7" name="Google Shape;1057;p21"/>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8" name="Google Shape;1058;p21"/>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9" name="Google Shape;1059;p21"/>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0" name="Google Shape;1060;p21"/>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1" name="Google Shape;1061;p21"/>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2" name="Google Shape;1062;p21"/>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3" name="Google Shape;1063;p21"/>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4" name="Google Shape;1064;p21"/>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5" name="Google Shape;1065;p21"/>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6" name="Google Shape;1066;p21"/>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7" name="Google Shape;1067;p21"/>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8" name="Google Shape;1068;p21"/>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9" name="Google Shape;1069;p21"/>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0" name="Google Shape;1070;p21"/>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1" name="Google Shape;1071;p21"/>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2" name="Google Shape;1072;p21"/>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3" name="Google Shape;1073;p21"/>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4" name="Google Shape;1074;p21"/>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5" name="Google Shape;1075;p21"/>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6" name="Google Shape;1076;p21"/>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7" name="Google Shape;1077;p21"/>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8" name="Google Shape;1078;p21"/>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9" name="Google Shape;1079;p21"/>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0" name="Google Shape;1080;p21"/>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1" name="Google Shape;1081;p21"/>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2" name="Google Shape;1082;p21"/>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3" name="Google Shape;1083;p21"/>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4" name="Google Shape;1084;p21"/>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5" name="Google Shape;1085;p21"/>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6" name="Google Shape;1086;p21"/>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7" name="Google Shape;1087;p21"/>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8" name="Google Shape;1088;p21"/>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9" name="Google Shape;1089;p21"/>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0" name="Google Shape;1090;p21"/>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1" name="Google Shape;1091;p21"/>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2" name="Google Shape;1092;p21"/>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3" name="Google Shape;1093;p21"/>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2">
  <p:cSld name="0071_Scrapbook_Template_SlidesMania_2">
    <p:spTree>
      <p:nvGrpSpPr>
        <p:cNvPr id="63" name="Shape 63"/>
        <p:cNvGrpSpPr/>
        <p:nvPr/>
      </p:nvGrpSpPr>
      <p:grpSpPr>
        <a:xfrm>
          <a:off x="0" y="0"/>
          <a:ext cx="0" cy="0"/>
          <a:chOff x="0" y="0"/>
          <a:chExt cx="0" cy="0"/>
        </a:xfrm>
      </p:grpSpPr>
      <p:pic>
        <p:nvPicPr>
          <p:cNvPr descr="Imagen que contiene pared&#10;&#10;Descripción generada automáticamente" id="64" name="Google Shape;64;p3"/>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65" name="Google Shape;65;p3"/>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66" name="Google Shape;66;p3"/>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 name="Google Shape;67;p3"/>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 name="Google Shape;68;p3"/>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 name="Google Shape;69;p3"/>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 name="Google Shape;70;p3"/>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 name="Google Shape;71;p3"/>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 name="Google Shape;72;p3"/>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 name="Google Shape;73;p3"/>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 name="Google Shape;74;p3"/>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 name="Google Shape;75;p3"/>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 name="Google Shape;76;p3"/>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7" name="Google Shape;77;p3"/>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 name="Google Shape;78;p3"/>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 name="Google Shape;79;p3"/>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0" name="Google Shape;80;p3"/>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 name="Google Shape;81;p3"/>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 name="Google Shape;82;p3"/>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3" name="Google Shape;83;p3"/>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 name="Google Shape;84;p3"/>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 name="Google Shape;85;p3"/>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6" name="Google Shape;86;p3"/>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3"/>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 name="Google Shape;88;p3"/>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3"/>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3"/>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 name="Google Shape;91;p3"/>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 name="Google Shape;92;p3"/>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p3"/>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 name="Google Shape;94;p3"/>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 name="Google Shape;95;p3"/>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6" name="Google Shape;96;p3"/>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3"/>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 name="Google Shape;98;p3"/>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3"/>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3"/>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3"/>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 name="Google Shape;102;p3"/>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 name="Google Shape;103;p3"/>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4" name="Google Shape;104;p3"/>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5" name="Google Shape;105;p3"/>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 name="Google Shape;106;p3"/>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7" name="Google Shape;107;p3"/>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3"/>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3"/>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 name="Google Shape;110;p3"/>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1" name="Google Shape;111;p3"/>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 name="Google Shape;112;p3"/>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3" name="Google Shape;113;p3"/>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4" name="Google Shape;114;p3"/>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5" name="Google Shape;115;p3"/>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6" name="Google Shape;116;p3"/>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7" name="Google Shape;117;p3"/>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 name="Google Shape;118;p3"/>
          <p:cNvSpPr/>
          <p:nvPr/>
        </p:nvSpPr>
        <p:spPr>
          <a:xfrm>
            <a:off x="589936" y="1868129"/>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9" name="Google Shape;119;p3"/>
          <p:cNvSpPr/>
          <p:nvPr/>
        </p:nvSpPr>
        <p:spPr>
          <a:xfrm>
            <a:off x="589936" y="2875935"/>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0" name="Google Shape;120;p3"/>
          <p:cNvSpPr/>
          <p:nvPr/>
        </p:nvSpPr>
        <p:spPr>
          <a:xfrm>
            <a:off x="589936" y="3883741"/>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1" name="Google Shape;121;p3"/>
          <p:cNvSpPr/>
          <p:nvPr/>
        </p:nvSpPr>
        <p:spPr>
          <a:xfrm>
            <a:off x="589936" y="4891547"/>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2" name="Google Shape;122;p3"/>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3">
  <p:cSld name="0071_Scrapbook_Template_SlidesMania_3">
    <p:spTree>
      <p:nvGrpSpPr>
        <p:cNvPr id="1094" name="Shape 1094"/>
        <p:cNvGrpSpPr/>
        <p:nvPr/>
      </p:nvGrpSpPr>
      <p:grpSpPr>
        <a:xfrm>
          <a:off x="0" y="0"/>
          <a:ext cx="0" cy="0"/>
          <a:chOff x="0" y="0"/>
          <a:chExt cx="0" cy="0"/>
        </a:xfrm>
      </p:grpSpPr>
      <p:pic>
        <p:nvPicPr>
          <p:cNvPr descr="Imagen que contiene pared&#10;&#10;Descripción generada automáticamente" id="1095" name="Google Shape;1095;p22"/>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096" name="Google Shape;1096;p22"/>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1097" name="Google Shape;1097;p22"/>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8" name="Google Shape;1098;p22"/>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9" name="Google Shape;1099;p22"/>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0" name="Google Shape;1100;p22"/>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1" name="Google Shape;1101;p22"/>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2" name="Google Shape;1102;p22"/>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3" name="Google Shape;1103;p22"/>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4" name="Google Shape;1104;p22"/>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5" name="Google Shape;1105;p22"/>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6" name="Google Shape;1106;p22"/>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7" name="Google Shape;1107;p22"/>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8" name="Google Shape;1108;p22"/>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9" name="Google Shape;1109;p22"/>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0" name="Google Shape;1110;p22"/>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1" name="Google Shape;1111;p22"/>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2" name="Google Shape;1112;p22"/>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3" name="Google Shape;1113;p22"/>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4" name="Google Shape;1114;p22"/>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5" name="Google Shape;1115;p22"/>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6" name="Google Shape;1116;p22"/>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7" name="Google Shape;1117;p22"/>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8" name="Google Shape;1118;p22"/>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9" name="Google Shape;1119;p22"/>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0" name="Google Shape;1120;p22"/>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1" name="Google Shape;1121;p22"/>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2" name="Google Shape;1122;p22"/>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3" name="Google Shape;1123;p22"/>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4" name="Google Shape;1124;p22"/>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5" name="Google Shape;1125;p22"/>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6" name="Google Shape;1126;p22"/>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7" name="Google Shape;1127;p22"/>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8" name="Google Shape;1128;p22"/>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9" name="Google Shape;1129;p22"/>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0" name="Google Shape;1130;p22"/>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1" name="Google Shape;1131;p22"/>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2" name="Google Shape;1132;p22"/>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3" name="Google Shape;1133;p22"/>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4" name="Google Shape;1134;p22"/>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5" name="Google Shape;1135;p22"/>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6" name="Google Shape;1136;p22"/>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7" name="Google Shape;1137;p22"/>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8" name="Google Shape;1138;p22"/>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9" name="Google Shape;1139;p22"/>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0" name="Google Shape;1140;p22"/>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1" name="Google Shape;1141;p22"/>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2" name="Google Shape;1142;p22"/>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3" name="Google Shape;1143;p22"/>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4" name="Google Shape;1144;p22"/>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5" name="Google Shape;1145;p22"/>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6" name="Google Shape;1146;p22"/>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7" name="Google Shape;1147;p22"/>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8" name="Google Shape;1148;p22"/>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49" name="Google Shape;1149;p22"/>
          <p:cNvPicPr preferRelativeResize="0"/>
          <p:nvPr/>
        </p:nvPicPr>
        <p:blipFill rotWithShape="1">
          <a:blip r:embed="rId3">
            <a:alphaModFix/>
          </a:blip>
          <a:srcRect b="0" l="0" r="0" t="0"/>
          <a:stretch/>
        </p:blipFill>
        <p:spPr>
          <a:xfrm>
            <a:off x="6096000" y="137737"/>
            <a:ext cx="6051486" cy="1219541"/>
          </a:xfrm>
          <a:prstGeom prst="rect">
            <a:avLst/>
          </a:prstGeom>
          <a:noFill/>
          <a:ln>
            <a:noFill/>
          </a:ln>
        </p:spPr>
      </p:pic>
      <p:sp>
        <p:nvSpPr>
          <p:cNvPr id="1150" name="Google Shape;1150;p22"/>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151" name="Shape 1151"/>
        <p:cNvGrpSpPr/>
        <p:nvPr/>
      </p:nvGrpSpPr>
      <p:grpSpPr>
        <a:xfrm>
          <a:off x="0" y="0"/>
          <a:ext cx="0" cy="0"/>
          <a:chOff x="0" y="0"/>
          <a:chExt cx="0" cy="0"/>
        </a:xfrm>
      </p:grpSpPr>
      <p:grpSp>
        <p:nvGrpSpPr>
          <p:cNvPr id="1152" name="Google Shape;1152;p23"/>
          <p:cNvGrpSpPr/>
          <p:nvPr/>
        </p:nvGrpSpPr>
        <p:grpSpPr>
          <a:xfrm>
            <a:off x="0" y="0"/>
            <a:ext cx="12192000" cy="6858000"/>
            <a:chOff x="0" y="0"/>
            <a:chExt cx="12192000" cy="6858000"/>
          </a:xfrm>
        </p:grpSpPr>
        <p:sp>
          <p:nvSpPr>
            <p:cNvPr id="1153" name="Google Shape;1153;p23"/>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4" name="Google Shape;1154;p23">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1155" name="Google Shape;1155;p23"/>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3F3F3F"/>
                  </a:solidFill>
                  <a:latin typeface="Poppins"/>
                  <a:ea typeface="Poppins"/>
                  <a:cs typeface="Poppins"/>
                  <a:sym typeface="Poppins"/>
                </a:rPr>
                <a:t>Free </a:t>
              </a:r>
              <a:r>
                <a:rPr lang="es-ES" sz="3600">
                  <a:solidFill>
                    <a:srgbClr val="3F3F3F"/>
                  </a:solidFill>
                  <a:latin typeface="Poppins"/>
                  <a:ea typeface="Poppins"/>
                  <a:cs typeface="Poppins"/>
                  <a:sym typeface="Poppins"/>
                </a:rPr>
                <a:t>themes and templates for </a:t>
              </a:r>
              <a:r>
                <a:rPr b="1" lang="es-ES" sz="3600">
                  <a:solidFill>
                    <a:srgbClr val="3F3F3F"/>
                  </a:solidFill>
                  <a:latin typeface="Poppins"/>
                  <a:ea typeface="Poppins"/>
                  <a:cs typeface="Poppins"/>
                  <a:sym typeface="Poppins"/>
                </a:rPr>
                <a:t>Google Slides</a:t>
              </a:r>
              <a:r>
                <a:rPr lang="es-ES" sz="3600">
                  <a:solidFill>
                    <a:srgbClr val="3F3F3F"/>
                  </a:solidFill>
                  <a:latin typeface="Poppins"/>
                  <a:ea typeface="Poppins"/>
                  <a:cs typeface="Poppins"/>
                  <a:sym typeface="Poppins"/>
                </a:rPr>
                <a:t> or </a:t>
              </a:r>
              <a:r>
                <a:rPr b="1" lang="es-ES"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s-ES"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s-ES" sz="2700">
                  <a:solidFill>
                    <a:srgbClr val="3F3F3F"/>
                  </a:solidFill>
                  <a:latin typeface="Poppins"/>
                  <a:ea typeface="Poppins"/>
                  <a:cs typeface="Poppins"/>
                  <a:sym typeface="Poppins"/>
                </a:rPr>
                <a:t>Read </a:t>
              </a:r>
              <a:r>
                <a:rPr lang="es-ES" sz="2700" u="sng">
                  <a:solidFill>
                    <a:srgbClr val="3F3F3F"/>
                  </a:solidFill>
                  <a:latin typeface="Poppins"/>
                  <a:ea typeface="Poppins"/>
                  <a:cs typeface="Poppins"/>
                  <a:sym typeface="Poppins"/>
                  <a:hlinkClick r:id="rId4">
                    <a:extLst>
                      <a:ext uri="{A12FA001-AC4F-418D-AE19-62706E023703}">
                        <ahyp:hlinkClr val="tx"/>
                      </a:ext>
                    </a:extLst>
                  </a:hlinkClick>
                </a:rPr>
                <a:t>FAQ</a:t>
              </a:r>
              <a:r>
                <a:rPr b="1" lang="es-ES" sz="4400">
                  <a:solidFill>
                    <a:srgbClr val="FFCB25"/>
                  </a:solidFill>
                  <a:latin typeface="Poppins"/>
                  <a:ea typeface="Poppins"/>
                  <a:cs typeface="Poppins"/>
                  <a:sym typeface="Poppins"/>
                </a:rPr>
                <a:t> </a:t>
              </a:r>
              <a:r>
                <a:rPr lang="es-ES"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p:txBody>
        </p:sp>
        <p:cxnSp>
          <p:nvCxnSpPr>
            <p:cNvPr id="1156" name="Google Shape;1156;p23"/>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157" name="Google Shape;1157;p23">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1158" name="Google Shape;1158;p23">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1159" name="Google Shape;1159;p23">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1160" name="Google Shape;1160;p23">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1161" name="Google Shape;1161;p23"/>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s-ES"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p:cSld name="0071_Scrapbook_Template_SlidesMania_5">
    <p:spTree>
      <p:nvGrpSpPr>
        <p:cNvPr id="123" name="Shape 123"/>
        <p:cNvGrpSpPr/>
        <p:nvPr/>
      </p:nvGrpSpPr>
      <p:grpSpPr>
        <a:xfrm>
          <a:off x="0" y="0"/>
          <a:ext cx="0" cy="0"/>
          <a:chOff x="0" y="0"/>
          <a:chExt cx="0" cy="0"/>
        </a:xfrm>
      </p:grpSpPr>
      <p:pic>
        <p:nvPicPr>
          <p:cNvPr descr="Imagen que contiene pared&#10;&#10;Descripción generada automáticamente" id="124" name="Google Shape;124;p4"/>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25" name="Google Shape;125;p4"/>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126" name="Google Shape;126;p4"/>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 name="Google Shape;127;p4"/>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 name="Google Shape;128;p4"/>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4"/>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 name="Google Shape;130;p4"/>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 name="Google Shape;131;p4"/>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4"/>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4"/>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4"/>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 name="Google Shape;135;p4"/>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 name="Google Shape;136;p4"/>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4"/>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4"/>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 name="Google Shape;139;p4"/>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4"/>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 name="Google Shape;141;p4"/>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4"/>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4"/>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4"/>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4"/>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4"/>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4"/>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4"/>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 name="Google Shape;149;p4"/>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4"/>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4"/>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4"/>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4"/>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4"/>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4"/>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4"/>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4"/>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4"/>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 name="Google Shape;159;p4"/>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4"/>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4"/>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4"/>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4"/>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4"/>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4"/>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4"/>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4"/>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8" name="Google Shape;168;p4"/>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 name="Google Shape;169;p4"/>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 name="Google Shape;170;p4"/>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4"/>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 name="Google Shape;172;p4"/>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3" name="Google Shape;173;p4"/>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4"/>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4"/>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4"/>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4"/>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8" name="Google Shape;178;p4"/>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179" name="Google Shape;179;p4"/>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p:cSld name="0071_Scrapbook_Template_SlidesMania_6">
    <p:spTree>
      <p:nvGrpSpPr>
        <p:cNvPr id="180" name="Shape 180"/>
        <p:cNvGrpSpPr/>
        <p:nvPr/>
      </p:nvGrpSpPr>
      <p:grpSpPr>
        <a:xfrm>
          <a:off x="0" y="0"/>
          <a:ext cx="0" cy="0"/>
          <a:chOff x="0" y="0"/>
          <a:chExt cx="0" cy="0"/>
        </a:xfrm>
      </p:grpSpPr>
      <p:pic>
        <p:nvPicPr>
          <p:cNvPr descr="Imagen que contiene pared&#10;&#10;Descripción generada automáticamente" id="181" name="Google Shape;181;p5"/>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82" name="Google Shape;182;p5"/>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183" name="Google Shape;183;p5"/>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4" name="Google Shape;184;p5"/>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5" name="Google Shape;185;p5"/>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5"/>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5"/>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5"/>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5"/>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5"/>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5"/>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 name="Google Shape;192;p5"/>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5"/>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5"/>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5"/>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5"/>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5"/>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5"/>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5"/>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5"/>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5"/>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5"/>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5"/>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5"/>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5"/>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5"/>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5"/>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5"/>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9" name="Google Shape;209;p5"/>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 name="Google Shape;210;p5"/>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1" name="Google Shape;211;p5"/>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5"/>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5"/>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5"/>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5"/>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5"/>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5"/>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5"/>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5"/>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 name="Google Shape;220;p5"/>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5"/>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5"/>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5"/>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5"/>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5"/>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5"/>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5"/>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5"/>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5"/>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5"/>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5"/>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5"/>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5"/>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5"/>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5" name="Google Shape;235;p5"/>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236" name="Google Shape;236;p5"/>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p:cSld name="0071_Scrapbook_Template_SlidesMania_4">
    <p:spTree>
      <p:nvGrpSpPr>
        <p:cNvPr id="237" name="Shape 237"/>
        <p:cNvGrpSpPr/>
        <p:nvPr/>
      </p:nvGrpSpPr>
      <p:grpSpPr>
        <a:xfrm>
          <a:off x="0" y="0"/>
          <a:ext cx="0" cy="0"/>
          <a:chOff x="0" y="0"/>
          <a:chExt cx="0" cy="0"/>
        </a:xfrm>
      </p:grpSpPr>
      <p:pic>
        <p:nvPicPr>
          <p:cNvPr descr="Imagen que contiene pared&#10;&#10;Descripción generada automáticamente" id="238" name="Google Shape;238;p6"/>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239" name="Google Shape;239;p6"/>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240" name="Google Shape;240;p6"/>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6"/>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6"/>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6"/>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6"/>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6"/>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6"/>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7" name="Google Shape;247;p6"/>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6"/>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6"/>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6"/>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1" name="Google Shape;251;p6"/>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6"/>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6"/>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p6"/>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6"/>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6"/>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6"/>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6"/>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6"/>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6"/>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6"/>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6"/>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6"/>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6"/>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6"/>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6"/>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6"/>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6"/>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6"/>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6"/>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6"/>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6"/>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6"/>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6"/>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6"/>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6"/>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6"/>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6"/>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6"/>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0" name="Google Shape;280;p6"/>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p6"/>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6"/>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3" name="Google Shape;283;p6"/>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6"/>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5" name="Google Shape;285;p6"/>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6"/>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7" name="Google Shape;287;p6"/>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8" name="Google Shape;288;p6"/>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 name="Google Shape;289;p6"/>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6"/>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1" name="Google Shape;291;p6"/>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2" name="Google Shape;292;p6"/>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293" name="Google Shape;293;p6"/>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7">
  <p:cSld name="0071_Scrapbook_Template_SlidesMania_7">
    <p:spTree>
      <p:nvGrpSpPr>
        <p:cNvPr id="294" name="Shape 294"/>
        <p:cNvGrpSpPr/>
        <p:nvPr/>
      </p:nvGrpSpPr>
      <p:grpSpPr>
        <a:xfrm>
          <a:off x="0" y="0"/>
          <a:ext cx="0" cy="0"/>
          <a:chOff x="0" y="0"/>
          <a:chExt cx="0" cy="0"/>
        </a:xfrm>
      </p:grpSpPr>
      <p:pic>
        <p:nvPicPr>
          <p:cNvPr descr="Imagen que contiene pared&#10;&#10;Descripción generada automáticamente" id="295" name="Google Shape;295;p7"/>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296" name="Google Shape;296;p7"/>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297" name="Google Shape;297;p7"/>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7"/>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7"/>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7"/>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7"/>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7"/>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7"/>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7"/>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7"/>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6" name="Google Shape;306;p7"/>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7" name="Google Shape;307;p7"/>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8" name="Google Shape;308;p7"/>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7"/>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0" name="Google Shape;310;p7"/>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7"/>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7"/>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7"/>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7"/>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7"/>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7"/>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7"/>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7"/>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7"/>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7"/>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7"/>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7"/>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7"/>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7"/>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7"/>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7"/>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7"/>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7"/>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7"/>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7"/>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7"/>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7"/>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7"/>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7"/>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7"/>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7"/>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7"/>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7"/>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7"/>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7"/>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7"/>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7"/>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7"/>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7"/>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7"/>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7"/>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7"/>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7"/>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7"/>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3">
  <p:cSld name="0071_Scrapbook_Template_SlidesMania_3">
    <p:spTree>
      <p:nvGrpSpPr>
        <p:cNvPr id="350" name="Shape 350"/>
        <p:cNvGrpSpPr/>
        <p:nvPr/>
      </p:nvGrpSpPr>
      <p:grpSpPr>
        <a:xfrm>
          <a:off x="0" y="0"/>
          <a:ext cx="0" cy="0"/>
          <a:chOff x="0" y="0"/>
          <a:chExt cx="0" cy="0"/>
        </a:xfrm>
      </p:grpSpPr>
      <p:pic>
        <p:nvPicPr>
          <p:cNvPr descr="Imagen que contiene pared&#10;&#10;Descripción generada automáticamente" id="351" name="Google Shape;351;p8"/>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352" name="Google Shape;352;p8"/>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353" name="Google Shape;353;p8"/>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8"/>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8"/>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8"/>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8"/>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8"/>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8"/>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8"/>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8"/>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8"/>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8"/>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8"/>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8"/>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8"/>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8"/>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8"/>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8"/>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8"/>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8"/>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8"/>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8"/>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8"/>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8"/>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8"/>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8"/>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8"/>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8"/>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8"/>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8"/>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8"/>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8"/>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8"/>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 name="Google Shape;385;p8"/>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8"/>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8"/>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8"/>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8"/>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8"/>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8"/>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8"/>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8"/>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8"/>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8"/>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8"/>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8"/>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8"/>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8"/>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8"/>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8"/>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8"/>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8"/>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8"/>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5" name="Google Shape;405;p8"/>
          <p:cNvPicPr preferRelativeResize="0"/>
          <p:nvPr/>
        </p:nvPicPr>
        <p:blipFill rotWithShape="1">
          <a:blip r:embed="rId3">
            <a:alphaModFix/>
          </a:blip>
          <a:srcRect b="0" l="0" r="0" t="0"/>
          <a:stretch/>
        </p:blipFill>
        <p:spPr>
          <a:xfrm>
            <a:off x="6096000" y="137737"/>
            <a:ext cx="6051487" cy="1219541"/>
          </a:xfrm>
          <a:prstGeom prst="rect">
            <a:avLst/>
          </a:prstGeom>
          <a:noFill/>
          <a:ln>
            <a:noFill/>
          </a:ln>
        </p:spPr>
      </p:pic>
      <p:sp>
        <p:nvSpPr>
          <p:cNvPr id="406" name="Google Shape;406;p8"/>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3 3">
  <p:cSld name="0071_Scrapbook_Template_SlidesMania_3_3">
    <p:spTree>
      <p:nvGrpSpPr>
        <p:cNvPr id="407" name="Shape 407"/>
        <p:cNvGrpSpPr/>
        <p:nvPr/>
      </p:nvGrpSpPr>
      <p:grpSpPr>
        <a:xfrm>
          <a:off x="0" y="0"/>
          <a:ext cx="0" cy="0"/>
          <a:chOff x="0" y="0"/>
          <a:chExt cx="0" cy="0"/>
        </a:xfrm>
      </p:grpSpPr>
      <p:pic>
        <p:nvPicPr>
          <p:cNvPr descr="Imagen que contiene pared&#10;&#10;Descripción generada automáticamente" id="408" name="Google Shape;408;p9"/>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409" name="Google Shape;409;p9"/>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410" name="Google Shape;410;p9"/>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9"/>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9"/>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9"/>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9"/>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5" name="Google Shape;415;p9"/>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6" name="Google Shape;416;p9"/>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9"/>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9"/>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9"/>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9"/>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9"/>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9"/>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9"/>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9"/>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9"/>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9"/>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9"/>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8" name="Google Shape;428;p9"/>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9" name="Google Shape;429;p9"/>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9"/>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1" name="Google Shape;431;p9"/>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2" name="Google Shape;432;p9"/>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 name="Google Shape;433;p9"/>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 name="Google Shape;434;p9"/>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5" name="Google Shape;435;p9"/>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6" name="Google Shape;436;p9"/>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7" name="Google Shape;437;p9"/>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9"/>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9" name="Google Shape;439;p9"/>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p9"/>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1" name="Google Shape;441;p9"/>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2" name="Google Shape;442;p9"/>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p9"/>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4" name="Google Shape;444;p9"/>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5" name="Google Shape;445;p9"/>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6" name="Google Shape;446;p9"/>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7" name="Google Shape;447;p9"/>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9"/>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9"/>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9"/>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9"/>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9"/>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9"/>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9"/>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9"/>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9"/>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9"/>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9"/>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9" name="Google Shape;459;p9"/>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9"/>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1" name="Google Shape;461;p9"/>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62" name="Google Shape;462;p9"/>
          <p:cNvPicPr preferRelativeResize="0"/>
          <p:nvPr/>
        </p:nvPicPr>
        <p:blipFill rotWithShape="1">
          <a:blip r:embed="rId3">
            <a:alphaModFix/>
          </a:blip>
          <a:srcRect b="0" l="0" r="0" t="0"/>
          <a:stretch/>
        </p:blipFill>
        <p:spPr>
          <a:xfrm>
            <a:off x="90700" y="-23013"/>
            <a:ext cx="6051486" cy="1219541"/>
          </a:xfrm>
          <a:prstGeom prst="rect">
            <a:avLst/>
          </a:prstGeom>
          <a:noFill/>
          <a:ln>
            <a:noFill/>
          </a:ln>
        </p:spPr>
      </p:pic>
      <p:sp>
        <p:nvSpPr>
          <p:cNvPr id="463" name="Google Shape;463;p9"/>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464" name="Google Shape;464;p9"/>
          <p:cNvSpPr txBox="1"/>
          <p:nvPr/>
        </p:nvSpPr>
        <p:spPr>
          <a:xfrm>
            <a:off x="6997550" y="456275"/>
            <a:ext cx="4742700" cy="699600"/>
          </a:xfrm>
          <a:prstGeom prst="rect">
            <a:avLst/>
          </a:prstGeom>
          <a:gradFill>
            <a:gsLst>
              <a:gs pos="0">
                <a:srgbClr val="DBD4EB"/>
              </a:gs>
              <a:gs pos="100000">
                <a:srgbClr val="9180BB"/>
              </a:gs>
            </a:gsLst>
            <a:path path="circle">
              <a:fillToRect b="50%" l="50%" r="50%" t="50%"/>
            </a:path>
            <a:tileRect/>
          </a:grad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spcBef>
                <a:spcPts val="0"/>
              </a:spcBef>
              <a:spcAft>
                <a:spcPts val="0"/>
              </a:spcAft>
              <a:buNone/>
            </a:pPr>
            <a:r>
              <a:rPr b="1" lang="es-ES" sz="1800">
                <a:latin typeface="Comfortaa"/>
                <a:ea typeface="Comfortaa"/>
                <a:cs typeface="Comfortaa"/>
                <a:sym typeface="Comfortaa"/>
              </a:rPr>
              <a:t>cosas interesante que aprendí:</a:t>
            </a:r>
            <a:endParaRPr b="1" sz="1800">
              <a:latin typeface="Comfortaa"/>
              <a:ea typeface="Comfortaa"/>
              <a:cs typeface="Comfortaa"/>
              <a:sym typeface="Comfortaa"/>
            </a:endParaRPr>
          </a:p>
          <a:p>
            <a:pPr indent="457200" lvl="0" marL="0" rtl="0" algn="l">
              <a:spcBef>
                <a:spcPts val="0"/>
              </a:spcBef>
              <a:spcAft>
                <a:spcPts val="0"/>
              </a:spcAft>
              <a:buNone/>
            </a:pPr>
            <a:r>
              <a:rPr lang="es-ES" sz="1800">
                <a:latin typeface="Comfortaa"/>
                <a:ea typeface="Comfortaa"/>
                <a:cs typeface="Comfortaa"/>
                <a:sym typeface="Comfortaa"/>
              </a:rPr>
              <a:t>interesting things I learned:</a:t>
            </a:r>
            <a:endParaRPr sz="1800">
              <a:latin typeface="Comfortaa"/>
              <a:ea typeface="Comfortaa"/>
              <a:cs typeface="Comfortaa"/>
              <a:sym typeface="Comfortaa"/>
            </a:endParaRPr>
          </a:p>
        </p:txBody>
      </p:sp>
      <p:sp>
        <p:nvSpPr>
          <p:cNvPr id="465" name="Google Shape;465;p9"/>
          <p:cNvSpPr txBox="1"/>
          <p:nvPr/>
        </p:nvSpPr>
        <p:spPr>
          <a:xfrm>
            <a:off x="6965450" y="2548500"/>
            <a:ext cx="4742700" cy="699600"/>
          </a:xfrm>
          <a:prstGeom prst="rect">
            <a:avLst/>
          </a:prstGeom>
          <a:gradFill>
            <a:gsLst>
              <a:gs pos="0">
                <a:srgbClr val="DBD4EB"/>
              </a:gs>
              <a:gs pos="100000">
                <a:srgbClr val="9180BB"/>
              </a:gs>
            </a:gsLst>
            <a:path path="circle">
              <a:fillToRect b="50%" l="50%" r="50%" t="50%"/>
            </a:path>
            <a:tileRect/>
          </a:grad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b="1" lang="es-ES" sz="1800">
                <a:latin typeface="Comfortaa"/>
                <a:ea typeface="Comfortaa"/>
                <a:cs typeface="Comfortaa"/>
                <a:sym typeface="Comfortaa"/>
              </a:rPr>
              <a:t>cosas que me pregunto</a:t>
            </a:r>
            <a:endParaRPr b="1" sz="1800">
              <a:latin typeface="Comfortaa"/>
              <a:ea typeface="Comfortaa"/>
              <a:cs typeface="Comfortaa"/>
              <a:sym typeface="Comfortaa"/>
            </a:endParaRPr>
          </a:p>
          <a:p>
            <a:pPr indent="0" lvl="0" marL="457200" rtl="0" algn="l">
              <a:spcBef>
                <a:spcPts val="0"/>
              </a:spcBef>
              <a:spcAft>
                <a:spcPts val="0"/>
              </a:spcAft>
              <a:buNone/>
            </a:pPr>
            <a:r>
              <a:rPr lang="es-ES" sz="1800">
                <a:latin typeface="Comfortaa"/>
                <a:ea typeface="Comfortaa"/>
                <a:cs typeface="Comfortaa"/>
                <a:sym typeface="Comfortaa"/>
              </a:rPr>
              <a:t>things I’m still wondering</a:t>
            </a:r>
            <a:endParaRPr sz="1800">
              <a:latin typeface="Comfortaa"/>
              <a:ea typeface="Comfortaa"/>
              <a:cs typeface="Comfortaa"/>
              <a:sym typeface="Comfortaa"/>
            </a:endParaRPr>
          </a:p>
        </p:txBody>
      </p:sp>
      <p:sp>
        <p:nvSpPr>
          <p:cNvPr id="466" name="Google Shape;466;p9"/>
          <p:cNvSpPr txBox="1"/>
          <p:nvPr/>
        </p:nvSpPr>
        <p:spPr>
          <a:xfrm>
            <a:off x="6965450" y="4760125"/>
            <a:ext cx="4742700" cy="699600"/>
          </a:xfrm>
          <a:prstGeom prst="rect">
            <a:avLst/>
          </a:prstGeom>
          <a:gradFill>
            <a:gsLst>
              <a:gs pos="0">
                <a:srgbClr val="DBD4EB"/>
              </a:gs>
              <a:gs pos="100000">
                <a:srgbClr val="9180BB"/>
              </a:gs>
            </a:gsLst>
            <a:path path="circle">
              <a:fillToRect b="50%" l="50%" r="50%" t="50%"/>
            </a:path>
            <a:tileRect/>
          </a:grad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b="1" lang="es-ES" sz="1800">
                <a:latin typeface="Comfortaa"/>
                <a:ea typeface="Comfortaa"/>
                <a:cs typeface="Comfortaa"/>
                <a:sym typeface="Comfortaa"/>
              </a:rPr>
              <a:t>conexión que hice</a:t>
            </a:r>
            <a:endParaRPr b="1" sz="1800">
              <a:latin typeface="Comfortaa"/>
              <a:ea typeface="Comfortaa"/>
              <a:cs typeface="Comfortaa"/>
              <a:sym typeface="Comfortaa"/>
            </a:endParaRPr>
          </a:p>
          <a:p>
            <a:pPr indent="0" lvl="0" marL="457200" rtl="0" algn="l">
              <a:spcBef>
                <a:spcPts val="0"/>
              </a:spcBef>
              <a:spcAft>
                <a:spcPts val="0"/>
              </a:spcAft>
              <a:buNone/>
            </a:pPr>
            <a:r>
              <a:rPr lang="es-ES" sz="1800">
                <a:latin typeface="Comfortaa"/>
                <a:ea typeface="Comfortaa"/>
                <a:cs typeface="Comfortaa"/>
                <a:sym typeface="Comfortaa"/>
              </a:rPr>
              <a:t>connection I made</a:t>
            </a:r>
            <a:endParaRPr sz="1800">
              <a:latin typeface="Comfortaa"/>
              <a:ea typeface="Comfortaa"/>
              <a:cs typeface="Comfortaa"/>
              <a:sym typeface="Comfortaa"/>
            </a:endParaRPr>
          </a:p>
        </p:txBody>
      </p:sp>
      <p:sp>
        <p:nvSpPr>
          <p:cNvPr id="467" name="Google Shape;467;p9"/>
          <p:cNvSpPr txBox="1"/>
          <p:nvPr/>
        </p:nvSpPr>
        <p:spPr>
          <a:xfrm>
            <a:off x="6734600" y="1156950"/>
            <a:ext cx="5005500" cy="943200"/>
          </a:xfrm>
          <a:prstGeom prst="rect">
            <a:avLst/>
          </a:prstGeom>
          <a:no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9"/>
          <p:cNvSpPr txBox="1"/>
          <p:nvPr/>
        </p:nvSpPr>
        <p:spPr>
          <a:xfrm>
            <a:off x="6734600" y="3248100"/>
            <a:ext cx="5005500" cy="943200"/>
          </a:xfrm>
          <a:prstGeom prst="rect">
            <a:avLst/>
          </a:prstGeom>
          <a:no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9"/>
          <p:cNvSpPr txBox="1"/>
          <p:nvPr/>
        </p:nvSpPr>
        <p:spPr>
          <a:xfrm>
            <a:off x="6734600" y="5448175"/>
            <a:ext cx="5005500" cy="943200"/>
          </a:xfrm>
          <a:prstGeom prst="rect">
            <a:avLst/>
          </a:prstGeom>
          <a:no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9"/>
          <p:cNvSpPr/>
          <p:nvPr/>
        </p:nvSpPr>
        <p:spPr>
          <a:xfrm rot="736631">
            <a:off x="6646848" y="325176"/>
            <a:ext cx="689475" cy="906900"/>
          </a:xfrm>
          <a:prstGeom prst="rect">
            <a:avLst/>
          </a:prstGeom>
        </p:spPr>
        <p:txBody>
          <a:bodyPr>
            <a:prstTxWarp prst="textPlain"/>
          </a:bodyPr>
          <a:lstStyle/>
          <a:p>
            <a:pPr lvl="0" algn="ctr"/>
            <a:r>
              <a:rPr b="1" i="0">
                <a:ln cap="flat" cmpd="sng" w="9525">
                  <a:solidFill>
                    <a:srgbClr val="7153A0"/>
                  </a:solidFill>
                  <a:prstDash val="solid"/>
                  <a:round/>
                  <a:headEnd len="sm" w="sm" type="none"/>
                  <a:tailEnd len="sm" w="sm" type="none"/>
                </a:ln>
                <a:solidFill>
                  <a:srgbClr val="F0D77D"/>
                </a:solidFill>
                <a:latin typeface="Patrick Hand"/>
              </a:rPr>
              <a:t>3</a:t>
            </a:r>
          </a:p>
        </p:txBody>
      </p:sp>
      <p:sp>
        <p:nvSpPr>
          <p:cNvPr id="471" name="Google Shape;471;p9"/>
          <p:cNvSpPr/>
          <p:nvPr/>
        </p:nvSpPr>
        <p:spPr>
          <a:xfrm rot="-493995">
            <a:off x="6562672" y="2454109"/>
            <a:ext cx="777107" cy="912067"/>
          </a:xfrm>
          <a:prstGeom prst="rect">
            <a:avLst/>
          </a:prstGeom>
        </p:spPr>
        <p:txBody>
          <a:bodyPr>
            <a:prstTxWarp prst="textPlain"/>
          </a:bodyPr>
          <a:lstStyle/>
          <a:p>
            <a:pPr lvl="0" algn="ctr"/>
            <a:r>
              <a:rPr b="1" i="0">
                <a:ln cap="flat" cmpd="sng" w="9525">
                  <a:solidFill>
                    <a:srgbClr val="7153A0"/>
                  </a:solidFill>
                  <a:prstDash val="solid"/>
                  <a:round/>
                  <a:headEnd len="sm" w="sm" type="none"/>
                  <a:tailEnd len="sm" w="sm" type="none"/>
                </a:ln>
                <a:solidFill>
                  <a:srgbClr val="F0D77D"/>
                </a:solidFill>
                <a:latin typeface="Patrick Hand"/>
              </a:rPr>
              <a:t>2</a:t>
            </a:r>
          </a:p>
        </p:txBody>
      </p:sp>
      <p:sp>
        <p:nvSpPr>
          <p:cNvPr id="472" name="Google Shape;472;p9"/>
          <p:cNvSpPr/>
          <p:nvPr/>
        </p:nvSpPr>
        <p:spPr>
          <a:xfrm rot="-237751">
            <a:off x="6584583" y="4661103"/>
            <a:ext cx="555548" cy="906900"/>
          </a:xfrm>
          <a:prstGeom prst="rect">
            <a:avLst/>
          </a:prstGeom>
        </p:spPr>
        <p:txBody>
          <a:bodyPr>
            <a:prstTxWarp prst="textPlain"/>
          </a:bodyPr>
          <a:lstStyle/>
          <a:p>
            <a:pPr lvl="0" algn="ctr"/>
            <a:r>
              <a:rPr b="1" i="0">
                <a:ln cap="flat" cmpd="sng" w="9525">
                  <a:solidFill>
                    <a:srgbClr val="7153A0"/>
                  </a:solidFill>
                  <a:prstDash val="solid"/>
                  <a:round/>
                  <a:headEnd len="sm" w="sm" type="none"/>
                  <a:tailEnd len="sm" w="sm" type="none"/>
                </a:ln>
                <a:solidFill>
                  <a:srgbClr val="F0D77D"/>
                </a:solidFill>
                <a:latin typeface="Patrick Hand"/>
              </a:rPr>
              <a:t>1</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3 2">
  <p:cSld name="0071_Scrapbook_Template_SlidesMania_3_2">
    <p:spTree>
      <p:nvGrpSpPr>
        <p:cNvPr id="473" name="Shape 473"/>
        <p:cNvGrpSpPr/>
        <p:nvPr/>
      </p:nvGrpSpPr>
      <p:grpSpPr>
        <a:xfrm>
          <a:off x="0" y="0"/>
          <a:ext cx="0" cy="0"/>
          <a:chOff x="0" y="0"/>
          <a:chExt cx="0" cy="0"/>
        </a:xfrm>
      </p:grpSpPr>
      <p:pic>
        <p:nvPicPr>
          <p:cNvPr descr="Imagen que contiene pared&#10;&#10;Descripción generada automáticamente" id="474" name="Google Shape;474;p10"/>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475" name="Google Shape;475;p10"/>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476" name="Google Shape;476;p10"/>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7" name="Google Shape;477;p10"/>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10"/>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10"/>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0" name="Google Shape;480;p10"/>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1" name="Google Shape;481;p10"/>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2" name="Google Shape;482;p10"/>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10"/>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4" name="Google Shape;484;p10"/>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5" name="Google Shape;485;p10"/>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6" name="Google Shape;486;p10"/>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7" name="Google Shape;487;p10"/>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10"/>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10"/>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0" name="Google Shape;490;p10"/>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1" name="Google Shape;491;p10"/>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10"/>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10"/>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10"/>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10"/>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10"/>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10"/>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8" name="Google Shape;498;p10"/>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9" name="Google Shape;499;p10"/>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0" name="Google Shape;500;p10"/>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1" name="Google Shape;501;p10"/>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10"/>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3" name="Google Shape;503;p10"/>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4" name="Google Shape;504;p10"/>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10"/>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6" name="Google Shape;506;p10"/>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10"/>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10"/>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9" name="Google Shape;509;p10"/>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0" name="Google Shape;510;p10"/>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1" name="Google Shape;511;p10"/>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10"/>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10"/>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10"/>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5" name="Google Shape;515;p10"/>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6" name="Google Shape;516;p10"/>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10"/>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8" name="Google Shape;518;p10"/>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10"/>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10"/>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10"/>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10"/>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10"/>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4" name="Google Shape;524;p10"/>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10"/>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10"/>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10"/>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28" name="Google Shape;528;p10"/>
          <p:cNvPicPr preferRelativeResize="0"/>
          <p:nvPr/>
        </p:nvPicPr>
        <p:blipFill rotWithShape="1">
          <a:blip r:embed="rId3">
            <a:alphaModFix/>
          </a:blip>
          <a:srcRect b="0" l="0" r="0" t="0"/>
          <a:stretch/>
        </p:blipFill>
        <p:spPr>
          <a:xfrm>
            <a:off x="6096000" y="137737"/>
            <a:ext cx="6051486" cy="1219541"/>
          </a:xfrm>
          <a:prstGeom prst="rect">
            <a:avLst/>
          </a:prstGeom>
          <a:noFill/>
          <a:ln>
            <a:noFill/>
          </a:ln>
        </p:spPr>
      </p:pic>
      <p:sp>
        <p:nvSpPr>
          <p:cNvPr id="529" name="Google Shape;529;p10"/>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530" name="Google Shape;530;p10"/>
          <p:cNvSpPr txBox="1"/>
          <p:nvPr/>
        </p:nvSpPr>
        <p:spPr>
          <a:xfrm>
            <a:off x="6774450" y="295225"/>
            <a:ext cx="4578000" cy="62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800"/>
              <a:t>REFLEXIÓN: KWL</a:t>
            </a:r>
            <a:endParaRPr b="1" sz="1800"/>
          </a:p>
        </p:txBody>
      </p:sp>
      <p:sp>
        <p:nvSpPr>
          <p:cNvPr id="531" name="Google Shape;531;p10"/>
          <p:cNvSpPr txBox="1"/>
          <p:nvPr/>
        </p:nvSpPr>
        <p:spPr>
          <a:xfrm>
            <a:off x="6774450" y="960950"/>
            <a:ext cx="4578000" cy="373500"/>
          </a:xfrm>
          <a:prstGeom prst="rect">
            <a:avLst/>
          </a:prstGeom>
          <a:gradFill>
            <a:gsLst>
              <a:gs pos="0">
                <a:srgbClr val="BFB1D7"/>
              </a:gs>
              <a:gs pos="100000">
                <a:srgbClr val="7B62A2"/>
              </a:gs>
            </a:gsLst>
            <a:lin ang="5400012" scaled="0"/>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KNOW</a:t>
            </a:r>
            <a:endParaRPr b="1" sz="1800"/>
          </a:p>
        </p:txBody>
      </p:sp>
      <p:sp>
        <p:nvSpPr>
          <p:cNvPr id="532" name="Google Shape;532;p10"/>
          <p:cNvSpPr txBox="1"/>
          <p:nvPr/>
        </p:nvSpPr>
        <p:spPr>
          <a:xfrm>
            <a:off x="6774450" y="2605750"/>
            <a:ext cx="4578000" cy="373500"/>
          </a:xfrm>
          <a:prstGeom prst="rect">
            <a:avLst/>
          </a:prstGeom>
          <a:gradFill>
            <a:gsLst>
              <a:gs pos="0">
                <a:srgbClr val="BFB1D7"/>
              </a:gs>
              <a:gs pos="100000">
                <a:srgbClr val="7B62A2"/>
              </a:gs>
            </a:gsLst>
            <a:lin ang="5400012" scaled="0"/>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I’D LIKE NOW</a:t>
            </a:r>
            <a:endParaRPr b="1" sz="1800"/>
          </a:p>
        </p:txBody>
      </p:sp>
      <p:sp>
        <p:nvSpPr>
          <p:cNvPr id="533" name="Google Shape;533;p10"/>
          <p:cNvSpPr txBox="1"/>
          <p:nvPr/>
        </p:nvSpPr>
        <p:spPr>
          <a:xfrm>
            <a:off x="6774450" y="4451500"/>
            <a:ext cx="4578000" cy="373500"/>
          </a:xfrm>
          <a:prstGeom prst="rect">
            <a:avLst/>
          </a:prstGeom>
          <a:gradFill>
            <a:gsLst>
              <a:gs pos="0">
                <a:srgbClr val="BFB1D7"/>
              </a:gs>
              <a:gs pos="100000">
                <a:srgbClr val="7B62A2"/>
              </a:gs>
            </a:gsLst>
            <a:lin ang="5400012" scaled="0"/>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LEARNED</a:t>
            </a:r>
            <a:endParaRPr b="1" sz="1800"/>
          </a:p>
        </p:txBody>
      </p:sp>
      <p:sp>
        <p:nvSpPr>
          <p:cNvPr id="534" name="Google Shape;534;p10"/>
          <p:cNvSpPr txBox="1"/>
          <p:nvPr>
            <p:ph idx="1" type="subTitle"/>
          </p:nvPr>
        </p:nvSpPr>
        <p:spPr>
          <a:xfrm>
            <a:off x="6787475" y="1339875"/>
            <a:ext cx="4578000" cy="950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5" name="Google Shape;535;p10"/>
          <p:cNvSpPr txBox="1"/>
          <p:nvPr>
            <p:ph idx="2" type="subTitle"/>
          </p:nvPr>
        </p:nvSpPr>
        <p:spPr>
          <a:xfrm>
            <a:off x="6774438" y="3008725"/>
            <a:ext cx="4578000" cy="950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6" name="Google Shape;536;p10"/>
          <p:cNvSpPr txBox="1"/>
          <p:nvPr>
            <p:ph idx="3" type="subTitle"/>
          </p:nvPr>
        </p:nvSpPr>
        <p:spPr>
          <a:xfrm>
            <a:off x="6774438" y="4825000"/>
            <a:ext cx="4578000" cy="950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2.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153A0"/>
        </a:solidFill>
      </p:bgPr>
    </p:bg>
    <p:spTree>
      <p:nvGrpSpPr>
        <p:cNvPr id="5" name="Shape 5"/>
        <p:cNvGrpSpPr/>
        <p:nvPr/>
      </p:nvGrpSpPr>
      <p:grpSpPr>
        <a:xfrm>
          <a:off x="0" y="0"/>
          <a:ext cx="0" cy="0"/>
          <a:chOff x="0" y="0"/>
          <a:chExt cx="0" cy="0"/>
        </a:xfrm>
      </p:grpSpPr>
      <p:sp>
        <p:nvSpPr>
          <p:cNvPr id="6" name="Google Shape;6;p1"/>
          <p:cNvSpPr txBox="1"/>
          <p:nvPr/>
        </p:nvSpPr>
        <p:spPr>
          <a:xfrm>
            <a:off x="76200" y="64845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8EC"/>
        </a:solidFill>
      </p:bgPr>
    </p:bg>
    <p:spTree>
      <p:nvGrpSpPr>
        <p:cNvPr id="615" name="Shape 615"/>
        <p:cNvGrpSpPr/>
        <p:nvPr/>
      </p:nvGrpSpPr>
      <p:grpSpPr>
        <a:xfrm>
          <a:off x="0" y="0"/>
          <a:ext cx="0" cy="0"/>
          <a:chOff x="0" y="0"/>
          <a:chExt cx="0" cy="0"/>
        </a:xfrm>
      </p:grpSpPr>
      <p:sp>
        <p:nvSpPr>
          <p:cNvPr id="616" name="Google Shape;616;p13"/>
          <p:cNvSpPr txBox="1"/>
          <p:nvPr/>
        </p:nvSpPr>
        <p:spPr>
          <a:xfrm>
            <a:off x="76200" y="64845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hyperlink" Target="https://www.getepic.com/app/read/69874" TargetMode="Externa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hyperlink" Target="https://www.getepic.com/app/read/68602" TargetMode="Externa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hyperlink" Target="https://www.getepic.com/app/read/68556" TargetMode="Externa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hyperlink" Target="http://www.youtube.com/watch?v=CGImwvqwycc" TargetMode="External"/><Relationship Id="rId4" Type="http://schemas.openxmlformats.org/officeDocument/2006/relationships/image" Target="../media/image39.jpg"/><Relationship Id="rId5" Type="http://schemas.openxmlformats.org/officeDocument/2006/relationships/hyperlink" Target="http://www.youtube.com/watch?v=vf6-Gy1IQN0" TargetMode="External"/><Relationship Id="rId6"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www.youtube.com/watch?v=qHgs8dcmB4M" TargetMode="External"/><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hyperlink" Target="https://www.flippity.net/rp.php?k=17DvRsyJsxWmfLCMUMFw-FpDT7EcyBlARlrJM7aF-ha4" TargetMode="External"/><Relationship Id="rId5"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hyperlink" Target="http://www.youtube.com/watch?v=B2C40LnfoSY" TargetMode="Externa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0.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hyperlink" Target="https://drive.google.com/file/d/1ZZ9IteEKwWPNU5Gnp0sIzZ1XFP_He3GN/view?usp=sharing" TargetMode="Externa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hyperlink" Target="https://www.flippity.net/mg.php?k=1XhiytyC1wWJaEu-i_ifuS5WE5O52fUZDcNilK49U1jY" TargetMode="Externa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hyperlink" Target="https://www.flippity.net/hm.php?k=1Z6S85JDLEtf-8fOrfHO-fjBJDSjYKCN4KHSD9uUy7I0" TargetMode="Externa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hyperlink" Target="https://flippity.net/bi-pl.php?k=1RyKAzmrhA-R2cGgtxChwiFkkKIhAyibOHvIg_tL-8w8" TargetMode="External"/><Relationship Id="rId4" Type="http://schemas.openxmlformats.org/officeDocument/2006/relationships/image" Target="../media/image51.png"/><Relationship Id="rId5" Type="http://schemas.openxmlformats.org/officeDocument/2006/relationships/hyperlink" Target="https://www.flippity.net/ra.php?k=1RyKAzmrhA-R2cGgtxChwiFkkKIhAyibOHvIg_tL-8w8&amp;t=1" TargetMode="External"/><Relationship Id="rId6"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hyperlink" Target="http://www.youtube.com/watch?v=CGImwvqwycc" TargetMode="External"/><Relationship Id="rId4" Type="http://schemas.openxmlformats.org/officeDocument/2006/relationships/image" Target="../media/image26.jpg"/><Relationship Id="rId5" Type="http://schemas.openxmlformats.org/officeDocument/2006/relationships/hyperlink" Target="http://www.youtube.com/watch?v=vf6-Gy1IQN0" TargetMode="External"/><Relationship Id="rId6" Type="http://schemas.openxmlformats.org/officeDocument/2006/relationships/image" Target="../media/image3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hyperlink" Target="http://www.youtube.com/watch?v=XNu1PTiJURY" TargetMode="External"/><Relationship Id="rId4" Type="http://schemas.openxmlformats.org/officeDocument/2006/relationships/image" Target="../media/image35.jpg"/><Relationship Id="rId5" Type="http://schemas.openxmlformats.org/officeDocument/2006/relationships/hyperlink" Target="http://www.youtube.com/watch?v=mrxTQZW9b08" TargetMode="External"/><Relationship Id="rId6" Type="http://schemas.openxmlformats.org/officeDocument/2006/relationships/image" Target="../media/image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hyperlink" Target="https://www.getepic.com/app/read/43007" TargetMode="Externa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24"/>
          <p:cNvSpPr/>
          <p:nvPr/>
        </p:nvSpPr>
        <p:spPr>
          <a:xfrm rot="-808316">
            <a:off x="2494603" y="1029859"/>
            <a:ext cx="4550820" cy="4962665"/>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67" name="Google Shape;1167;p24"/>
          <p:cNvSpPr/>
          <p:nvPr/>
        </p:nvSpPr>
        <p:spPr>
          <a:xfrm rot="-831402">
            <a:off x="2164326" y="865049"/>
            <a:ext cx="4550840" cy="496266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68" name="Google Shape;1168;p24"/>
          <p:cNvSpPr txBox="1"/>
          <p:nvPr/>
        </p:nvSpPr>
        <p:spPr>
          <a:xfrm rot="-807038">
            <a:off x="2240505" y="1764249"/>
            <a:ext cx="4150341" cy="13322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7200">
                <a:solidFill>
                  <a:srgbClr val="262626"/>
                </a:solidFill>
                <a:latin typeface="Amatic SC"/>
                <a:ea typeface="Amatic SC"/>
                <a:cs typeface="Amatic SC"/>
                <a:sym typeface="Amatic SC"/>
              </a:rPr>
              <a:t>Level II part iii</a:t>
            </a:r>
            <a:endParaRPr b="1" sz="7200">
              <a:solidFill>
                <a:srgbClr val="262626"/>
              </a:solidFill>
              <a:latin typeface="Amatic SC"/>
              <a:ea typeface="Amatic SC"/>
              <a:cs typeface="Amatic SC"/>
              <a:sym typeface="Amatic SC"/>
            </a:endParaRPr>
          </a:p>
        </p:txBody>
      </p:sp>
      <p:sp>
        <p:nvSpPr>
          <p:cNvPr id="1169" name="Google Shape;1169;p24"/>
          <p:cNvSpPr txBox="1"/>
          <p:nvPr/>
        </p:nvSpPr>
        <p:spPr>
          <a:xfrm rot="-806933">
            <a:off x="2654026" y="3187456"/>
            <a:ext cx="4038649" cy="13322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7100">
                <a:solidFill>
                  <a:srgbClr val="262626"/>
                </a:solidFill>
                <a:latin typeface="Amatic SC"/>
                <a:ea typeface="Amatic SC"/>
                <a:cs typeface="Amatic SC"/>
                <a:sym typeface="Amatic SC"/>
              </a:rPr>
              <a:t>four seasons</a:t>
            </a:r>
            <a:endParaRPr b="1" sz="7100">
              <a:solidFill>
                <a:srgbClr val="262626"/>
              </a:solidFill>
              <a:latin typeface="Amatic SC"/>
              <a:ea typeface="Amatic SC"/>
              <a:cs typeface="Amatic SC"/>
              <a:sym typeface="Amatic SC"/>
            </a:endParaRPr>
          </a:p>
        </p:txBody>
      </p:sp>
      <p:sp>
        <p:nvSpPr>
          <p:cNvPr id="1170" name="Google Shape;1170;p24"/>
          <p:cNvSpPr/>
          <p:nvPr/>
        </p:nvSpPr>
        <p:spPr>
          <a:xfrm rot="-189454">
            <a:off x="9786323" y="3610809"/>
            <a:ext cx="1884461" cy="1864082"/>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71" name="Google Shape;1171;p24"/>
          <p:cNvSpPr/>
          <p:nvPr/>
        </p:nvSpPr>
        <p:spPr>
          <a:xfrm rot="-306315">
            <a:off x="10455213" y="4437363"/>
            <a:ext cx="1884576" cy="1863695"/>
          </a:xfrm>
          <a:prstGeom prst="rect">
            <a:avLst/>
          </a:prstGeom>
          <a:solidFill>
            <a:srgbClr val="4E74A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72" name="Google Shape;1172;p24"/>
          <p:cNvSpPr/>
          <p:nvPr/>
        </p:nvSpPr>
        <p:spPr>
          <a:xfrm rot="-520730">
            <a:off x="8990221" y="4265128"/>
            <a:ext cx="1882758" cy="1865179"/>
          </a:xfrm>
          <a:prstGeom prst="rect">
            <a:avLst/>
          </a:prstGeom>
          <a:solidFill>
            <a:srgbClr val="B55475"/>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73" name="Google Shape;1173;p24"/>
          <p:cNvSpPr/>
          <p:nvPr/>
        </p:nvSpPr>
        <p:spPr>
          <a:xfrm rot="-306315">
            <a:off x="9228781" y="4854320"/>
            <a:ext cx="1884576" cy="1863695"/>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74" name="Google Shape;1174;p24"/>
          <p:cNvSpPr/>
          <p:nvPr/>
        </p:nvSpPr>
        <p:spPr>
          <a:xfrm rot="-1198563">
            <a:off x="10020639" y="3881869"/>
            <a:ext cx="1873094" cy="1875718"/>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75" name="Google Shape;1175;p24"/>
          <p:cNvSpPr/>
          <p:nvPr/>
        </p:nvSpPr>
        <p:spPr>
          <a:xfrm rot="-1198563">
            <a:off x="10020639" y="4809610"/>
            <a:ext cx="1873094" cy="1875718"/>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76" name="Google Shape;1176;p24"/>
          <p:cNvSpPr/>
          <p:nvPr/>
        </p:nvSpPr>
        <p:spPr>
          <a:xfrm rot="-520730">
            <a:off x="9539407" y="4399383"/>
            <a:ext cx="1882758" cy="1865179"/>
          </a:xfrm>
          <a:prstGeom prst="rect">
            <a:avLst/>
          </a:prstGeom>
          <a:solidFill>
            <a:srgbClr val="F0D77D"/>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77" name="Google Shape;1177;p24"/>
          <p:cNvSpPr/>
          <p:nvPr/>
        </p:nvSpPr>
        <p:spPr>
          <a:xfrm rot="-838389">
            <a:off x="7442544" y="3473129"/>
            <a:ext cx="1057286" cy="561782"/>
          </a:xfrm>
          <a:prstGeom prst="rect">
            <a:avLst/>
          </a:prstGeom>
          <a:solidFill>
            <a:srgbClr val="B55475"/>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78" name="Google Shape;1178;p24"/>
          <p:cNvSpPr/>
          <p:nvPr/>
        </p:nvSpPr>
        <p:spPr>
          <a:xfrm rot="-741313">
            <a:off x="7598113" y="4168607"/>
            <a:ext cx="1073973" cy="561721"/>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79" name="Google Shape;1179;p24"/>
          <p:cNvSpPr/>
          <p:nvPr/>
        </p:nvSpPr>
        <p:spPr>
          <a:xfrm rot="-726624">
            <a:off x="7762660" y="4900824"/>
            <a:ext cx="1073899" cy="561740"/>
          </a:xfrm>
          <a:prstGeom prst="rect">
            <a:avLst/>
          </a:prstGeom>
          <a:solidFill>
            <a:srgbClr val="4E74A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33"/>
          <p:cNvSpPr/>
          <p:nvPr/>
        </p:nvSpPr>
        <p:spPr>
          <a:xfrm>
            <a:off x="1784788" y="4178209"/>
            <a:ext cx="2652600" cy="23787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01" name="Google Shape;1301;p33"/>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02" name="Google Shape;1302;p33"/>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03" name="Google Shape;1303;p33"/>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b="1" sz="4200">
              <a:latin typeface="Amatic SC"/>
              <a:ea typeface="Amatic SC"/>
              <a:cs typeface="Amatic SC"/>
              <a:sym typeface="Amatic SC"/>
            </a:endParaRPr>
          </a:p>
        </p:txBody>
      </p:sp>
      <p:sp>
        <p:nvSpPr>
          <p:cNvPr id="1304" name="Google Shape;1304;p33"/>
          <p:cNvSpPr txBox="1"/>
          <p:nvPr/>
        </p:nvSpPr>
        <p:spPr>
          <a:xfrm>
            <a:off x="512150" y="2635375"/>
            <a:ext cx="5003400" cy="1015200"/>
          </a:xfrm>
          <a:prstGeom prst="rect">
            <a:avLst/>
          </a:prstGeom>
          <a:noFill/>
          <a:ln cap="flat" cmpd="sng" w="9525">
            <a:solidFill>
              <a:srgbClr val="7C9263"/>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s-ES" sz="2000">
                <a:solidFill>
                  <a:schemeClr val="dk1"/>
                </a:solidFill>
                <a:latin typeface="Comfortaa"/>
                <a:ea typeface="Comfortaa"/>
                <a:cs typeface="Comfortaa"/>
                <a:sym typeface="Comfortaa"/>
              </a:rPr>
              <a:t>Instrucciones</a:t>
            </a:r>
            <a:r>
              <a:rPr lang="es-ES" sz="2000">
                <a:solidFill>
                  <a:schemeClr val="dk1"/>
                </a:solidFill>
                <a:latin typeface="Comfortaa"/>
                <a:ea typeface="Comfortaa"/>
                <a:cs typeface="Comfortaa"/>
                <a:sym typeface="Comfortaa"/>
              </a:rPr>
              <a:t>: Click on the image to read the story. Then, fill in the graphic organizer 3,2,1 </a:t>
            </a:r>
            <a:endParaRPr sz="20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b="1" sz="2000">
              <a:latin typeface="Comfortaa"/>
              <a:ea typeface="Comfortaa"/>
              <a:cs typeface="Comfortaa"/>
              <a:sym typeface="Comfortaa"/>
            </a:endParaRPr>
          </a:p>
          <a:p>
            <a:pPr indent="0" lvl="0" marL="0" marR="0" rtl="0" algn="l">
              <a:lnSpc>
                <a:spcPct val="115000"/>
              </a:lnSpc>
              <a:spcBef>
                <a:spcPts val="0"/>
              </a:spcBef>
              <a:spcAft>
                <a:spcPts val="0"/>
              </a:spcAft>
              <a:buNone/>
            </a:pPr>
            <a:r>
              <a:t/>
            </a:r>
            <a:endParaRPr sz="2300">
              <a:solidFill>
                <a:srgbClr val="000000"/>
              </a:solidFill>
              <a:latin typeface="Patrick Hand"/>
              <a:ea typeface="Patrick Hand"/>
              <a:cs typeface="Patrick Hand"/>
              <a:sym typeface="Patrick Hand"/>
            </a:endParaRPr>
          </a:p>
        </p:txBody>
      </p:sp>
      <p:pic>
        <p:nvPicPr>
          <p:cNvPr id="1305" name="Google Shape;1305;p33">
            <a:hlinkClick r:id="rId3"/>
          </p:cNvPr>
          <p:cNvPicPr preferRelativeResize="0"/>
          <p:nvPr/>
        </p:nvPicPr>
        <p:blipFill>
          <a:blip r:embed="rId4">
            <a:alphaModFix/>
          </a:blip>
          <a:stretch>
            <a:fillRect/>
          </a:stretch>
        </p:blipFill>
        <p:spPr>
          <a:xfrm>
            <a:off x="2085098" y="4146213"/>
            <a:ext cx="1857498" cy="2344482"/>
          </a:xfrm>
          <a:prstGeom prst="rect">
            <a:avLst/>
          </a:prstGeom>
          <a:noFill/>
          <a:ln>
            <a:noFill/>
          </a:ln>
        </p:spPr>
      </p:pic>
      <p:sp>
        <p:nvSpPr>
          <p:cNvPr id="1306" name="Google Shape;1306;p33"/>
          <p:cNvSpPr/>
          <p:nvPr/>
        </p:nvSpPr>
        <p:spPr>
          <a:xfrm rot="-307860">
            <a:off x="1688839" y="4089834"/>
            <a:ext cx="2650019" cy="2304852"/>
          </a:xfrm>
          <a:prstGeom prst="frame">
            <a:avLst>
              <a:gd fmla="val 1743" name="adj1"/>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07" name="Google Shape;1307;p33"/>
          <p:cNvSpPr/>
          <p:nvPr/>
        </p:nvSpPr>
        <p:spPr>
          <a:xfrm rot="-1547153">
            <a:off x="502433" y="4985951"/>
            <a:ext cx="1322041" cy="1107222"/>
          </a:xfrm>
          <a:prstGeom prst="rightArrow">
            <a:avLst>
              <a:gd fmla="val 50000" name="adj1"/>
              <a:gd fmla="val 50000" name="adj2"/>
            </a:avLst>
          </a:prstGeom>
          <a:gradFill>
            <a:gsLst>
              <a:gs pos="0">
                <a:srgbClr val="BFB1D7"/>
              </a:gs>
              <a:gs pos="100000">
                <a:srgbClr val="7B62A2"/>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34"/>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13" name="Google Shape;1313;p34"/>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14" name="Google Shape;1314;p34"/>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b="1" sz="4200">
              <a:latin typeface="Amatic SC"/>
              <a:ea typeface="Amatic SC"/>
              <a:cs typeface="Amatic SC"/>
              <a:sym typeface="Amatic SC"/>
            </a:endParaRPr>
          </a:p>
        </p:txBody>
      </p:sp>
      <p:sp>
        <p:nvSpPr>
          <p:cNvPr id="1315" name="Google Shape;1315;p34"/>
          <p:cNvSpPr txBox="1"/>
          <p:nvPr/>
        </p:nvSpPr>
        <p:spPr>
          <a:xfrm>
            <a:off x="512150" y="2635375"/>
            <a:ext cx="5003400" cy="1015200"/>
          </a:xfrm>
          <a:prstGeom prst="rect">
            <a:avLst/>
          </a:prstGeom>
          <a:noFill/>
          <a:ln cap="flat" cmpd="sng" w="9525">
            <a:solidFill>
              <a:srgbClr val="7C9263"/>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s-ES" sz="2000">
                <a:solidFill>
                  <a:schemeClr val="dk1"/>
                </a:solidFill>
                <a:latin typeface="Comfortaa"/>
                <a:ea typeface="Comfortaa"/>
                <a:cs typeface="Comfortaa"/>
                <a:sym typeface="Comfortaa"/>
              </a:rPr>
              <a:t>Instrucciones</a:t>
            </a:r>
            <a:r>
              <a:rPr lang="es-ES" sz="2000">
                <a:solidFill>
                  <a:schemeClr val="dk1"/>
                </a:solidFill>
                <a:latin typeface="Comfortaa"/>
                <a:ea typeface="Comfortaa"/>
                <a:cs typeface="Comfortaa"/>
                <a:sym typeface="Comfortaa"/>
              </a:rPr>
              <a:t>: Click on the image to read the story. Then, fill in the graphic organizer 3,2,1 </a:t>
            </a:r>
            <a:endParaRPr sz="20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b="1" sz="2000">
              <a:latin typeface="Comfortaa"/>
              <a:ea typeface="Comfortaa"/>
              <a:cs typeface="Comfortaa"/>
              <a:sym typeface="Comfortaa"/>
            </a:endParaRPr>
          </a:p>
          <a:p>
            <a:pPr indent="0" lvl="0" marL="0" marR="0" rtl="0" algn="l">
              <a:lnSpc>
                <a:spcPct val="115000"/>
              </a:lnSpc>
              <a:spcBef>
                <a:spcPts val="0"/>
              </a:spcBef>
              <a:spcAft>
                <a:spcPts val="0"/>
              </a:spcAft>
              <a:buNone/>
            </a:pPr>
            <a:r>
              <a:t/>
            </a:r>
            <a:endParaRPr sz="2300">
              <a:solidFill>
                <a:srgbClr val="000000"/>
              </a:solidFill>
              <a:latin typeface="Patrick Hand"/>
              <a:ea typeface="Patrick Hand"/>
              <a:cs typeface="Patrick Hand"/>
              <a:sym typeface="Patrick Hand"/>
            </a:endParaRPr>
          </a:p>
        </p:txBody>
      </p:sp>
      <p:sp>
        <p:nvSpPr>
          <p:cNvPr id="1316" name="Google Shape;1316;p34"/>
          <p:cNvSpPr/>
          <p:nvPr/>
        </p:nvSpPr>
        <p:spPr>
          <a:xfrm rot="-1057408">
            <a:off x="1691041" y="3996340"/>
            <a:ext cx="2652595" cy="2378685"/>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317" name="Google Shape;1317;p34">
            <a:hlinkClick r:id="rId3"/>
          </p:cNvPr>
          <p:cNvPicPr preferRelativeResize="0"/>
          <p:nvPr/>
        </p:nvPicPr>
        <p:blipFill>
          <a:blip r:embed="rId4">
            <a:alphaModFix/>
          </a:blip>
          <a:stretch>
            <a:fillRect/>
          </a:stretch>
        </p:blipFill>
        <p:spPr>
          <a:xfrm>
            <a:off x="2088582" y="4133266"/>
            <a:ext cx="1857500" cy="2349978"/>
          </a:xfrm>
          <a:prstGeom prst="rect">
            <a:avLst/>
          </a:prstGeom>
          <a:noFill/>
          <a:ln>
            <a:noFill/>
          </a:ln>
        </p:spPr>
      </p:pic>
      <p:sp>
        <p:nvSpPr>
          <p:cNvPr id="1318" name="Google Shape;1318;p34"/>
          <p:cNvSpPr/>
          <p:nvPr/>
        </p:nvSpPr>
        <p:spPr>
          <a:xfrm rot="-562941">
            <a:off x="1578888" y="4069402"/>
            <a:ext cx="2649950" cy="2304901"/>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19" name="Google Shape;1319;p34"/>
          <p:cNvSpPr/>
          <p:nvPr/>
        </p:nvSpPr>
        <p:spPr>
          <a:xfrm rot="-1547153">
            <a:off x="805058" y="4991701"/>
            <a:ext cx="1322041" cy="1107222"/>
          </a:xfrm>
          <a:prstGeom prst="rightArrow">
            <a:avLst>
              <a:gd fmla="val 50000" name="adj1"/>
              <a:gd fmla="val 50000" name="adj2"/>
            </a:avLst>
          </a:prstGeom>
          <a:gradFill>
            <a:gsLst>
              <a:gs pos="0">
                <a:srgbClr val="BFB1D7"/>
              </a:gs>
              <a:gs pos="100000">
                <a:srgbClr val="7B62A2"/>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35"/>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25" name="Google Shape;1325;p35"/>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26" name="Google Shape;1326;p35"/>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b="1" sz="4200">
              <a:latin typeface="Amatic SC"/>
              <a:ea typeface="Amatic SC"/>
              <a:cs typeface="Amatic SC"/>
              <a:sym typeface="Amatic SC"/>
            </a:endParaRPr>
          </a:p>
        </p:txBody>
      </p:sp>
      <p:sp>
        <p:nvSpPr>
          <p:cNvPr id="1327" name="Google Shape;1327;p35"/>
          <p:cNvSpPr txBox="1"/>
          <p:nvPr/>
        </p:nvSpPr>
        <p:spPr>
          <a:xfrm>
            <a:off x="512150" y="2635375"/>
            <a:ext cx="5003400" cy="1015200"/>
          </a:xfrm>
          <a:prstGeom prst="rect">
            <a:avLst/>
          </a:prstGeom>
          <a:noFill/>
          <a:ln cap="flat" cmpd="sng" w="9525">
            <a:solidFill>
              <a:srgbClr val="7C9263"/>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s-ES" sz="2000">
                <a:solidFill>
                  <a:schemeClr val="dk1"/>
                </a:solidFill>
                <a:latin typeface="Comfortaa"/>
                <a:ea typeface="Comfortaa"/>
                <a:cs typeface="Comfortaa"/>
                <a:sym typeface="Comfortaa"/>
              </a:rPr>
              <a:t>Instrucciones</a:t>
            </a:r>
            <a:r>
              <a:rPr lang="es-ES" sz="2000">
                <a:solidFill>
                  <a:schemeClr val="dk1"/>
                </a:solidFill>
                <a:latin typeface="Comfortaa"/>
                <a:ea typeface="Comfortaa"/>
                <a:cs typeface="Comfortaa"/>
                <a:sym typeface="Comfortaa"/>
              </a:rPr>
              <a:t>: Click on the image to read the story. Then, fill in the graphic organizer 3,2,1 </a:t>
            </a:r>
            <a:endParaRPr sz="20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b="1" sz="2000">
              <a:latin typeface="Comfortaa"/>
              <a:ea typeface="Comfortaa"/>
              <a:cs typeface="Comfortaa"/>
              <a:sym typeface="Comfortaa"/>
            </a:endParaRPr>
          </a:p>
          <a:p>
            <a:pPr indent="0" lvl="0" marL="0" marR="0" rtl="0" algn="l">
              <a:lnSpc>
                <a:spcPct val="115000"/>
              </a:lnSpc>
              <a:spcBef>
                <a:spcPts val="0"/>
              </a:spcBef>
              <a:spcAft>
                <a:spcPts val="0"/>
              </a:spcAft>
              <a:buNone/>
            </a:pPr>
            <a:r>
              <a:t/>
            </a:r>
            <a:endParaRPr sz="2300">
              <a:solidFill>
                <a:srgbClr val="000000"/>
              </a:solidFill>
              <a:latin typeface="Patrick Hand"/>
              <a:ea typeface="Patrick Hand"/>
              <a:cs typeface="Patrick Hand"/>
              <a:sym typeface="Patrick Hand"/>
            </a:endParaRPr>
          </a:p>
        </p:txBody>
      </p:sp>
      <p:sp>
        <p:nvSpPr>
          <p:cNvPr id="1328" name="Google Shape;1328;p35"/>
          <p:cNvSpPr/>
          <p:nvPr/>
        </p:nvSpPr>
        <p:spPr>
          <a:xfrm>
            <a:off x="1854663" y="4023109"/>
            <a:ext cx="2652600" cy="23787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329" name="Google Shape;1329;p35">
            <a:hlinkClick r:id="rId3"/>
          </p:cNvPr>
          <p:cNvPicPr preferRelativeResize="0"/>
          <p:nvPr/>
        </p:nvPicPr>
        <p:blipFill>
          <a:blip r:embed="rId4">
            <a:alphaModFix/>
          </a:blip>
          <a:stretch>
            <a:fillRect/>
          </a:stretch>
        </p:blipFill>
        <p:spPr>
          <a:xfrm>
            <a:off x="2188988" y="4023105"/>
            <a:ext cx="1745836" cy="2378700"/>
          </a:xfrm>
          <a:prstGeom prst="rect">
            <a:avLst/>
          </a:prstGeom>
          <a:noFill/>
          <a:ln>
            <a:noFill/>
          </a:ln>
        </p:spPr>
      </p:pic>
      <p:sp>
        <p:nvSpPr>
          <p:cNvPr id="1330" name="Google Shape;1330;p35"/>
          <p:cNvSpPr/>
          <p:nvPr/>
        </p:nvSpPr>
        <p:spPr>
          <a:xfrm rot="494411">
            <a:off x="1736916" y="4060110"/>
            <a:ext cx="2649958" cy="230488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31" name="Google Shape;1331;p35"/>
          <p:cNvSpPr/>
          <p:nvPr/>
        </p:nvSpPr>
        <p:spPr>
          <a:xfrm rot="-1547153">
            <a:off x="357558" y="5062201"/>
            <a:ext cx="1322041" cy="1107222"/>
          </a:xfrm>
          <a:prstGeom prst="rightArrow">
            <a:avLst>
              <a:gd fmla="val 50000" name="adj1"/>
              <a:gd fmla="val 50000" name="adj2"/>
            </a:avLst>
          </a:prstGeom>
          <a:gradFill>
            <a:gsLst>
              <a:gs pos="0">
                <a:srgbClr val="BFB1D7"/>
              </a:gs>
              <a:gs pos="100000">
                <a:srgbClr val="7B62A2"/>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36"/>
          <p:cNvSpPr/>
          <p:nvPr/>
        </p:nvSpPr>
        <p:spPr>
          <a:xfrm>
            <a:off x="727125" y="1844700"/>
            <a:ext cx="4221900" cy="41601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37" name="Google Shape;1337;p36"/>
          <p:cNvSpPr/>
          <p:nvPr/>
        </p:nvSpPr>
        <p:spPr>
          <a:xfrm rot="-207495">
            <a:off x="854566" y="1967970"/>
            <a:ext cx="4222389" cy="4160589"/>
          </a:xfrm>
          <a:prstGeom prst="frame">
            <a:avLst>
              <a:gd fmla="val 1743" name="adj1"/>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38" name="Google Shape;1338;p36"/>
          <p:cNvSpPr/>
          <p:nvPr/>
        </p:nvSpPr>
        <p:spPr>
          <a:xfrm>
            <a:off x="726700" y="617450"/>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39" name="Google Shape;1339;p36"/>
          <p:cNvSpPr/>
          <p:nvPr/>
        </p:nvSpPr>
        <p:spPr>
          <a:xfrm>
            <a:off x="533025" y="6811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40" name="Google Shape;1340;p36"/>
          <p:cNvSpPr txBox="1"/>
          <p:nvPr/>
        </p:nvSpPr>
        <p:spPr>
          <a:xfrm>
            <a:off x="629975" y="681125"/>
            <a:ext cx="4904700" cy="6996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del clima!</a:t>
            </a:r>
            <a:endParaRPr b="1" sz="4000">
              <a:latin typeface="Amatic SC"/>
              <a:ea typeface="Amatic SC"/>
              <a:cs typeface="Amatic SC"/>
              <a:sym typeface="Amatic SC"/>
            </a:endParaRPr>
          </a:p>
        </p:txBody>
      </p:sp>
      <p:sp>
        <p:nvSpPr>
          <p:cNvPr id="1341" name="Google Shape;1341;p36"/>
          <p:cNvSpPr/>
          <p:nvPr/>
        </p:nvSpPr>
        <p:spPr>
          <a:xfrm>
            <a:off x="6944325" y="2130875"/>
            <a:ext cx="4221900" cy="41601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42" name="Google Shape;1342;p36"/>
          <p:cNvSpPr/>
          <p:nvPr/>
        </p:nvSpPr>
        <p:spPr>
          <a:xfrm>
            <a:off x="6943900" y="9036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43" name="Google Shape;1343;p36"/>
          <p:cNvSpPr/>
          <p:nvPr/>
        </p:nvSpPr>
        <p:spPr>
          <a:xfrm>
            <a:off x="6750225" y="9673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Colección Canciones Infantiles 😃 48 Min! ➪ https://youtu.be/N8HUjF8Smjc&#10;¿Cómo Está El Clima? es una cancion super simple acerca del clima. ¿Cómo está el clima por donde estás tú? ¿Frio? ¿Caluroso? ¿Lluvioso?&#10;&#10;*****&#10;No olvides suscribirte a Super Simple Español para mas musica infantil y canciones para niños en español → https://www.youtube.com/c/supersimple...&#10;&#10;*****&#10;Letras: &#10;¿Cómo está el clima? &#10;¿Cómo está el clima?&#10;¿Cómo está el clima hoy?&#10;¿Está soleado?&#10;¿Está lluvioso?&#10;¿Está nublado?&#10;¿Está nevando?&#10;¿Cómo está el clima hoy?&#10;&#10;Mirando hacia afuera &#10;¿Cómo está el clima?&#10;¿Está soleado hoy?&#10;&#10;Mirando hacia afuera &#10;¿Cómo está el clima?&#10;¿Está lluvioso hoy?&#10;&#10;Mirando hacia afuera&#10;¿Cómo está el clima?&#10;¿Está nublado hoy?&#10;&#10;Mirando hacia afuera&#10;¿Está nevando hoy?&#10;&#10;¿Cómo está el clima? &#10;¿Cómo está el clima?&#10;¿Cómo está el clima hoy?&#10;¿Está soleado?&#10;¿Está lluvioso?&#10;¿Está nublado?&#10;¿Está nevando?&#10;¿Cómo está el clima hoy?&#10;&#10;*****&#10;¡También Somos Super Sociales!&#10;facebook: http://facebook.com/supersimpleofficial&#10;twitter: http://twitter.com/simplesongs&#10;pinterest: http://pinterest.com/simplesongs&#10;instagram: http://instagram.com/supersimpleofficial&#10;blog: http://supersimplelearning.com/blog&#10;&#10;Super Simple Songs®, Super Simple Learning®, y Super Simple Español™ son  marcas por Skyship Entertainment Company.&#10;&#10;#cancionesinfantiles  #cancionesdecuna #cancionesparaniños #musicaparaniños #supersimplesongs" id="1344" name="Google Shape;1344;p36" title="¿Cómo Está El Clima? | Canciones Infantiles | Super Simple Español">
            <a:hlinkClick r:id="rId3"/>
          </p:cNvPr>
          <p:cNvPicPr preferRelativeResize="0"/>
          <p:nvPr/>
        </p:nvPicPr>
        <p:blipFill>
          <a:blip r:embed="rId4">
            <a:alphaModFix/>
          </a:blip>
          <a:stretch>
            <a:fillRect/>
          </a:stretch>
        </p:blipFill>
        <p:spPr>
          <a:xfrm>
            <a:off x="747825" y="2333775"/>
            <a:ext cx="4572000" cy="3429000"/>
          </a:xfrm>
          <a:prstGeom prst="rect">
            <a:avLst/>
          </a:prstGeom>
          <a:noFill/>
          <a:ln>
            <a:noFill/>
          </a:ln>
        </p:spPr>
      </p:pic>
      <p:sp>
        <p:nvSpPr>
          <p:cNvPr id="1345" name="Google Shape;1345;p36"/>
          <p:cNvSpPr txBox="1"/>
          <p:nvPr/>
        </p:nvSpPr>
        <p:spPr>
          <a:xfrm>
            <a:off x="6847175" y="967300"/>
            <a:ext cx="4904700" cy="6996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las estaciones!</a:t>
            </a:r>
            <a:endParaRPr b="1" sz="4000">
              <a:latin typeface="Amatic SC"/>
              <a:ea typeface="Amatic SC"/>
              <a:cs typeface="Amatic SC"/>
              <a:sym typeface="Amatic SC"/>
            </a:endParaRPr>
          </a:p>
        </p:txBody>
      </p:sp>
      <p:sp>
        <p:nvSpPr>
          <p:cNvPr id="1346" name="Google Shape;1346;p36"/>
          <p:cNvSpPr/>
          <p:nvPr/>
        </p:nvSpPr>
        <p:spPr>
          <a:xfrm rot="-207495">
            <a:off x="7071766" y="225414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Want AD-FREE music and story-based curriculum? CalicoSpanish.com.&#10;Las estaciones - The Seasons of the Year Spanish weather song for children&#10;https://CalicoSpanish.com - Start your FREE lessons today!&#10;&#10;Kids learn Spanish through song, story, and play. Enter Calico Spanish.&#10;Enjoy this peppy jaunt through the seasons and weather in an all-new children's song in Spanish! It now includes closed captioning in English- use the &quot;CC&quot; button to see translations.  Based on the very old, traditional tune known as &quot;Mambrú se fue a la guerra&quot; (in Spanish), Las estaciones helps your young Spanish learners talk about the weather and seasons in a meaningful way.  For more, including a Sing &amp; Color activity book with four sheets dedicated to this song, visit calicospanish.com.&#10;&#10;With https://CalicoSpanish.com, you'll teach kids to speak real Spanish to real people, for a lifetime, no matter who you are.  Start today, and let us help. Explore 100% of our Stories Online content for 7 days, absolutely free, at CalicoSpanish.com.  Developed by educators and parents dedicated to truly effective language learning, our programs are engaging millions of children from preschool to grade school, from kindergarten to homeschool, from daycare to after-school programs.&#10;&#10;Stories Online is comprehensible input that children want to pay attention to, and that is the recipe for successful language acquisition.  Our fun but simple Video Stories, stunning graphics, and hit learning songs mean that anyone, from absolute beginners to native speakers, can help a child learn real Spanish.&#10;&#10;Children who learn a second language experience benefits ranging from brain improvements to better employment to empathy across cultural divides.&#10;What are you waiting for?&#10;Get started today at https://CalicoSpanish.com.&#10;&#10;Calico Spanish: See more smiles. Hear more Spanish." id="1347" name="Google Shape;1347;p36" title="Las estaciones - The Seasons of the Year Spanish weather song for children">
            <a:hlinkClick r:id="rId5"/>
          </p:cNvPr>
          <p:cNvPicPr preferRelativeResize="0"/>
          <p:nvPr/>
        </p:nvPicPr>
        <p:blipFill>
          <a:blip r:embed="rId6">
            <a:alphaModFix/>
          </a:blip>
          <a:stretch>
            <a:fillRect/>
          </a:stretch>
        </p:blipFill>
        <p:spPr>
          <a:xfrm>
            <a:off x="6769275" y="2496425"/>
            <a:ext cx="4572000" cy="3429000"/>
          </a:xfrm>
          <a:prstGeom prst="rect">
            <a:avLst/>
          </a:prstGeom>
          <a:noFill/>
          <a:ln>
            <a:noFill/>
          </a:ln>
        </p:spPr>
      </p:pic>
      <p:sp>
        <p:nvSpPr>
          <p:cNvPr id="1348" name="Google Shape;1348;p36"/>
          <p:cNvSpPr/>
          <p:nvPr/>
        </p:nvSpPr>
        <p:spPr>
          <a:xfrm rot="-1547153">
            <a:off x="460433" y="5320101"/>
            <a:ext cx="1322041" cy="1107222"/>
          </a:xfrm>
          <a:prstGeom prst="rightArrow">
            <a:avLst>
              <a:gd fmla="val 50000" name="adj1"/>
              <a:gd fmla="val 50000" name="adj2"/>
            </a:avLst>
          </a:prstGeom>
          <a:gradFill>
            <a:gsLst>
              <a:gs pos="0">
                <a:srgbClr val="DBD4EB"/>
              </a:gs>
              <a:gs pos="100000">
                <a:srgbClr val="9180BB"/>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
        <p:nvSpPr>
          <p:cNvPr id="1349" name="Google Shape;1349;p36"/>
          <p:cNvSpPr/>
          <p:nvPr/>
        </p:nvSpPr>
        <p:spPr>
          <a:xfrm rot="-1547153">
            <a:off x="6677633" y="5606276"/>
            <a:ext cx="1322041" cy="1107222"/>
          </a:xfrm>
          <a:prstGeom prst="rightArrow">
            <a:avLst>
              <a:gd fmla="val 50000" name="adj1"/>
              <a:gd fmla="val 50000" name="adj2"/>
            </a:avLst>
          </a:prstGeom>
          <a:gradFill>
            <a:gsLst>
              <a:gs pos="0">
                <a:srgbClr val="DBD4EB"/>
              </a:gs>
              <a:gs pos="100000">
                <a:srgbClr val="9180BB"/>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sp>
        <p:nvSpPr>
          <p:cNvPr id="1354" name="Google Shape;1354;p37"/>
          <p:cNvSpPr txBox="1"/>
          <p:nvPr/>
        </p:nvSpPr>
        <p:spPr>
          <a:xfrm>
            <a:off x="730250" y="3734726"/>
            <a:ext cx="1513800" cy="819000"/>
          </a:xfrm>
          <a:prstGeom prst="rect">
            <a:avLst/>
          </a:prstGeom>
          <a:solidFill>
            <a:srgbClr val="FFFFFF"/>
          </a:solidFill>
          <a:ln cap="flat" cmpd="sng" w="28575">
            <a:solidFill>
              <a:srgbClr val="4B376B"/>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600">
                <a:latin typeface="Comfortaa"/>
                <a:ea typeface="Comfortaa"/>
                <a:cs typeface="Comfortaa"/>
                <a:sym typeface="Comfortaa"/>
              </a:rPr>
              <a:t>EL INVIERNO</a:t>
            </a:r>
            <a:endParaRPr b="1" sz="1600">
              <a:latin typeface="Comfortaa"/>
              <a:ea typeface="Comfortaa"/>
              <a:cs typeface="Comfortaa"/>
              <a:sym typeface="Comfortaa"/>
            </a:endParaRPr>
          </a:p>
        </p:txBody>
      </p:sp>
      <p:sp>
        <p:nvSpPr>
          <p:cNvPr id="1355" name="Google Shape;1355;p37"/>
          <p:cNvSpPr txBox="1"/>
          <p:nvPr/>
        </p:nvSpPr>
        <p:spPr>
          <a:xfrm>
            <a:off x="2551298" y="3734726"/>
            <a:ext cx="1513800" cy="819000"/>
          </a:xfrm>
          <a:prstGeom prst="rect">
            <a:avLst/>
          </a:prstGeom>
          <a:solidFill>
            <a:srgbClr val="FFFFFF"/>
          </a:solidFill>
          <a:ln cap="flat" cmpd="sng" w="28575">
            <a:solidFill>
              <a:srgbClr val="4B376B"/>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600">
                <a:latin typeface="Comfortaa"/>
                <a:ea typeface="Comfortaa"/>
                <a:cs typeface="Comfortaa"/>
                <a:sym typeface="Comfortaa"/>
              </a:rPr>
              <a:t>EL VERANO</a:t>
            </a:r>
            <a:endParaRPr b="1" sz="1600">
              <a:latin typeface="Comfortaa"/>
              <a:ea typeface="Comfortaa"/>
              <a:cs typeface="Comfortaa"/>
              <a:sym typeface="Comfortaa"/>
            </a:endParaRPr>
          </a:p>
        </p:txBody>
      </p:sp>
      <p:sp>
        <p:nvSpPr>
          <p:cNvPr id="1356" name="Google Shape;1356;p37"/>
          <p:cNvSpPr txBox="1"/>
          <p:nvPr/>
        </p:nvSpPr>
        <p:spPr>
          <a:xfrm>
            <a:off x="730250" y="4695925"/>
            <a:ext cx="1513800" cy="819000"/>
          </a:xfrm>
          <a:prstGeom prst="rect">
            <a:avLst/>
          </a:prstGeom>
          <a:solidFill>
            <a:srgbClr val="FFFFFF"/>
          </a:solidFill>
          <a:ln cap="flat" cmpd="sng" w="28575">
            <a:solidFill>
              <a:srgbClr val="4B376B"/>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600">
                <a:latin typeface="Comfortaa"/>
                <a:ea typeface="Comfortaa"/>
                <a:cs typeface="Comfortaa"/>
                <a:sym typeface="Comfortaa"/>
              </a:rPr>
              <a:t>EL OTOÑO</a:t>
            </a:r>
            <a:endParaRPr b="1" sz="1600">
              <a:latin typeface="Comfortaa"/>
              <a:ea typeface="Comfortaa"/>
              <a:cs typeface="Comfortaa"/>
              <a:sym typeface="Comfortaa"/>
            </a:endParaRPr>
          </a:p>
        </p:txBody>
      </p:sp>
      <p:sp>
        <p:nvSpPr>
          <p:cNvPr id="1357" name="Google Shape;1357;p37"/>
          <p:cNvSpPr txBox="1"/>
          <p:nvPr/>
        </p:nvSpPr>
        <p:spPr>
          <a:xfrm>
            <a:off x="2551311" y="4695924"/>
            <a:ext cx="1513800" cy="819000"/>
          </a:xfrm>
          <a:prstGeom prst="rect">
            <a:avLst/>
          </a:prstGeom>
          <a:solidFill>
            <a:srgbClr val="FFFFFF"/>
          </a:solidFill>
          <a:ln cap="flat" cmpd="sng" w="28575">
            <a:solidFill>
              <a:srgbClr val="4B376B"/>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600">
                <a:latin typeface="Comfortaa"/>
                <a:ea typeface="Comfortaa"/>
                <a:cs typeface="Comfortaa"/>
                <a:sym typeface="Comfortaa"/>
              </a:rPr>
              <a:t>LA PRIMAVERA</a:t>
            </a:r>
            <a:endParaRPr b="1" sz="1600">
              <a:latin typeface="Comfortaa"/>
              <a:ea typeface="Comfortaa"/>
              <a:cs typeface="Comfortaa"/>
              <a:sym typeface="Comforta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grpSp>
        <p:nvGrpSpPr>
          <p:cNvPr id="1362" name="Google Shape;1362;p38"/>
          <p:cNvGrpSpPr/>
          <p:nvPr/>
        </p:nvGrpSpPr>
        <p:grpSpPr>
          <a:xfrm>
            <a:off x="6238247" y="425982"/>
            <a:ext cx="5359462" cy="3256682"/>
            <a:chOff x="0" y="346912"/>
            <a:chExt cx="5359462" cy="3256682"/>
          </a:xfrm>
        </p:grpSpPr>
        <p:sp>
          <p:nvSpPr>
            <p:cNvPr id="1363" name="Google Shape;1363;p38"/>
            <p:cNvSpPr/>
            <p:nvPr/>
          </p:nvSpPr>
          <p:spPr>
            <a:xfrm>
              <a:off x="977867" y="473928"/>
              <a:ext cx="2787900" cy="2787900"/>
            </a:xfrm>
            <a:prstGeom prst="ellipse">
              <a:avLst/>
            </a:prstGeom>
            <a:solidFill>
              <a:srgbClr val="7153A0"/>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64" name="Google Shape;1364;p38"/>
            <p:cNvSpPr txBox="1"/>
            <p:nvPr/>
          </p:nvSpPr>
          <p:spPr>
            <a:xfrm>
              <a:off x="1386147" y="882199"/>
              <a:ext cx="1971300" cy="1971300"/>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262626"/>
                </a:buClr>
                <a:buSzPts val="3200"/>
                <a:buFont typeface="Patrick Hand"/>
                <a:buNone/>
              </a:pPr>
              <a:r>
                <a:rPr b="1" lang="es-ES" sz="3400">
                  <a:solidFill>
                    <a:srgbClr val="262626"/>
                  </a:solidFill>
                  <a:latin typeface="Patrick Hand"/>
                  <a:ea typeface="Patrick Hand"/>
                  <a:cs typeface="Patrick Hand"/>
                  <a:sym typeface="Patrick Hand"/>
                </a:rPr>
                <a:t>las estaciones</a:t>
              </a:r>
              <a:endParaRPr b="1" sz="3400">
                <a:solidFill>
                  <a:srgbClr val="262626"/>
                </a:solidFill>
                <a:latin typeface="Patrick Hand"/>
                <a:ea typeface="Patrick Hand"/>
                <a:cs typeface="Patrick Hand"/>
                <a:sym typeface="Patrick Hand"/>
              </a:endParaRPr>
            </a:p>
          </p:txBody>
        </p:sp>
        <p:sp>
          <p:nvSpPr>
            <p:cNvPr id="1365" name="Google Shape;1365;p38"/>
            <p:cNvSpPr/>
            <p:nvPr/>
          </p:nvSpPr>
          <p:spPr>
            <a:xfrm>
              <a:off x="2568588" y="346912"/>
              <a:ext cx="310200" cy="3099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66" name="Google Shape;1366;p38"/>
            <p:cNvSpPr/>
            <p:nvPr/>
          </p:nvSpPr>
          <p:spPr>
            <a:xfrm>
              <a:off x="1834409" y="3054642"/>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67" name="Google Shape;1367;p38"/>
            <p:cNvSpPr/>
            <p:nvPr/>
          </p:nvSpPr>
          <p:spPr>
            <a:xfrm>
              <a:off x="3945172" y="1605352"/>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68" name="Google Shape;1368;p38"/>
            <p:cNvSpPr/>
            <p:nvPr/>
          </p:nvSpPr>
          <p:spPr>
            <a:xfrm>
              <a:off x="2870866" y="3293694"/>
              <a:ext cx="310200" cy="3099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69" name="Google Shape;1369;p38"/>
            <p:cNvSpPr/>
            <p:nvPr/>
          </p:nvSpPr>
          <p:spPr>
            <a:xfrm>
              <a:off x="1898183" y="787561"/>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70" name="Google Shape;1370;p38"/>
            <p:cNvSpPr/>
            <p:nvPr/>
          </p:nvSpPr>
          <p:spPr>
            <a:xfrm>
              <a:off x="1190447" y="2073033"/>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71" name="Google Shape;1371;p38"/>
            <p:cNvSpPr/>
            <p:nvPr/>
          </p:nvSpPr>
          <p:spPr>
            <a:xfrm>
              <a:off x="106808" y="977109"/>
              <a:ext cx="1133400" cy="11331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72" name="Google Shape;1372;p38"/>
            <p:cNvSpPr txBox="1"/>
            <p:nvPr/>
          </p:nvSpPr>
          <p:spPr>
            <a:xfrm>
              <a:off x="272793" y="1143040"/>
              <a:ext cx="801300" cy="8013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nieva</a:t>
              </a:r>
              <a:endParaRPr b="1" sz="2200">
                <a:solidFill>
                  <a:srgbClr val="262626"/>
                </a:solidFill>
                <a:latin typeface="Patrick Hand"/>
                <a:ea typeface="Patrick Hand"/>
                <a:cs typeface="Patrick Hand"/>
                <a:sym typeface="Patrick Hand"/>
              </a:endParaRPr>
            </a:p>
          </p:txBody>
        </p:sp>
        <p:sp>
          <p:nvSpPr>
            <p:cNvPr id="1373" name="Google Shape;1373;p38"/>
            <p:cNvSpPr/>
            <p:nvPr/>
          </p:nvSpPr>
          <p:spPr>
            <a:xfrm>
              <a:off x="2254903" y="797332"/>
              <a:ext cx="310200" cy="3099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74" name="Google Shape;1374;p38"/>
            <p:cNvSpPr/>
            <p:nvPr/>
          </p:nvSpPr>
          <p:spPr>
            <a:xfrm>
              <a:off x="213098" y="2442358"/>
              <a:ext cx="560400" cy="5604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75" name="Google Shape;1375;p38"/>
            <p:cNvSpPr/>
            <p:nvPr/>
          </p:nvSpPr>
          <p:spPr>
            <a:xfrm>
              <a:off x="4226062" y="1253690"/>
              <a:ext cx="1133400" cy="11331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76" name="Google Shape;1376;p38"/>
            <p:cNvSpPr txBox="1"/>
            <p:nvPr/>
          </p:nvSpPr>
          <p:spPr>
            <a:xfrm>
              <a:off x="4392047" y="1419621"/>
              <a:ext cx="801300" cy="8013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100">
                  <a:solidFill>
                    <a:srgbClr val="262626"/>
                  </a:solidFill>
                  <a:latin typeface="Patrick Hand"/>
                  <a:ea typeface="Patrick Hand"/>
                  <a:cs typeface="Patrick Hand"/>
                  <a:sym typeface="Patrick Hand"/>
                </a:rPr>
                <a:t>el verano</a:t>
              </a:r>
              <a:endParaRPr b="1" sz="2100">
                <a:solidFill>
                  <a:srgbClr val="262626"/>
                </a:solidFill>
                <a:latin typeface="Patrick Hand"/>
                <a:ea typeface="Patrick Hand"/>
                <a:cs typeface="Patrick Hand"/>
                <a:sym typeface="Patrick Hand"/>
              </a:endParaRPr>
            </a:p>
          </p:txBody>
        </p:sp>
        <p:sp>
          <p:nvSpPr>
            <p:cNvPr id="1377" name="Google Shape;1377;p38"/>
            <p:cNvSpPr/>
            <p:nvPr/>
          </p:nvSpPr>
          <p:spPr>
            <a:xfrm>
              <a:off x="3545937" y="1226257"/>
              <a:ext cx="310200" cy="3099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78" name="Google Shape;1378;p38"/>
            <p:cNvSpPr/>
            <p:nvPr/>
          </p:nvSpPr>
          <p:spPr>
            <a:xfrm>
              <a:off x="0" y="3109357"/>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79" name="Google Shape;1379;p38"/>
            <p:cNvSpPr/>
            <p:nvPr/>
          </p:nvSpPr>
          <p:spPr>
            <a:xfrm>
              <a:off x="2238829" y="2789536"/>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grpSp>
      <p:sp>
        <p:nvSpPr>
          <p:cNvPr id="1380" name="Google Shape;1380;p38"/>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81" name="Google Shape;1381;p38"/>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82" name="Google Shape;1382;p38"/>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mata la mosca</a:t>
            </a:r>
            <a:endParaRPr sz="4200"/>
          </a:p>
        </p:txBody>
      </p:sp>
      <p:grpSp>
        <p:nvGrpSpPr>
          <p:cNvPr id="1383" name="Google Shape;1383;p38"/>
          <p:cNvGrpSpPr/>
          <p:nvPr/>
        </p:nvGrpSpPr>
        <p:grpSpPr>
          <a:xfrm>
            <a:off x="489897" y="2899107"/>
            <a:ext cx="5184862" cy="3256682"/>
            <a:chOff x="0" y="346912"/>
            <a:chExt cx="5184862" cy="3256682"/>
          </a:xfrm>
        </p:grpSpPr>
        <p:sp>
          <p:nvSpPr>
            <p:cNvPr id="1384" name="Google Shape;1384;p38"/>
            <p:cNvSpPr/>
            <p:nvPr/>
          </p:nvSpPr>
          <p:spPr>
            <a:xfrm>
              <a:off x="977867" y="473928"/>
              <a:ext cx="2787900" cy="2787900"/>
            </a:xfrm>
            <a:prstGeom prst="ellipse">
              <a:avLst/>
            </a:prstGeom>
            <a:solidFill>
              <a:srgbClr val="7153A0"/>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85" name="Google Shape;1385;p38"/>
            <p:cNvSpPr txBox="1"/>
            <p:nvPr/>
          </p:nvSpPr>
          <p:spPr>
            <a:xfrm>
              <a:off x="1386147" y="882199"/>
              <a:ext cx="1971300" cy="1971300"/>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262626"/>
                </a:buClr>
                <a:buSzPts val="3200"/>
                <a:buFont typeface="Patrick Hand"/>
                <a:buNone/>
              </a:pPr>
              <a:r>
                <a:rPr b="1" lang="es-ES" sz="2800">
                  <a:solidFill>
                    <a:srgbClr val="262626"/>
                  </a:solidFill>
                  <a:latin typeface="Patrick Hand"/>
                  <a:ea typeface="Patrick Hand"/>
                  <a:cs typeface="Patrick Hand"/>
                  <a:sym typeface="Patrick Hand"/>
                </a:rPr>
                <a:t>temperatura</a:t>
              </a:r>
              <a:endParaRPr b="1" sz="2800">
                <a:solidFill>
                  <a:srgbClr val="262626"/>
                </a:solidFill>
                <a:latin typeface="Patrick Hand"/>
                <a:ea typeface="Patrick Hand"/>
                <a:cs typeface="Patrick Hand"/>
                <a:sym typeface="Patrick Hand"/>
              </a:endParaRPr>
            </a:p>
          </p:txBody>
        </p:sp>
        <p:sp>
          <p:nvSpPr>
            <p:cNvPr id="1386" name="Google Shape;1386;p38"/>
            <p:cNvSpPr/>
            <p:nvPr/>
          </p:nvSpPr>
          <p:spPr>
            <a:xfrm>
              <a:off x="2568588" y="346912"/>
              <a:ext cx="310200" cy="3099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87" name="Google Shape;1387;p38"/>
            <p:cNvSpPr/>
            <p:nvPr/>
          </p:nvSpPr>
          <p:spPr>
            <a:xfrm>
              <a:off x="1834409" y="3054642"/>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88" name="Google Shape;1388;p38"/>
            <p:cNvSpPr/>
            <p:nvPr/>
          </p:nvSpPr>
          <p:spPr>
            <a:xfrm>
              <a:off x="3945172" y="1605352"/>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89" name="Google Shape;1389;p38"/>
            <p:cNvSpPr/>
            <p:nvPr/>
          </p:nvSpPr>
          <p:spPr>
            <a:xfrm>
              <a:off x="2870866" y="3293694"/>
              <a:ext cx="310200" cy="3099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90" name="Google Shape;1390;p38"/>
            <p:cNvSpPr/>
            <p:nvPr/>
          </p:nvSpPr>
          <p:spPr>
            <a:xfrm>
              <a:off x="1898183" y="787561"/>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91" name="Google Shape;1391;p38"/>
            <p:cNvSpPr/>
            <p:nvPr/>
          </p:nvSpPr>
          <p:spPr>
            <a:xfrm>
              <a:off x="1190447" y="2073033"/>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92" name="Google Shape;1392;p38"/>
            <p:cNvSpPr/>
            <p:nvPr/>
          </p:nvSpPr>
          <p:spPr>
            <a:xfrm>
              <a:off x="106808" y="977109"/>
              <a:ext cx="1133400" cy="11331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93" name="Google Shape;1393;p38"/>
            <p:cNvSpPr txBox="1"/>
            <p:nvPr/>
          </p:nvSpPr>
          <p:spPr>
            <a:xfrm>
              <a:off x="272793" y="1143040"/>
              <a:ext cx="801300" cy="8013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100">
                  <a:solidFill>
                    <a:srgbClr val="262626"/>
                  </a:solidFill>
                  <a:latin typeface="Patrick Hand"/>
                  <a:ea typeface="Patrick Hand"/>
                  <a:cs typeface="Patrick Hand"/>
                  <a:sym typeface="Patrick Hand"/>
                </a:rPr>
                <a:t>el otoño</a:t>
              </a:r>
              <a:endParaRPr b="1" sz="2100">
                <a:solidFill>
                  <a:srgbClr val="262626"/>
                </a:solidFill>
                <a:latin typeface="Patrick Hand"/>
                <a:ea typeface="Patrick Hand"/>
                <a:cs typeface="Patrick Hand"/>
                <a:sym typeface="Patrick Hand"/>
              </a:endParaRPr>
            </a:p>
          </p:txBody>
        </p:sp>
        <p:sp>
          <p:nvSpPr>
            <p:cNvPr id="1394" name="Google Shape;1394;p38"/>
            <p:cNvSpPr/>
            <p:nvPr/>
          </p:nvSpPr>
          <p:spPr>
            <a:xfrm>
              <a:off x="2254903" y="797332"/>
              <a:ext cx="310200" cy="3099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95" name="Google Shape;1395;p38"/>
            <p:cNvSpPr/>
            <p:nvPr/>
          </p:nvSpPr>
          <p:spPr>
            <a:xfrm>
              <a:off x="213098" y="2442358"/>
              <a:ext cx="560400" cy="5604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96" name="Google Shape;1396;p38"/>
            <p:cNvSpPr/>
            <p:nvPr/>
          </p:nvSpPr>
          <p:spPr>
            <a:xfrm>
              <a:off x="4051462" y="443965"/>
              <a:ext cx="1133400" cy="11331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97" name="Google Shape;1397;p38"/>
            <p:cNvSpPr txBox="1"/>
            <p:nvPr/>
          </p:nvSpPr>
          <p:spPr>
            <a:xfrm>
              <a:off x="4217447" y="609896"/>
              <a:ext cx="801300" cy="8013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hace sol</a:t>
              </a:r>
              <a:endParaRPr b="1" sz="2200">
                <a:solidFill>
                  <a:srgbClr val="262626"/>
                </a:solidFill>
                <a:latin typeface="Patrick Hand"/>
                <a:ea typeface="Patrick Hand"/>
                <a:cs typeface="Patrick Hand"/>
                <a:sym typeface="Patrick Hand"/>
              </a:endParaRPr>
            </a:p>
          </p:txBody>
        </p:sp>
        <p:sp>
          <p:nvSpPr>
            <p:cNvPr id="1398" name="Google Shape;1398;p38"/>
            <p:cNvSpPr/>
            <p:nvPr/>
          </p:nvSpPr>
          <p:spPr>
            <a:xfrm>
              <a:off x="3545937" y="1226257"/>
              <a:ext cx="310200" cy="3099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399" name="Google Shape;1399;p38"/>
            <p:cNvSpPr/>
            <p:nvPr/>
          </p:nvSpPr>
          <p:spPr>
            <a:xfrm>
              <a:off x="0" y="3109357"/>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00" name="Google Shape;1400;p38"/>
            <p:cNvSpPr/>
            <p:nvPr/>
          </p:nvSpPr>
          <p:spPr>
            <a:xfrm>
              <a:off x="2238829" y="2789536"/>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grpSp>
      <p:grpSp>
        <p:nvGrpSpPr>
          <p:cNvPr id="1401" name="Google Shape;1401;p38"/>
          <p:cNvGrpSpPr/>
          <p:nvPr/>
        </p:nvGrpSpPr>
        <p:grpSpPr>
          <a:xfrm>
            <a:off x="10594284" y="3960910"/>
            <a:ext cx="1133400" cy="1133100"/>
            <a:chOff x="4226062" y="1253690"/>
            <a:chExt cx="1133400" cy="1133100"/>
          </a:xfrm>
        </p:grpSpPr>
        <p:sp>
          <p:nvSpPr>
            <p:cNvPr id="1402" name="Google Shape;1402;p38"/>
            <p:cNvSpPr/>
            <p:nvPr/>
          </p:nvSpPr>
          <p:spPr>
            <a:xfrm>
              <a:off x="4226062" y="1253690"/>
              <a:ext cx="1133400" cy="11331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03" name="Google Shape;1403;p38"/>
            <p:cNvSpPr txBox="1"/>
            <p:nvPr/>
          </p:nvSpPr>
          <p:spPr>
            <a:xfrm>
              <a:off x="4392047" y="1419621"/>
              <a:ext cx="801300" cy="8013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grados</a:t>
              </a:r>
              <a:endParaRPr sz="2400">
                <a:latin typeface="Patrick Hand"/>
                <a:ea typeface="Patrick Hand"/>
                <a:cs typeface="Patrick Hand"/>
                <a:sym typeface="Patrick Hand"/>
              </a:endParaRPr>
            </a:p>
          </p:txBody>
        </p:sp>
      </p:grpSp>
      <p:grpSp>
        <p:nvGrpSpPr>
          <p:cNvPr id="1404" name="Google Shape;1404;p38"/>
          <p:cNvGrpSpPr/>
          <p:nvPr/>
        </p:nvGrpSpPr>
        <p:grpSpPr>
          <a:xfrm>
            <a:off x="7090884" y="3596985"/>
            <a:ext cx="1133400" cy="1133100"/>
            <a:chOff x="4226062" y="1253690"/>
            <a:chExt cx="1133400" cy="1133100"/>
          </a:xfrm>
        </p:grpSpPr>
        <p:sp>
          <p:nvSpPr>
            <p:cNvPr id="1405" name="Google Shape;1405;p38"/>
            <p:cNvSpPr/>
            <p:nvPr/>
          </p:nvSpPr>
          <p:spPr>
            <a:xfrm>
              <a:off x="4226062" y="1253690"/>
              <a:ext cx="1133400" cy="11331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06" name="Google Shape;1406;p38"/>
            <p:cNvSpPr txBox="1"/>
            <p:nvPr/>
          </p:nvSpPr>
          <p:spPr>
            <a:xfrm>
              <a:off x="4392047" y="1419621"/>
              <a:ext cx="801300" cy="8013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grados</a:t>
              </a:r>
              <a:endParaRPr b="1" sz="2200">
                <a:solidFill>
                  <a:srgbClr val="262626"/>
                </a:solidFill>
                <a:latin typeface="Patrick Hand"/>
                <a:ea typeface="Patrick Hand"/>
                <a:cs typeface="Patrick Hand"/>
                <a:sym typeface="Patrick Hand"/>
              </a:endParaRPr>
            </a:p>
          </p:txBody>
        </p:sp>
      </p:grpSp>
      <p:grpSp>
        <p:nvGrpSpPr>
          <p:cNvPr id="1407" name="Google Shape;1407;p38"/>
          <p:cNvGrpSpPr/>
          <p:nvPr/>
        </p:nvGrpSpPr>
        <p:grpSpPr>
          <a:xfrm>
            <a:off x="10113009" y="2463885"/>
            <a:ext cx="1133400" cy="1133100"/>
            <a:chOff x="4226062" y="1253690"/>
            <a:chExt cx="1133400" cy="1133100"/>
          </a:xfrm>
        </p:grpSpPr>
        <p:sp>
          <p:nvSpPr>
            <p:cNvPr id="1408" name="Google Shape;1408;p38"/>
            <p:cNvSpPr/>
            <p:nvPr/>
          </p:nvSpPr>
          <p:spPr>
            <a:xfrm>
              <a:off x="4226062" y="1253690"/>
              <a:ext cx="1133400" cy="11331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09" name="Google Shape;1409;p38"/>
            <p:cNvSpPr txBox="1"/>
            <p:nvPr/>
          </p:nvSpPr>
          <p:spPr>
            <a:xfrm>
              <a:off x="4337584" y="1419571"/>
              <a:ext cx="801300" cy="8013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1900">
                  <a:solidFill>
                    <a:srgbClr val="262626"/>
                  </a:solidFill>
                  <a:latin typeface="Patrick Hand"/>
                  <a:ea typeface="Patrick Hand"/>
                  <a:cs typeface="Patrick Hand"/>
                  <a:sym typeface="Patrick Hand"/>
                </a:rPr>
                <a:t>el invierno</a:t>
              </a:r>
              <a:endParaRPr b="1" sz="1900">
                <a:solidFill>
                  <a:srgbClr val="262626"/>
                </a:solidFill>
                <a:latin typeface="Patrick Hand"/>
                <a:ea typeface="Patrick Hand"/>
                <a:cs typeface="Patrick Hand"/>
                <a:sym typeface="Patrick Hand"/>
              </a:endParaRPr>
            </a:p>
          </p:txBody>
        </p:sp>
      </p:grpSp>
      <p:grpSp>
        <p:nvGrpSpPr>
          <p:cNvPr id="1410" name="Google Shape;1410;p38"/>
          <p:cNvGrpSpPr/>
          <p:nvPr/>
        </p:nvGrpSpPr>
        <p:grpSpPr>
          <a:xfrm>
            <a:off x="8842584" y="4142410"/>
            <a:ext cx="1133400" cy="1133100"/>
            <a:chOff x="4226062" y="1253690"/>
            <a:chExt cx="1133400" cy="1133100"/>
          </a:xfrm>
        </p:grpSpPr>
        <p:sp>
          <p:nvSpPr>
            <p:cNvPr id="1411" name="Google Shape;1411;p38"/>
            <p:cNvSpPr/>
            <p:nvPr/>
          </p:nvSpPr>
          <p:spPr>
            <a:xfrm>
              <a:off x="4226062" y="1253690"/>
              <a:ext cx="1133400" cy="11331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12" name="Google Shape;1412;p38"/>
            <p:cNvSpPr txBox="1"/>
            <p:nvPr/>
          </p:nvSpPr>
          <p:spPr>
            <a:xfrm>
              <a:off x="4392047" y="1419621"/>
              <a:ext cx="801300" cy="8013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100">
                  <a:solidFill>
                    <a:srgbClr val="262626"/>
                  </a:solidFill>
                  <a:latin typeface="Patrick Hand"/>
                  <a:ea typeface="Patrick Hand"/>
                  <a:cs typeface="Patrick Hand"/>
                  <a:sym typeface="Patrick Hand"/>
                </a:rPr>
                <a:t>hace calor</a:t>
              </a:r>
              <a:endParaRPr b="1" sz="2100">
                <a:solidFill>
                  <a:srgbClr val="262626"/>
                </a:solidFill>
                <a:latin typeface="Patrick Hand"/>
                <a:ea typeface="Patrick Hand"/>
                <a:cs typeface="Patrick Hand"/>
                <a:sym typeface="Patrick Hand"/>
              </a:endParaRPr>
            </a:p>
          </p:txBody>
        </p:sp>
      </p:grpSp>
      <p:grpSp>
        <p:nvGrpSpPr>
          <p:cNvPr id="1413" name="Google Shape;1413;p38"/>
          <p:cNvGrpSpPr/>
          <p:nvPr/>
        </p:nvGrpSpPr>
        <p:grpSpPr>
          <a:xfrm>
            <a:off x="10594284" y="5566735"/>
            <a:ext cx="1133400" cy="1133100"/>
            <a:chOff x="4226062" y="1253690"/>
            <a:chExt cx="1133400" cy="1133100"/>
          </a:xfrm>
        </p:grpSpPr>
        <p:sp>
          <p:nvSpPr>
            <p:cNvPr id="1414" name="Google Shape;1414;p38"/>
            <p:cNvSpPr/>
            <p:nvPr/>
          </p:nvSpPr>
          <p:spPr>
            <a:xfrm>
              <a:off x="4226062" y="1253690"/>
              <a:ext cx="1133400" cy="11331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15" name="Google Shape;1415;p38"/>
            <p:cNvSpPr txBox="1"/>
            <p:nvPr/>
          </p:nvSpPr>
          <p:spPr>
            <a:xfrm>
              <a:off x="4392047" y="1419621"/>
              <a:ext cx="801300" cy="8013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1500">
                  <a:solidFill>
                    <a:srgbClr val="262626"/>
                  </a:solidFill>
                  <a:latin typeface="Patrick Hand"/>
                  <a:ea typeface="Patrick Hand"/>
                  <a:cs typeface="Patrick Hand"/>
                  <a:sym typeface="Patrick Hand"/>
                </a:rPr>
                <a:t>la primavera</a:t>
              </a:r>
              <a:endParaRPr sz="1700">
                <a:latin typeface="Patrick Hand"/>
                <a:ea typeface="Patrick Hand"/>
                <a:cs typeface="Patrick Hand"/>
                <a:sym typeface="Patrick Hand"/>
              </a:endParaRPr>
            </a:p>
          </p:txBody>
        </p:sp>
      </p:grpSp>
      <p:grpSp>
        <p:nvGrpSpPr>
          <p:cNvPr id="1416" name="Google Shape;1416;p38"/>
          <p:cNvGrpSpPr/>
          <p:nvPr/>
        </p:nvGrpSpPr>
        <p:grpSpPr>
          <a:xfrm>
            <a:off x="6566084" y="4945660"/>
            <a:ext cx="1133400" cy="1133100"/>
            <a:chOff x="4226062" y="1253690"/>
            <a:chExt cx="1133400" cy="1133100"/>
          </a:xfrm>
        </p:grpSpPr>
        <p:sp>
          <p:nvSpPr>
            <p:cNvPr id="1417" name="Google Shape;1417;p38"/>
            <p:cNvSpPr/>
            <p:nvPr/>
          </p:nvSpPr>
          <p:spPr>
            <a:xfrm>
              <a:off x="4226062" y="1253690"/>
              <a:ext cx="1133400" cy="11331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18" name="Google Shape;1418;p38"/>
            <p:cNvSpPr txBox="1"/>
            <p:nvPr/>
          </p:nvSpPr>
          <p:spPr>
            <a:xfrm>
              <a:off x="4392047" y="1419621"/>
              <a:ext cx="801300" cy="8013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llueve</a:t>
              </a:r>
              <a:endParaRPr b="1" sz="2200">
                <a:solidFill>
                  <a:srgbClr val="262626"/>
                </a:solidFill>
                <a:latin typeface="Patrick Hand"/>
                <a:ea typeface="Patrick Hand"/>
                <a:cs typeface="Patrick Hand"/>
                <a:sym typeface="Patrick Hand"/>
              </a:endParaRPr>
            </a:p>
          </p:txBody>
        </p:sp>
      </p:grpSp>
      <p:grpSp>
        <p:nvGrpSpPr>
          <p:cNvPr id="1419" name="Google Shape;1419;p38"/>
          <p:cNvGrpSpPr/>
          <p:nvPr/>
        </p:nvGrpSpPr>
        <p:grpSpPr>
          <a:xfrm>
            <a:off x="8041959" y="5459035"/>
            <a:ext cx="1133400" cy="1133100"/>
            <a:chOff x="4226062" y="1253690"/>
            <a:chExt cx="1133400" cy="1133100"/>
          </a:xfrm>
        </p:grpSpPr>
        <p:sp>
          <p:nvSpPr>
            <p:cNvPr id="1420" name="Google Shape;1420;p38"/>
            <p:cNvSpPr/>
            <p:nvPr/>
          </p:nvSpPr>
          <p:spPr>
            <a:xfrm>
              <a:off x="4226062" y="1253690"/>
              <a:ext cx="1133400" cy="11331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21" name="Google Shape;1421;p38"/>
            <p:cNvSpPr txBox="1"/>
            <p:nvPr/>
          </p:nvSpPr>
          <p:spPr>
            <a:xfrm>
              <a:off x="4392047" y="1419621"/>
              <a:ext cx="801300" cy="8013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hace frío</a:t>
              </a:r>
              <a:endParaRPr b="1" sz="2200">
                <a:solidFill>
                  <a:srgbClr val="262626"/>
                </a:solidFill>
                <a:latin typeface="Patrick Hand"/>
                <a:ea typeface="Patrick Hand"/>
                <a:cs typeface="Patrick Hand"/>
                <a:sym typeface="Patrick Hand"/>
              </a:endParaRPr>
            </a:p>
          </p:txBody>
        </p:sp>
      </p:grpSp>
      <p:grpSp>
        <p:nvGrpSpPr>
          <p:cNvPr id="1422" name="Google Shape;1422;p38"/>
          <p:cNvGrpSpPr/>
          <p:nvPr/>
        </p:nvGrpSpPr>
        <p:grpSpPr>
          <a:xfrm>
            <a:off x="7615144" y="3305815"/>
            <a:ext cx="2979125" cy="2806262"/>
            <a:chOff x="1190447" y="797332"/>
            <a:chExt cx="2979125" cy="2806262"/>
          </a:xfrm>
        </p:grpSpPr>
        <p:sp>
          <p:nvSpPr>
            <p:cNvPr id="1423" name="Google Shape;1423;p38"/>
            <p:cNvSpPr/>
            <p:nvPr/>
          </p:nvSpPr>
          <p:spPr>
            <a:xfrm>
              <a:off x="1377209" y="2978442"/>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24" name="Google Shape;1424;p38"/>
            <p:cNvSpPr/>
            <p:nvPr/>
          </p:nvSpPr>
          <p:spPr>
            <a:xfrm>
              <a:off x="3945172" y="1605352"/>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25" name="Google Shape;1425;p38"/>
            <p:cNvSpPr/>
            <p:nvPr/>
          </p:nvSpPr>
          <p:spPr>
            <a:xfrm>
              <a:off x="2870866" y="3293694"/>
              <a:ext cx="310200" cy="3099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26" name="Google Shape;1426;p38"/>
            <p:cNvSpPr/>
            <p:nvPr/>
          </p:nvSpPr>
          <p:spPr>
            <a:xfrm>
              <a:off x="1190447" y="2073033"/>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27" name="Google Shape;1427;p38"/>
            <p:cNvSpPr/>
            <p:nvPr/>
          </p:nvSpPr>
          <p:spPr>
            <a:xfrm>
              <a:off x="2254903" y="797332"/>
              <a:ext cx="310200" cy="3099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28" name="Google Shape;1428;p38"/>
            <p:cNvSpPr/>
            <p:nvPr/>
          </p:nvSpPr>
          <p:spPr>
            <a:xfrm>
              <a:off x="3545937" y="1226257"/>
              <a:ext cx="310200" cy="3099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29" name="Google Shape;1429;p38"/>
            <p:cNvSpPr/>
            <p:nvPr/>
          </p:nvSpPr>
          <p:spPr>
            <a:xfrm>
              <a:off x="2238829" y="2789536"/>
              <a:ext cx="224400" cy="2247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grpSp>
      <p:grpSp>
        <p:nvGrpSpPr>
          <p:cNvPr id="1430" name="Google Shape;1430;p38"/>
          <p:cNvGrpSpPr/>
          <p:nvPr/>
        </p:nvGrpSpPr>
        <p:grpSpPr>
          <a:xfrm>
            <a:off x="4289584" y="5094010"/>
            <a:ext cx="1133400" cy="1133100"/>
            <a:chOff x="4051462" y="443965"/>
            <a:chExt cx="1133400" cy="1133100"/>
          </a:xfrm>
        </p:grpSpPr>
        <p:sp>
          <p:nvSpPr>
            <p:cNvPr id="1431" name="Google Shape;1431;p38"/>
            <p:cNvSpPr/>
            <p:nvPr/>
          </p:nvSpPr>
          <p:spPr>
            <a:xfrm>
              <a:off x="4051462" y="443965"/>
              <a:ext cx="1133400" cy="1133100"/>
            </a:xfrm>
            <a:prstGeom prst="ellipse">
              <a:avLst/>
            </a:prstGeom>
            <a:solidFill>
              <a:srgbClr val="C2B5D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432" name="Google Shape;1432;p38"/>
            <p:cNvSpPr txBox="1"/>
            <p:nvPr/>
          </p:nvSpPr>
          <p:spPr>
            <a:xfrm>
              <a:off x="4217447" y="609896"/>
              <a:ext cx="801300" cy="8013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tiempo</a:t>
              </a:r>
              <a:endParaRPr b="1" sz="2200">
                <a:solidFill>
                  <a:srgbClr val="262626"/>
                </a:solidFill>
                <a:latin typeface="Patrick Hand"/>
                <a:ea typeface="Patrick Hand"/>
                <a:cs typeface="Patrick Hand"/>
                <a:sym typeface="Patrick Hand"/>
              </a:endParaRPr>
            </a:p>
          </p:txBody>
        </p:sp>
      </p:grpSp>
      <p:grpSp>
        <p:nvGrpSpPr>
          <p:cNvPr id="1433" name="Google Shape;1433;p38"/>
          <p:cNvGrpSpPr/>
          <p:nvPr/>
        </p:nvGrpSpPr>
        <p:grpSpPr>
          <a:xfrm rot="10800000">
            <a:off x="226492" y="428235"/>
            <a:ext cx="2647577" cy="604881"/>
            <a:chOff x="9300301" y="496398"/>
            <a:chExt cx="1989911" cy="655200"/>
          </a:xfrm>
        </p:grpSpPr>
        <p:sp>
          <p:nvSpPr>
            <p:cNvPr id="1434" name="Google Shape;1434;p38"/>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5" name="Google Shape;1435;p38"/>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36" name="Google Shape;1436;p38"/>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39"/>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42" name="Google Shape;1442;p39"/>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43" name="Google Shape;1443;p39"/>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nota cultural:Hemispheres </a:t>
            </a:r>
            <a:endParaRPr b="1" sz="4000">
              <a:latin typeface="Amatic SC"/>
              <a:ea typeface="Amatic SC"/>
              <a:cs typeface="Amatic SC"/>
              <a:sym typeface="Amatic SC"/>
            </a:endParaRPr>
          </a:p>
        </p:txBody>
      </p:sp>
      <p:sp>
        <p:nvSpPr>
          <p:cNvPr id="1444" name="Google Shape;1444;p39"/>
          <p:cNvSpPr txBox="1"/>
          <p:nvPr/>
        </p:nvSpPr>
        <p:spPr>
          <a:xfrm>
            <a:off x="532125" y="2649225"/>
            <a:ext cx="5003400" cy="20439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The Earth is divided into hemispheres and the seasons are the opposite! So, when it’s summer in Wisconsin, it’s winter in Uruguay.</a:t>
            </a:r>
            <a:endParaRPr b="1" sz="2300">
              <a:solidFill>
                <a:srgbClr val="000000"/>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b="1" sz="2300">
              <a:solidFill>
                <a:srgbClr val="000000"/>
              </a:solidFill>
              <a:latin typeface="Patrick Hand"/>
              <a:ea typeface="Patrick Hand"/>
              <a:cs typeface="Patrick Hand"/>
              <a:sym typeface="Patrick Hand"/>
            </a:endParaRPr>
          </a:p>
        </p:txBody>
      </p:sp>
      <p:sp>
        <p:nvSpPr>
          <p:cNvPr id="1445" name="Google Shape;1445;p39"/>
          <p:cNvSpPr/>
          <p:nvPr/>
        </p:nvSpPr>
        <p:spPr>
          <a:xfrm>
            <a:off x="6914717" y="1309677"/>
            <a:ext cx="4302300" cy="45447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46" name="Google Shape;1446;p39"/>
          <p:cNvGrpSpPr/>
          <p:nvPr/>
        </p:nvGrpSpPr>
        <p:grpSpPr>
          <a:xfrm rot="10800000">
            <a:off x="226492" y="428235"/>
            <a:ext cx="2647577" cy="604881"/>
            <a:chOff x="9300301" y="496398"/>
            <a:chExt cx="1989911" cy="655200"/>
          </a:xfrm>
        </p:grpSpPr>
        <p:sp>
          <p:nvSpPr>
            <p:cNvPr id="1447" name="Google Shape;1447;p39"/>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8" name="Google Shape;1448;p39"/>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49" name="Google Shape;1449;p39"/>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pic>
        <p:nvPicPr>
          <p:cNvPr id="1450" name="Google Shape;1450;p39"/>
          <p:cNvPicPr preferRelativeResize="0"/>
          <p:nvPr/>
        </p:nvPicPr>
        <p:blipFill>
          <a:blip r:embed="rId3">
            <a:alphaModFix/>
          </a:blip>
          <a:stretch>
            <a:fillRect/>
          </a:stretch>
        </p:blipFill>
        <p:spPr>
          <a:xfrm>
            <a:off x="6976706" y="1971318"/>
            <a:ext cx="4468708" cy="3387604"/>
          </a:xfrm>
          <a:prstGeom prst="rect">
            <a:avLst/>
          </a:prstGeom>
          <a:noFill/>
          <a:ln>
            <a:noFill/>
          </a:ln>
        </p:spPr>
      </p:pic>
      <p:sp>
        <p:nvSpPr>
          <p:cNvPr id="1451" name="Google Shape;1451;p39"/>
          <p:cNvSpPr/>
          <p:nvPr/>
        </p:nvSpPr>
        <p:spPr>
          <a:xfrm rot="-432819">
            <a:off x="6991025" y="1313249"/>
            <a:ext cx="4618154" cy="4537647"/>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40"/>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57" name="Google Shape;1457;p40"/>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58" name="Google Shape;1458;p40"/>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nota cultural:Hemispheres </a:t>
            </a:r>
            <a:endParaRPr b="1" sz="4000">
              <a:latin typeface="Amatic SC"/>
              <a:ea typeface="Amatic SC"/>
              <a:cs typeface="Amatic SC"/>
              <a:sym typeface="Amatic SC"/>
            </a:endParaRPr>
          </a:p>
        </p:txBody>
      </p:sp>
      <p:sp>
        <p:nvSpPr>
          <p:cNvPr id="1459" name="Google Shape;1459;p40"/>
          <p:cNvSpPr txBox="1"/>
          <p:nvPr/>
        </p:nvSpPr>
        <p:spPr>
          <a:xfrm>
            <a:off x="532125" y="2649225"/>
            <a:ext cx="5003400" cy="10152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s-ES" sz="2000">
                <a:latin typeface="Comfortaa"/>
                <a:ea typeface="Comfortaa"/>
                <a:cs typeface="Comfortaa"/>
                <a:sym typeface="Comfortaa"/>
              </a:rPr>
              <a:t>Instrucciones</a:t>
            </a:r>
            <a:r>
              <a:rPr lang="es-ES" sz="2000">
                <a:latin typeface="Comfortaa"/>
                <a:ea typeface="Comfortaa"/>
                <a:cs typeface="Comfortaa"/>
                <a:sym typeface="Comfortaa"/>
              </a:rPr>
              <a:t>: Watch the video, then complete the graphic organizer 3,2,1</a:t>
            </a:r>
            <a:endParaRPr sz="2000">
              <a:solidFill>
                <a:srgbClr val="000000"/>
              </a:solidFill>
              <a:latin typeface="Comfortaa"/>
              <a:ea typeface="Comfortaa"/>
              <a:cs typeface="Comfortaa"/>
              <a:sym typeface="Comfortaa"/>
            </a:endParaRPr>
          </a:p>
          <a:p>
            <a:pPr indent="0" lvl="0" marL="0" marR="0" rtl="0" algn="l">
              <a:lnSpc>
                <a:spcPct val="115000"/>
              </a:lnSpc>
              <a:spcBef>
                <a:spcPts val="0"/>
              </a:spcBef>
              <a:spcAft>
                <a:spcPts val="0"/>
              </a:spcAft>
              <a:buNone/>
            </a:pPr>
            <a:r>
              <a:t/>
            </a:r>
            <a:endParaRPr sz="2300">
              <a:solidFill>
                <a:srgbClr val="000000"/>
              </a:solidFill>
              <a:latin typeface="Patrick Hand"/>
              <a:ea typeface="Patrick Hand"/>
              <a:cs typeface="Patrick Hand"/>
              <a:sym typeface="Patrick Hand"/>
            </a:endParaRPr>
          </a:p>
        </p:txBody>
      </p:sp>
      <p:sp>
        <p:nvSpPr>
          <p:cNvPr id="1460" name="Google Shape;1460;p40"/>
          <p:cNvSpPr/>
          <p:nvPr/>
        </p:nvSpPr>
        <p:spPr>
          <a:xfrm>
            <a:off x="1233163" y="3813502"/>
            <a:ext cx="2916300" cy="24498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1" name="Google Shape;1461;p40"/>
          <p:cNvSpPr/>
          <p:nvPr/>
        </p:nvSpPr>
        <p:spPr>
          <a:xfrm rot="-344871">
            <a:off x="1289424" y="3812362"/>
            <a:ext cx="3121293" cy="2452124"/>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Do you know how and why there are different seasons in a year? &#10;Learning with Sarah, you'll find this out and much more by learning with Sarah... &#10;IT'S EASY PEASY 😉&#10;&#10;👉SUBSCRIBE TO HAPPY LEARNING! http://bit.ly/HappyLearningTV&#10;👉Web site: https://happylearning.tv/en/&#10;👉Follow us on Facebook: https://www.facebook.com/HappyLearningTv&#10;&#10;----&#10;Hello Happy friends! &#10;Are you ready to learn?&#10;&#10;I’m Sarah, and Today, we’re going to learn a little more about the seasons, and to do this, we’re going to learn about the hemispheres. &#10;-&#10;&#10;We all know, that there are four seasons in a year, spring, summer, autumn and winter. And that each one of them has different weather conditions. &#10;-&#10;&#10;In winter, it’s very cold&#10;In spring, temperatures start to rise, and of course, flowers start to blossom. &#10;In summer, it’s usually extremely hot&#10;And, in autumn, temperatures start to decrease, and leaves start falling from trees. &#10;-&#10;&#10;But… Did you know that the seasons don’t happen at the same time all over the world?&#10;Nope! they don’t, so let’s find out why!&#10;-&#10;&#10;Planet Earth, has an axis, an imaginary line, where the earth spins around itself, in a rotational movement. &#10;-&#10;This axis is not up straight, it’s actually leaning, and depending on the month of the year, there are areas that receive more heat than others. &#10;-&#10;&#10;Our planet is also divided into two parts, separated by an imaginary line called equator. &#10;This line, divides the earth into two hemispheres: the Northern Hemisphere, and the Southern Hemisphere. &#10;-&#10;Now, let’s see how our planet moves around the sun. &#10;It’s what we call a translation movement. &#10;-&#10;As you can see, the sun heats the Earth, but not equally around the whole world. &#10;Let’s stop the planet. Stop! &#10;&#10;In this position, the northern hemisphere has more sun rays, because of the axis inclination. &#10;And that means… We’re in summer! And meanwhile, in the southern hemisphere it’s winter. &#10;buff I prefer summer!  &#10;-&#10;&#10;But, what happens if the Earth rotates on the other side of the sun? &#10;Well, there would be more rays in the southern hemisphere, meaning that in the northern hemisphere, it’s winter, and in the southern hemisphere, it’s summer.&#10;&#10;Easy peasy huh?&#10;&#10;Goodbye happy friends! See you next time! &#10;&#10;I hope you’re always ready to learn! &#10;&#10;Goodbye!" id="1462" name="Google Shape;1462;p40" title="The Seasons and Hemispheres | LEARNING WITH SARAH | Educational videos for Kids">
            <a:hlinkClick r:id="rId3"/>
          </p:cNvPr>
          <p:cNvPicPr preferRelativeResize="0"/>
          <p:nvPr/>
        </p:nvPicPr>
        <p:blipFill>
          <a:blip r:embed="rId4">
            <a:alphaModFix/>
          </a:blip>
          <a:stretch>
            <a:fillRect/>
          </a:stretch>
        </p:blipFill>
        <p:spPr>
          <a:xfrm>
            <a:off x="1555242" y="4053004"/>
            <a:ext cx="2434834" cy="1826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41"/>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68" name="Google Shape;1468;p41"/>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69" name="Google Shape;1469;p41"/>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nota cultural: chile</a:t>
            </a:r>
            <a:endParaRPr b="1" sz="4000">
              <a:latin typeface="Amatic SC"/>
              <a:ea typeface="Amatic SC"/>
              <a:cs typeface="Amatic SC"/>
              <a:sym typeface="Amatic SC"/>
            </a:endParaRPr>
          </a:p>
        </p:txBody>
      </p:sp>
      <p:sp>
        <p:nvSpPr>
          <p:cNvPr id="1470" name="Google Shape;1470;p41"/>
          <p:cNvSpPr txBox="1"/>
          <p:nvPr/>
        </p:nvSpPr>
        <p:spPr>
          <a:xfrm>
            <a:off x="532125" y="2649225"/>
            <a:ext cx="5003400" cy="36966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400">
                <a:latin typeface="Patrick Hand"/>
                <a:ea typeface="Patrick Hand"/>
                <a:cs typeface="Patrick Hand"/>
                <a:sym typeface="Patrick Hand"/>
              </a:rPr>
              <a:t>Chilé is a great example of how weather changes quickly! It is so long and narrow, the country is divided into 3 distinct zones. In the South, Patagonia, and Tierra del Fuego, the weather is very wintry! This highest temperature in the summer is 52 degrees F. In central Chile, the weather is very tropical. Summer highs can reach 125 degrees! There is also a rainy season from May to August.</a:t>
            </a:r>
            <a:endParaRPr b="1" sz="1900">
              <a:solidFill>
                <a:srgbClr val="000000"/>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b="1" sz="2300">
              <a:solidFill>
                <a:srgbClr val="000000"/>
              </a:solidFill>
              <a:latin typeface="Patrick Hand"/>
              <a:ea typeface="Patrick Hand"/>
              <a:cs typeface="Patrick Hand"/>
              <a:sym typeface="Patrick Hand"/>
            </a:endParaRPr>
          </a:p>
        </p:txBody>
      </p:sp>
      <p:sp>
        <p:nvSpPr>
          <p:cNvPr id="1471" name="Google Shape;1471;p41"/>
          <p:cNvSpPr/>
          <p:nvPr/>
        </p:nvSpPr>
        <p:spPr>
          <a:xfrm>
            <a:off x="6617750" y="1593000"/>
            <a:ext cx="4695300" cy="42582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72" name="Google Shape;1472;p41"/>
          <p:cNvGrpSpPr/>
          <p:nvPr/>
        </p:nvGrpSpPr>
        <p:grpSpPr>
          <a:xfrm rot="10800000">
            <a:off x="226492" y="428235"/>
            <a:ext cx="2647577" cy="604881"/>
            <a:chOff x="9300301" y="496398"/>
            <a:chExt cx="1989911" cy="655200"/>
          </a:xfrm>
        </p:grpSpPr>
        <p:sp>
          <p:nvSpPr>
            <p:cNvPr id="1473" name="Google Shape;1473;p41"/>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4" name="Google Shape;1474;p41"/>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75" name="Google Shape;1475;p41"/>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pic>
        <p:nvPicPr>
          <p:cNvPr id="1476" name="Google Shape;1476;p41"/>
          <p:cNvPicPr preferRelativeResize="0"/>
          <p:nvPr/>
        </p:nvPicPr>
        <p:blipFill>
          <a:blip r:embed="rId3">
            <a:alphaModFix/>
          </a:blip>
          <a:stretch>
            <a:fillRect/>
          </a:stretch>
        </p:blipFill>
        <p:spPr>
          <a:xfrm>
            <a:off x="6795375" y="1535475"/>
            <a:ext cx="4695300" cy="4176065"/>
          </a:xfrm>
          <a:prstGeom prst="rect">
            <a:avLst/>
          </a:prstGeom>
          <a:noFill/>
          <a:ln>
            <a:noFill/>
          </a:ln>
        </p:spPr>
      </p:pic>
      <p:sp>
        <p:nvSpPr>
          <p:cNvPr id="1477" name="Google Shape;1477;p41"/>
          <p:cNvSpPr/>
          <p:nvPr/>
        </p:nvSpPr>
        <p:spPr>
          <a:xfrm rot="-372304">
            <a:off x="6706181" y="1592972"/>
            <a:ext cx="5029264" cy="4258241"/>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p42"/>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83" name="Google Shape;1483;p42"/>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84" name="Google Shape;1484;p42"/>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nota cultural: murales</a:t>
            </a:r>
            <a:endParaRPr b="1" sz="4000">
              <a:latin typeface="Amatic SC"/>
              <a:ea typeface="Amatic SC"/>
              <a:cs typeface="Amatic SC"/>
              <a:sym typeface="Amatic SC"/>
            </a:endParaRPr>
          </a:p>
        </p:txBody>
      </p:sp>
      <p:sp>
        <p:nvSpPr>
          <p:cNvPr id="1485" name="Google Shape;1485;p42"/>
          <p:cNvSpPr/>
          <p:nvPr/>
        </p:nvSpPr>
        <p:spPr>
          <a:xfrm>
            <a:off x="6617750" y="1593000"/>
            <a:ext cx="4695300" cy="42582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6" name="Google Shape;1486;p42"/>
          <p:cNvSpPr/>
          <p:nvPr/>
        </p:nvSpPr>
        <p:spPr>
          <a:xfrm rot="-372304">
            <a:off x="6706181" y="1592972"/>
            <a:ext cx="5029264" cy="4258241"/>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487" name="Google Shape;1487;p42"/>
          <p:cNvSpPr txBox="1"/>
          <p:nvPr/>
        </p:nvSpPr>
        <p:spPr>
          <a:xfrm>
            <a:off x="533025" y="2991075"/>
            <a:ext cx="5001600" cy="2148300"/>
          </a:xfrm>
          <a:prstGeom prst="rect">
            <a:avLst/>
          </a:prstGeom>
          <a:noFill/>
          <a:ln cap="flat" cmpd="sng" w="28575">
            <a:solidFill>
              <a:srgbClr val="4B376B"/>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ES" sz="2000">
                <a:solidFill>
                  <a:schemeClr val="dk1"/>
                </a:solidFill>
                <a:latin typeface="Comfortaa"/>
                <a:ea typeface="Comfortaa"/>
                <a:cs typeface="Comfortaa"/>
                <a:sym typeface="Comfortaa"/>
              </a:rPr>
              <a:t>Murals are beautiful works of art done on walls. They are very popular in México. Diego Rivera is a great example of an artist known for making murals.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p:txBody>
      </p:sp>
      <p:grpSp>
        <p:nvGrpSpPr>
          <p:cNvPr id="1488" name="Google Shape;1488;p42"/>
          <p:cNvGrpSpPr/>
          <p:nvPr/>
        </p:nvGrpSpPr>
        <p:grpSpPr>
          <a:xfrm rot="10800000">
            <a:off x="226492" y="428235"/>
            <a:ext cx="2647577" cy="604881"/>
            <a:chOff x="9300301" y="496398"/>
            <a:chExt cx="1989911" cy="655200"/>
          </a:xfrm>
        </p:grpSpPr>
        <p:sp>
          <p:nvSpPr>
            <p:cNvPr id="1489" name="Google Shape;1489;p42"/>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0" name="Google Shape;1490;p42"/>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91" name="Google Shape;1491;p42"/>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pic>
        <p:nvPicPr>
          <p:cNvPr id="1492" name="Google Shape;1492;p42"/>
          <p:cNvPicPr preferRelativeResize="0"/>
          <p:nvPr/>
        </p:nvPicPr>
        <p:blipFill>
          <a:blip r:embed="rId3">
            <a:alphaModFix/>
          </a:blip>
          <a:stretch>
            <a:fillRect/>
          </a:stretch>
        </p:blipFill>
        <p:spPr>
          <a:xfrm>
            <a:off x="6768475" y="2234925"/>
            <a:ext cx="4904700" cy="3201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25"/>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85" name="Google Shape;1185;p25"/>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6" name="Google Shape;1186;p25"/>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¡Calentemos con preguntas!</a:t>
            </a:r>
            <a:endParaRPr sz="4200"/>
          </a:p>
        </p:txBody>
      </p:sp>
      <p:sp>
        <p:nvSpPr>
          <p:cNvPr id="1187" name="Google Shape;1187;p25"/>
          <p:cNvSpPr txBox="1"/>
          <p:nvPr/>
        </p:nvSpPr>
        <p:spPr>
          <a:xfrm>
            <a:off x="581475" y="2663525"/>
            <a:ext cx="4904700" cy="12885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Let’s warm up with some review questions! Click the spinner and respond in Español.</a:t>
            </a:r>
            <a:endParaRPr sz="2000">
              <a:latin typeface="Comfortaa"/>
              <a:ea typeface="Comfortaa"/>
              <a:cs typeface="Comfortaa"/>
              <a:sym typeface="Comfortaa"/>
            </a:endParaRPr>
          </a:p>
        </p:txBody>
      </p:sp>
      <p:pic>
        <p:nvPicPr>
          <p:cNvPr id="1188" name="Google Shape;1188;p25"/>
          <p:cNvPicPr preferRelativeResize="0"/>
          <p:nvPr/>
        </p:nvPicPr>
        <p:blipFill>
          <a:blip r:embed="rId3">
            <a:alphaModFix/>
          </a:blip>
          <a:stretch>
            <a:fillRect/>
          </a:stretch>
        </p:blipFill>
        <p:spPr>
          <a:xfrm flipH="1">
            <a:off x="223675" y="4147525"/>
            <a:ext cx="2601175" cy="2601175"/>
          </a:xfrm>
          <a:prstGeom prst="rect">
            <a:avLst/>
          </a:prstGeom>
          <a:noFill/>
          <a:ln>
            <a:noFill/>
          </a:ln>
        </p:spPr>
      </p:pic>
      <p:sp>
        <p:nvSpPr>
          <p:cNvPr id="1189" name="Google Shape;1189;p25"/>
          <p:cNvSpPr/>
          <p:nvPr/>
        </p:nvSpPr>
        <p:spPr>
          <a:xfrm>
            <a:off x="1589400" y="4147525"/>
            <a:ext cx="2147700" cy="1145400"/>
          </a:xfrm>
          <a:prstGeom prst="wedgeRoundRectCallout">
            <a:avLst>
              <a:gd fmla="val -39720" name="adj1"/>
              <a:gd fmla="val 74998" name="adj2"/>
              <a:gd fmla="val 0" name="adj3"/>
            </a:avLst>
          </a:prstGeom>
          <a:solidFill>
            <a:srgbClr val="C2B5D8"/>
          </a:soli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2000">
                <a:solidFill>
                  <a:srgbClr val="000000"/>
                </a:solidFill>
                <a:latin typeface="Comfortaa"/>
                <a:ea typeface="Comfortaa"/>
                <a:cs typeface="Comfortaa"/>
                <a:sym typeface="Comfortaa"/>
              </a:rPr>
              <a:t>¡Si se puede!</a:t>
            </a:r>
            <a:endParaRPr/>
          </a:p>
        </p:txBody>
      </p:sp>
      <p:pic>
        <p:nvPicPr>
          <p:cNvPr id="1190" name="Google Shape;1190;p25">
            <a:hlinkClick r:id="rId4"/>
          </p:cNvPr>
          <p:cNvPicPr preferRelativeResize="0"/>
          <p:nvPr/>
        </p:nvPicPr>
        <p:blipFill rotWithShape="1">
          <a:blip r:embed="rId5">
            <a:alphaModFix/>
          </a:blip>
          <a:srcRect b="0" l="6725" r="0" t="11652"/>
          <a:stretch/>
        </p:blipFill>
        <p:spPr>
          <a:xfrm>
            <a:off x="6982925" y="1632650"/>
            <a:ext cx="4670400" cy="4772100"/>
          </a:xfrm>
          <a:prstGeom prst="ellipse">
            <a:avLst/>
          </a:prstGeom>
          <a:noFill/>
          <a:ln>
            <a:noFill/>
          </a:ln>
        </p:spPr>
      </p:pic>
      <p:grpSp>
        <p:nvGrpSpPr>
          <p:cNvPr id="1191" name="Google Shape;1191;p25"/>
          <p:cNvGrpSpPr/>
          <p:nvPr/>
        </p:nvGrpSpPr>
        <p:grpSpPr>
          <a:xfrm rot="10800000">
            <a:off x="226492" y="428235"/>
            <a:ext cx="2647577" cy="604881"/>
            <a:chOff x="9300301" y="496398"/>
            <a:chExt cx="1989911" cy="655200"/>
          </a:xfrm>
        </p:grpSpPr>
        <p:sp>
          <p:nvSpPr>
            <p:cNvPr id="1192" name="Google Shape;1192;p25"/>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3" name="Google Shape;1193;p25"/>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94" name="Google Shape;1194;p25"/>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43"/>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98" name="Google Shape;1498;p43"/>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99" name="Google Shape;1499;p43"/>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nota cultural: murales</a:t>
            </a:r>
            <a:endParaRPr b="1" sz="4000">
              <a:latin typeface="Amatic SC"/>
              <a:ea typeface="Amatic SC"/>
              <a:cs typeface="Amatic SC"/>
              <a:sym typeface="Amatic SC"/>
            </a:endParaRPr>
          </a:p>
        </p:txBody>
      </p:sp>
      <p:sp>
        <p:nvSpPr>
          <p:cNvPr id="1500" name="Google Shape;1500;p43"/>
          <p:cNvSpPr/>
          <p:nvPr/>
        </p:nvSpPr>
        <p:spPr>
          <a:xfrm>
            <a:off x="1004221" y="3846250"/>
            <a:ext cx="3525900" cy="27513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1" name="Google Shape;1501;p43"/>
          <p:cNvSpPr/>
          <p:nvPr/>
        </p:nvSpPr>
        <p:spPr>
          <a:xfrm rot="-320728">
            <a:off x="1073500" y="3843374"/>
            <a:ext cx="3770899" cy="275684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502" name="Google Shape;1502;p43"/>
          <p:cNvSpPr txBox="1"/>
          <p:nvPr/>
        </p:nvSpPr>
        <p:spPr>
          <a:xfrm>
            <a:off x="533025" y="2559300"/>
            <a:ext cx="5001600" cy="1119300"/>
          </a:xfrm>
          <a:prstGeom prst="rect">
            <a:avLst/>
          </a:prstGeom>
          <a:noFill/>
          <a:ln cap="flat" cmpd="sng" w="28575">
            <a:solidFill>
              <a:srgbClr val="4B376B"/>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ES" sz="2000">
                <a:solidFill>
                  <a:schemeClr val="dk1"/>
                </a:solidFill>
                <a:latin typeface="Comfortaa"/>
                <a:ea typeface="Comfortaa"/>
                <a:cs typeface="Comfortaa"/>
                <a:sym typeface="Comfortaa"/>
              </a:rPr>
              <a:t>Watch the video, then complete the graphic organizer 3,2,1</a:t>
            </a:r>
            <a:endParaRPr sz="2000">
              <a:solidFill>
                <a:schemeClr val="dk1"/>
              </a:solidFill>
              <a:latin typeface="Comfortaa"/>
              <a:ea typeface="Comfortaa"/>
              <a:cs typeface="Comfortaa"/>
              <a:sym typeface="Comfortaa"/>
            </a:endParaRPr>
          </a:p>
        </p:txBody>
      </p:sp>
      <p:pic>
        <p:nvPicPr>
          <p:cNvPr descr="Considered by many, including Diego Rivera himself, to be his greatest work, &quot;Detroit Industry&quot; comprises 27 fresco panels in the heart of the Detroit Institute of Arts. The subject of intense controversy when they were first unveiled, the murals were given National Historic Landmark status in 2014." id="1503" name="Google Shape;1503;p43" title="&quot;Detroit Industry&quot; by Diego Rivera">
            <a:hlinkClick r:id="rId3"/>
          </p:cNvPr>
          <p:cNvPicPr preferRelativeResize="0"/>
          <p:nvPr/>
        </p:nvPicPr>
        <p:blipFill>
          <a:blip r:embed="rId4">
            <a:alphaModFix/>
          </a:blip>
          <a:stretch>
            <a:fillRect/>
          </a:stretch>
        </p:blipFill>
        <p:spPr>
          <a:xfrm>
            <a:off x="1245623" y="3907075"/>
            <a:ext cx="3211800" cy="2408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sp>
        <p:nvSpPr>
          <p:cNvPr id="1508" name="Google Shape;1508;p44"/>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09" name="Google Shape;1509;p44"/>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10" name="Google Shape;1510;p44"/>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¡HAGAMOS UN MURAL!</a:t>
            </a:r>
            <a:endParaRPr b="1" sz="4000">
              <a:latin typeface="Amatic SC"/>
              <a:ea typeface="Amatic SC"/>
              <a:cs typeface="Amatic SC"/>
              <a:sym typeface="Amatic SC"/>
            </a:endParaRPr>
          </a:p>
        </p:txBody>
      </p:sp>
      <p:sp>
        <p:nvSpPr>
          <p:cNvPr id="1511" name="Google Shape;1511;p44"/>
          <p:cNvSpPr/>
          <p:nvPr/>
        </p:nvSpPr>
        <p:spPr>
          <a:xfrm>
            <a:off x="6617750" y="1593000"/>
            <a:ext cx="4695300" cy="42582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2" name="Google Shape;1512;p44"/>
          <p:cNvSpPr/>
          <p:nvPr/>
        </p:nvSpPr>
        <p:spPr>
          <a:xfrm rot="-372304">
            <a:off x="6706181" y="1592972"/>
            <a:ext cx="5029264" cy="4258241"/>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513" name="Google Shape;1513;p44"/>
          <p:cNvSpPr txBox="1"/>
          <p:nvPr/>
        </p:nvSpPr>
        <p:spPr>
          <a:xfrm>
            <a:off x="533025" y="2483100"/>
            <a:ext cx="5001600" cy="2391900"/>
          </a:xfrm>
          <a:prstGeom prst="rect">
            <a:avLst/>
          </a:prstGeom>
          <a:noFill/>
          <a:ln cap="flat" cmpd="sng" w="28575">
            <a:solidFill>
              <a:srgbClr val="4B376B"/>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ES" sz="2800">
                <a:solidFill>
                  <a:schemeClr val="dk1"/>
                </a:solidFill>
                <a:latin typeface="Patrick Hand"/>
                <a:ea typeface="Patrick Hand"/>
                <a:cs typeface="Patrick Hand"/>
                <a:sym typeface="Patrick Hand"/>
              </a:rPr>
              <a:t>As a group, we will make a mural of the 4 seasons and label them in Spanish.</a:t>
            </a:r>
            <a:endParaRPr/>
          </a:p>
        </p:txBody>
      </p:sp>
      <p:grpSp>
        <p:nvGrpSpPr>
          <p:cNvPr id="1514" name="Google Shape;1514;p44"/>
          <p:cNvGrpSpPr/>
          <p:nvPr/>
        </p:nvGrpSpPr>
        <p:grpSpPr>
          <a:xfrm rot="10800000">
            <a:off x="226492" y="428235"/>
            <a:ext cx="2647577" cy="604881"/>
            <a:chOff x="9300301" y="496398"/>
            <a:chExt cx="1989911" cy="655200"/>
          </a:xfrm>
        </p:grpSpPr>
        <p:sp>
          <p:nvSpPr>
            <p:cNvPr id="1515" name="Google Shape;1515;p44"/>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6" name="Google Shape;1516;p44"/>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517" name="Google Shape;1517;p44"/>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pic>
        <p:nvPicPr>
          <p:cNvPr id="1518" name="Google Shape;1518;p44"/>
          <p:cNvPicPr preferRelativeResize="0"/>
          <p:nvPr/>
        </p:nvPicPr>
        <p:blipFill>
          <a:blip r:embed="rId3">
            <a:alphaModFix/>
          </a:blip>
          <a:stretch>
            <a:fillRect/>
          </a:stretch>
        </p:blipFill>
        <p:spPr>
          <a:xfrm>
            <a:off x="6654813" y="1333656"/>
            <a:ext cx="5132025" cy="1852469"/>
          </a:xfrm>
          <a:prstGeom prst="rect">
            <a:avLst/>
          </a:prstGeom>
          <a:noFill/>
          <a:ln>
            <a:noFill/>
          </a:ln>
        </p:spPr>
      </p:pic>
      <p:pic>
        <p:nvPicPr>
          <p:cNvPr id="1519" name="Google Shape;1519;p44"/>
          <p:cNvPicPr preferRelativeResize="0"/>
          <p:nvPr/>
        </p:nvPicPr>
        <p:blipFill>
          <a:blip r:embed="rId4">
            <a:alphaModFix/>
          </a:blip>
          <a:stretch>
            <a:fillRect/>
          </a:stretch>
        </p:blipFill>
        <p:spPr>
          <a:xfrm>
            <a:off x="7616963" y="3062550"/>
            <a:ext cx="2352675" cy="304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3" name="Shape 1523"/>
        <p:cNvGrpSpPr/>
        <p:nvPr/>
      </p:nvGrpSpPr>
      <p:grpSpPr>
        <a:xfrm>
          <a:off x="0" y="0"/>
          <a:ext cx="0" cy="0"/>
          <a:chOff x="0" y="0"/>
          <a:chExt cx="0" cy="0"/>
        </a:xfrm>
      </p:grpSpPr>
      <p:sp>
        <p:nvSpPr>
          <p:cNvPr id="1524" name="Google Shape;1524;p45"/>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25" name="Google Shape;1525;p45"/>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26" name="Google Shape;1526;p45"/>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¡HAGAMOS UN MURAL!</a:t>
            </a:r>
            <a:endParaRPr b="1" sz="4000">
              <a:latin typeface="Amatic SC"/>
              <a:ea typeface="Amatic SC"/>
              <a:cs typeface="Amatic SC"/>
              <a:sym typeface="Amatic SC"/>
            </a:endParaRPr>
          </a:p>
        </p:txBody>
      </p:sp>
      <p:sp>
        <p:nvSpPr>
          <p:cNvPr id="1527" name="Google Shape;1527;p45"/>
          <p:cNvSpPr/>
          <p:nvPr/>
        </p:nvSpPr>
        <p:spPr>
          <a:xfrm>
            <a:off x="6617750" y="1593000"/>
            <a:ext cx="4695300" cy="42582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8" name="Google Shape;1528;p45"/>
          <p:cNvSpPr/>
          <p:nvPr/>
        </p:nvSpPr>
        <p:spPr>
          <a:xfrm rot="-372304">
            <a:off x="6706181" y="1592972"/>
            <a:ext cx="5029264" cy="4258241"/>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529" name="Google Shape;1529;p45"/>
          <p:cNvSpPr txBox="1"/>
          <p:nvPr/>
        </p:nvSpPr>
        <p:spPr>
          <a:xfrm>
            <a:off x="533025" y="2483100"/>
            <a:ext cx="5001600" cy="2391900"/>
          </a:xfrm>
          <a:prstGeom prst="rect">
            <a:avLst/>
          </a:prstGeom>
          <a:noFill/>
          <a:ln cap="flat" cmpd="sng" w="28575">
            <a:solidFill>
              <a:srgbClr val="4B376B"/>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ES" sz="2800">
                <a:solidFill>
                  <a:schemeClr val="dk1"/>
                </a:solidFill>
                <a:latin typeface="Patrick Hand"/>
                <a:ea typeface="Patrick Hand"/>
                <a:cs typeface="Patrick Hand"/>
                <a:sym typeface="Patrick Hand"/>
              </a:rPr>
              <a:t>As a group, we will make a mural of the 4 seasons and label them in Spanish.</a:t>
            </a:r>
            <a:endParaRPr/>
          </a:p>
        </p:txBody>
      </p:sp>
      <p:grpSp>
        <p:nvGrpSpPr>
          <p:cNvPr id="1530" name="Google Shape;1530;p45"/>
          <p:cNvGrpSpPr/>
          <p:nvPr/>
        </p:nvGrpSpPr>
        <p:grpSpPr>
          <a:xfrm rot="10800000">
            <a:off x="226492" y="428235"/>
            <a:ext cx="2647577" cy="604881"/>
            <a:chOff x="9300301" y="496398"/>
            <a:chExt cx="1989911" cy="655200"/>
          </a:xfrm>
        </p:grpSpPr>
        <p:sp>
          <p:nvSpPr>
            <p:cNvPr id="1531" name="Google Shape;1531;p45"/>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2" name="Google Shape;1532;p45"/>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533" name="Google Shape;1533;p45"/>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pic>
        <p:nvPicPr>
          <p:cNvPr id="1534" name="Google Shape;1534;p45"/>
          <p:cNvPicPr preferRelativeResize="0"/>
          <p:nvPr/>
        </p:nvPicPr>
        <p:blipFill>
          <a:blip r:embed="rId3">
            <a:alphaModFix/>
          </a:blip>
          <a:stretch>
            <a:fillRect/>
          </a:stretch>
        </p:blipFill>
        <p:spPr>
          <a:xfrm>
            <a:off x="226500" y="0"/>
            <a:ext cx="11724325" cy="6858000"/>
          </a:xfrm>
          <a:prstGeom prst="rect">
            <a:avLst/>
          </a:prstGeom>
          <a:noFill/>
          <a:ln>
            <a:noFill/>
          </a:ln>
        </p:spPr>
      </p:pic>
      <p:sp>
        <p:nvSpPr>
          <p:cNvPr id="1535" name="Google Shape;1535;p45"/>
          <p:cNvSpPr txBox="1"/>
          <p:nvPr/>
        </p:nvSpPr>
        <p:spPr>
          <a:xfrm>
            <a:off x="399700" y="42075"/>
            <a:ext cx="5460000" cy="6996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s-ES" sz="1800"/>
              <a:t>En la primavera, llueve mucho. </a:t>
            </a:r>
            <a:endParaRPr sz="1800"/>
          </a:p>
          <a:p>
            <a:pPr indent="0" lvl="0" marL="0" rtl="0" algn="ctr">
              <a:spcBef>
                <a:spcPts val="0"/>
              </a:spcBef>
              <a:spcAft>
                <a:spcPts val="0"/>
              </a:spcAft>
              <a:buNone/>
            </a:pPr>
            <a:r>
              <a:rPr lang="es-ES" sz="1800"/>
              <a:t>In the spring, it rains a lot. </a:t>
            </a:r>
            <a:endParaRPr sz="1800"/>
          </a:p>
        </p:txBody>
      </p:sp>
      <p:sp>
        <p:nvSpPr>
          <p:cNvPr id="1536" name="Google Shape;1536;p45"/>
          <p:cNvSpPr txBox="1"/>
          <p:nvPr/>
        </p:nvSpPr>
        <p:spPr>
          <a:xfrm>
            <a:off x="6096000" y="42075"/>
            <a:ext cx="5460000" cy="6996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s-ES" sz="1800"/>
              <a:t>En el verano, hace sol y hace calor. </a:t>
            </a:r>
            <a:endParaRPr sz="1800"/>
          </a:p>
          <a:p>
            <a:pPr indent="0" lvl="0" marL="0" rtl="0" algn="ctr">
              <a:spcBef>
                <a:spcPts val="0"/>
              </a:spcBef>
              <a:spcAft>
                <a:spcPts val="0"/>
              </a:spcAft>
              <a:buNone/>
            </a:pPr>
            <a:r>
              <a:rPr lang="es-ES" sz="1800"/>
              <a:t>In the summer, </a:t>
            </a:r>
            <a:r>
              <a:rPr lang="es-ES" sz="1800"/>
              <a:t>it's</a:t>
            </a:r>
            <a:r>
              <a:rPr lang="es-ES" sz="1800"/>
              <a:t> sunny and it’s hot. </a:t>
            </a:r>
            <a:endParaRPr sz="1800"/>
          </a:p>
        </p:txBody>
      </p:sp>
      <p:sp>
        <p:nvSpPr>
          <p:cNvPr id="1537" name="Google Shape;1537;p45"/>
          <p:cNvSpPr txBox="1"/>
          <p:nvPr/>
        </p:nvSpPr>
        <p:spPr>
          <a:xfrm>
            <a:off x="399700" y="3329250"/>
            <a:ext cx="5460000" cy="6996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s-ES" sz="1800"/>
              <a:t>En el otoño, hace viento. </a:t>
            </a:r>
            <a:endParaRPr sz="1800"/>
          </a:p>
          <a:p>
            <a:pPr indent="0" lvl="0" marL="0" rtl="0" algn="ctr">
              <a:spcBef>
                <a:spcPts val="0"/>
              </a:spcBef>
              <a:spcAft>
                <a:spcPts val="0"/>
              </a:spcAft>
              <a:buNone/>
            </a:pPr>
            <a:r>
              <a:rPr lang="es-ES" sz="1800"/>
              <a:t>In the fall, it´s windy</a:t>
            </a:r>
            <a:endParaRPr sz="1800"/>
          </a:p>
        </p:txBody>
      </p:sp>
      <p:sp>
        <p:nvSpPr>
          <p:cNvPr id="1538" name="Google Shape;1538;p45"/>
          <p:cNvSpPr txBox="1"/>
          <p:nvPr/>
        </p:nvSpPr>
        <p:spPr>
          <a:xfrm>
            <a:off x="6096000" y="3329250"/>
            <a:ext cx="5460000" cy="6996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s-ES" sz="1800"/>
              <a:t>En el invierno, hace frío y cae nieve.</a:t>
            </a:r>
            <a:endParaRPr sz="1800"/>
          </a:p>
          <a:p>
            <a:pPr indent="0" lvl="0" marL="0" rtl="0" algn="ctr">
              <a:spcBef>
                <a:spcPts val="0"/>
              </a:spcBef>
              <a:spcAft>
                <a:spcPts val="0"/>
              </a:spcAft>
              <a:buNone/>
            </a:pPr>
            <a:r>
              <a:rPr lang="es-ES" sz="1800"/>
              <a:t>In the winter, </a:t>
            </a:r>
            <a:r>
              <a:rPr lang="es-ES" sz="1800"/>
              <a:t>it's</a:t>
            </a:r>
            <a:r>
              <a:rPr lang="es-ES" sz="1800"/>
              <a:t> cold and it snows.</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p46"/>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44" name="Google Shape;1544;p46"/>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45" name="Google Shape;1545;p46"/>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¡HAGAMOS UN MURAL!</a:t>
            </a:r>
            <a:endParaRPr b="1" sz="4000">
              <a:latin typeface="Amatic SC"/>
              <a:ea typeface="Amatic SC"/>
              <a:cs typeface="Amatic SC"/>
              <a:sym typeface="Amatic SC"/>
            </a:endParaRPr>
          </a:p>
        </p:txBody>
      </p:sp>
      <p:sp>
        <p:nvSpPr>
          <p:cNvPr id="1546" name="Google Shape;1546;p46"/>
          <p:cNvSpPr/>
          <p:nvPr/>
        </p:nvSpPr>
        <p:spPr>
          <a:xfrm>
            <a:off x="6617750" y="1593000"/>
            <a:ext cx="4695300" cy="42582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7" name="Google Shape;1547;p46"/>
          <p:cNvSpPr/>
          <p:nvPr/>
        </p:nvSpPr>
        <p:spPr>
          <a:xfrm rot="-372304">
            <a:off x="6706181" y="1592972"/>
            <a:ext cx="5029264" cy="4258241"/>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548" name="Google Shape;1548;p46"/>
          <p:cNvSpPr txBox="1"/>
          <p:nvPr/>
        </p:nvSpPr>
        <p:spPr>
          <a:xfrm>
            <a:off x="533025" y="2483100"/>
            <a:ext cx="5001600" cy="2391900"/>
          </a:xfrm>
          <a:prstGeom prst="rect">
            <a:avLst/>
          </a:prstGeom>
          <a:noFill/>
          <a:ln cap="flat" cmpd="sng" w="28575">
            <a:solidFill>
              <a:srgbClr val="4B376B"/>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ES" sz="2800">
                <a:solidFill>
                  <a:schemeClr val="dk1"/>
                </a:solidFill>
                <a:latin typeface="Patrick Hand"/>
                <a:ea typeface="Patrick Hand"/>
                <a:cs typeface="Patrick Hand"/>
                <a:sym typeface="Patrick Hand"/>
              </a:rPr>
              <a:t>As a group, we will make a mural of the 4 seasons and label them in Spanish.</a:t>
            </a:r>
            <a:endParaRPr/>
          </a:p>
        </p:txBody>
      </p:sp>
      <p:grpSp>
        <p:nvGrpSpPr>
          <p:cNvPr id="1549" name="Google Shape;1549;p46"/>
          <p:cNvGrpSpPr/>
          <p:nvPr/>
        </p:nvGrpSpPr>
        <p:grpSpPr>
          <a:xfrm rot="10800000">
            <a:off x="226492" y="428235"/>
            <a:ext cx="2647577" cy="604881"/>
            <a:chOff x="9300301" y="496398"/>
            <a:chExt cx="1989911" cy="655200"/>
          </a:xfrm>
        </p:grpSpPr>
        <p:sp>
          <p:nvSpPr>
            <p:cNvPr id="1550" name="Google Shape;1550;p46"/>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1" name="Google Shape;1551;p46"/>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552" name="Google Shape;1552;p46"/>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pic>
        <p:nvPicPr>
          <p:cNvPr id="1553" name="Google Shape;1553;p46"/>
          <p:cNvPicPr preferRelativeResize="0"/>
          <p:nvPr/>
        </p:nvPicPr>
        <p:blipFill>
          <a:blip r:embed="rId3">
            <a:alphaModFix/>
          </a:blip>
          <a:stretch>
            <a:fillRect/>
          </a:stretch>
        </p:blipFill>
        <p:spPr>
          <a:xfrm>
            <a:off x="226500" y="0"/>
            <a:ext cx="11724325" cy="6858000"/>
          </a:xfrm>
          <a:prstGeom prst="rect">
            <a:avLst/>
          </a:prstGeom>
          <a:noFill/>
          <a:ln>
            <a:noFill/>
          </a:ln>
        </p:spPr>
      </p:pic>
      <p:sp>
        <p:nvSpPr>
          <p:cNvPr id="1554" name="Google Shape;1554;p46"/>
          <p:cNvSpPr txBox="1"/>
          <p:nvPr/>
        </p:nvSpPr>
        <p:spPr>
          <a:xfrm>
            <a:off x="399700" y="42075"/>
            <a:ext cx="5460000" cy="6996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s-ES" sz="1800"/>
              <a:t>LA PRIMAVERA</a:t>
            </a:r>
            <a:endParaRPr sz="1800"/>
          </a:p>
        </p:txBody>
      </p:sp>
      <p:sp>
        <p:nvSpPr>
          <p:cNvPr id="1555" name="Google Shape;1555;p46"/>
          <p:cNvSpPr txBox="1"/>
          <p:nvPr/>
        </p:nvSpPr>
        <p:spPr>
          <a:xfrm>
            <a:off x="6096000" y="42075"/>
            <a:ext cx="5460000" cy="6996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s-ES" sz="1800"/>
              <a:t>EN VERANO</a:t>
            </a:r>
            <a:endParaRPr sz="1800"/>
          </a:p>
        </p:txBody>
      </p:sp>
      <p:sp>
        <p:nvSpPr>
          <p:cNvPr id="1556" name="Google Shape;1556;p46"/>
          <p:cNvSpPr txBox="1"/>
          <p:nvPr/>
        </p:nvSpPr>
        <p:spPr>
          <a:xfrm>
            <a:off x="399700" y="3329250"/>
            <a:ext cx="5460000" cy="6996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s-ES" sz="1800"/>
              <a:t>EL OTOÑO</a:t>
            </a:r>
            <a:endParaRPr sz="1800"/>
          </a:p>
        </p:txBody>
      </p:sp>
      <p:sp>
        <p:nvSpPr>
          <p:cNvPr id="1557" name="Google Shape;1557;p46"/>
          <p:cNvSpPr txBox="1"/>
          <p:nvPr/>
        </p:nvSpPr>
        <p:spPr>
          <a:xfrm>
            <a:off x="6096000" y="3329250"/>
            <a:ext cx="5460000" cy="6996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s-ES" sz="1800"/>
              <a:t>EL INVIERNO</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1" name="Shape 1561"/>
        <p:cNvGrpSpPr/>
        <p:nvPr/>
      </p:nvGrpSpPr>
      <p:grpSpPr>
        <a:xfrm>
          <a:off x="0" y="0"/>
          <a:ext cx="0" cy="0"/>
          <a:chOff x="0" y="0"/>
          <a:chExt cx="0" cy="0"/>
        </a:xfrm>
      </p:grpSpPr>
      <p:sp>
        <p:nvSpPr>
          <p:cNvPr id="1562" name="Google Shape;1562;p47"/>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63" name="Google Shape;1563;p47"/>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64" name="Google Shape;1564;p47"/>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4 estaciones craft</a:t>
            </a:r>
            <a:endParaRPr b="1" sz="4000">
              <a:latin typeface="Amatic SC"/>
              <a:ea typeface="Amatic SC"/>
              <a:cs typeface="Amatic SC"/>
              <a:sym typeface="Amatic SC"/>
            </a:endParaRPr>
          </a:p>
        </p:txBody>
      </p:sp>
      <p:sp>
        <p:nvSpPr>
          <p:cNvPr id="1565" name="Google Shape;1565;p47"/>
          <p:cNvSpPr/>
          <p:nvPr/>
        </p:nvSpPr>
        <p:spPr>
          <a:xfrm>
            <a:off x="6617750" y="1593000"/>
            <a:ext cx="4695300" cy="42582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6" name="Google Shape;1566;p47"/>
          <p:cNvSpPr/>
          <p:nvPr/>
        </p:nvSpPr>
        <p:spPr>
          <a:xfrm rot="-372304">
            <a:off x="6706181" y="1592972"/>
            <a:ext cx="5029264" cy="4258241"/>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567" name="Google Shape;1567;p47"/>
          <p:cNvSpPr txBox="1"/>
          <p:nvPr/>
        </p:nvSpPr>
        <p:spPr>
          <a:xfrm>
            <a:off x="226500" y="2483100"/>
            <a:ext cx="5308200" cy="3781200"/>
          </a:xfrm>
          <a:prstGeom prst="rect">
            <a:avLst/>
          </a:prstGeom>
          <a:noFill/>
          <a:ln cap="flat" cmpd="sng" w="28575">
            <a:solidFill>
              <a:srgbClr val="4B376B"/>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ES" sz="6000">
                <a:solidFill>
                  <a:schemeClr val="dk1"/>
                </a:solidFill>
                <a:latin typeface="Patrick Hand"/>
                <a:ea typeface="Patrick Hand"/>
                <a:cs typeface="Patrick Hand"/>
                <a:sym typeface="Patrick Hand"/>
              </a:rPr>
              <a:t>el otoño - </a:t>
            </a:r>
            <a:r>
              <a:rPr lang="es-ES" sz="3000">
                <a:solidFill>
                  <a:schemeClr val="dk1"/>
                </a:solidFill>
                <a:latin typeface="Patrick Hand"/>
                <a:ea typeface="Patrick Hand"/>
                <a:cs typeface="Patrick Hand"/>
                <a:sym typeface="Patrick Hand"/>
              </a:rPr>
              <a:t>fall</a:t>
            </a:r>
            <a:endParaRPr sz="3000">
              <a:solidFill>
                <a:schemeClr val="dk1"/>
              </a:solidFill>
              <a:latin typeface="Patrick Hand"/>
              <a:ea typeface="Patrick Hand"/>
              <a:cs typeface="Patrick Hand"/>
              <a:sym typeface="Patrick Hand"/>
            </a:endParaRPr>
          </a:p>
          <a:p>
            <a:pPr indent="0" lvl="0" marL="0" rtl="0" algn="l">
              <a:spcBef>
                <a:spcPts val="0"/>
              </a:spcBef>
              <a:spcAft>
                <a:spcPts val="0"/>
              </a:spcAft>
              <a:buNone/>
            </a:pPr>
            <a:r>
              <a:rPr lang="es-ES" sz="6000">
                <a:solidFill>
                  <a:schemeClr val="dk1"/>
                </a:solidFill>
                <a:latin typeface="Patrick Hand"/>
                <a:ea typeface="Patrick Hand"/>
                <a:cs typeface="Patrick Hand"/>
                <a:sym typeface="Patrick Hand"/>
              </a:rPr>
              <a:t>la primavera - </a:t>
            </a:r>
            <a:r>
              <a:rPr lang="es-ES" sz="3000">
                <a:solidFill>
                  <a:schemeClr val="dk1"/>
                </a:solidFill>
                <a:latin typeface="Patrick Hand"/>
                <a:ea typeface="Patrick Hand"/>
                <a:cs typeface="Patrick Hand"/>
                <a:sym typeface="Patrick Hand"/>
              </a:rPr>
              <a:t>spring</a:t>
            </a:r>
            <a:endParaRPr sz="6000">
              <a:solidFill>
                <a:schemeClr val="dk1"/>
              </a:solidFill>
              <a:latin typeface="Patrick Hand"/>
              <a:ea typeface="Patrick Hand"/>
              <a:cs typeface="Patrick Hand"/>
              <a:sym typeface="Patrick Hand"/>
            </a:endParaRPr>
          </a:p>
          <a:p>
            <a:pPr indent="0" lvl="0" marL="0" rtl="0" algn="l">
              <a:spcBef>
                <a:spcPts val="0"/>
              </a:spcBef>
              <a:spcAft>
                <a:spcPts val="0"/>
              </a:spcAft>
              <a:buNone/>
            </a:pPr>
            <a:r>
              <a:rPr lang="es-ES" sz="6000">
                <a:solidFill>
                  <a:schemeClr val="dk1"/>
                </a:solidFill>
                <a:latin typeface="Patrick Hand"/>
                <a:ea typeface="Patrick Hand"/>
                <a:cs typeface="Patrick Hand"/>
                <a:sym typeface="Patrick Hand"/>
              </a:rPr>
              <a:t>el verano - </a:t>
            </a:r>
            <a:r>
              <a:rPr lang="es-ES" sz="3000">
                <a:solidFill>
                  <a:schemeClr val="dk1"/>
                </a:solidFill>
                <a:latin typeface="Patrick Hand"/>
                <a:ea typeface="Patrick Hand"/>
                <a:cs typeface="Patrick Hand"/>
                <a:sym typeface="Patrick Hand"/>
              </a:rPr>
              <a:t>summer</a:t>
            </a:r>
            <a:endParaRPr sz="6000">
              <a:solidFill>
                <a:schemeClr val="dk1"/>
              </a:solidFill>
              <a:latin typeface="Patrick Hand"/>
              <a:ea typeface="Patrick Hand"/>
              <a:cs typeface="Patrick Hand"/>
              <a:sym typeface="Patrick Hand"/>
            </a:endParaRPr>
          </a:p>
          <a:p>
            <a:pPr indent="0" lvl="0" marL="0" rtl="0" algn="l">
              <a:spcBef>
                <a:spcPts val="0"/>
              </a:spcBef>
              <a:spcAft>
                <a:spcPts val="0"/>
              </a:spcAft>
              <a:buNone/>
            </a:pPr>
            <a:r>
              <a:rPr lang="es-ES" sz="6000">
                <a:solidFill>
                  <a:schemeClr val="dk1"/>
                </a:solidFill>
                <a:latin typeface="Patrick Hand"/>
                <a:ea typeface="Patrick Hand"/>
                <a:cs typeface="Patrick Hand"/>
                <a:sym typeface="Patrick Hand"/>
              </a:rPr>
              <a:t>el invierno - </a:t>
            </a:r>
            <a:r>
              <a:rPr lang="es-ES" sz="3000">
                <a:solidFill>
                  <a:schemeClr val="dk1"/>
                </a:solidFill>
                <a:latin typeface="Patrick Hand"/>
                <a:ea typeface="Patrick Hand"/>
                <a:cs typeface="Patrick Hand"/>
                <a:sym typeface="Patrick Hand"/>
              </a:rPr>
              <a:t>winter</a:t>
            </a:r>
            <a:endParaRPr sz="6000">
              <a:solidFill>
                <a:schemeClr val="dk1"/>
              </a:solidFill>
              <a:latin typeface="Patrick Hand"/>
              <a:ea typeface="Patrick Hand"/>
              <a:cs typeface="Patrick Hand"/>
              <a:sym typeface="Patrick Hand"/>
            </a:endParaRPr>
          </a:p>
        </p:txBody>
      </p:sp>
      <p:grpSp>
        <p:nvGrpSpPr>
          <p:cNvPr id="1568" name="Google Shape;1568;p47"/>
          <p:cNvGrpSpPr/>
          <p:nvPr/>
        </p:nvGrpSpPr>
        <p:grpSpPr>
          <a:xfrm rot="10800000">
            <a:off x="226492" y="428235"/>
            <a:ext cx="2647577" cy="604881"/>
            <a:chOff x="9300301" y="496398"/>
            <a:chExt cx="1989911" cy="655200"/>
          </a:xfrm>
        </p:grpSpPr>
        <p:sp>
          <p:nvSpPr>
            <p:cNvPr id="1569" name="Google Shape;1569;p47"/>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0" name="Google Shape;1570;p47"/>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571" name="Google Shape;1571;p47"/>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pic>
        <p:nvPicPr>
          <p:cNvPr id="1572" name="Google Shape;1572;p47">
            <a:hlinkClick r:id="rId3"/>
          </p:cNvPr>
          <p:cNvPicPr preferRelativeResize="0"/>
          <p:nvPr/>
        </p:nvPicPr>
        <p:blipFill>
          <a:blip r:embed="rId4">
            <a:alphaModFix/>
          </a:blip>
          <a:stretch>
            <a:fillRect/>
          </a:stretch>
        </p:blipFill>
        <p:spPr>
          <a:xfrm>
            <a:off x="6911250" y="1787325"/>
            <a:ext cx="4524099" cy="3550351"/>
          </a:xfrm>
          <a:prstGeom prst="rect">
            <a:avLst/>
          </a:prstGeom>
          <a:noFill/>
          <a:ln>
            <a:noFill/>
          </a:ln>
        </p:spPr>
      </p:pic>
      <p:sp>
        <p:nvSpPr>
          <p:cNvPr id="1573" name="Google Shape;1573;p47"/>
          <p:cNvSpPr/>
          <p:nvPr/>
        </p:nvSpPr>
        <p:spPr>
          <a:xfrm rot="-1499585">
            <a:off x="6919138" y="5684584"/>
            <a:ext cx="1613930" cy="906890"/>
          </a:xfrm>
          <a:prstGeom prst="rightArrow">
            <a:avLst>
              <a:gd fmla="val 50000" name="adj1"/>
              <a:gd fmla="val 50000" name="adj2"/>
            </a:avLst>
          </a:prstGeom>
          <a:gradFill>
            <a:gsLst>
              <a:gs pos="0">
                <a:srgbClr val="BFB1D7"/>
              </a:gs>
              <a:gs pos="100000">
                <a:srgbClr val="7B62A2"/>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download PDF</a:t>
            </a:r>
            <a:endParaRPr sz="1000">
              <a:latin typeface="Comfortaa"/>
              <a:ea typeface="Comfortaa"/>
              <a:cs typeface="Comfortaa"/>
              <a:sym typeface="Comforta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sp>
        <p:nvSpPr>
          <p:cNvPr id="1578" name="Google Shape;1578;p48"/>
          <p:cNvSpPr/>
          <p:nvPr/>
        </p:nvSpPr>
        <p:spPr>
          <a:xfrm rot="-5400000">
            <a:off x="7464700" y="1484250"/>
            <a:ext cx="3159900" cy="43443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79" name="Google Shape;1579;p48"/>
          <p:cNvSpPr/>
          <p:nvPr/>
        </p:nvSpPr>
        <p:spPr>
          <a:xfrm rot="-33456">
            <a:off x="9593459" y="1527302"/>
            <a:ext cx="493223" cy="790200"/>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80" name="Google Shape;1580;p48"/>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81" name="Google Shape;1581;p48"/>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82" name="Google Shape;1582;p48"/>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juguemos memoría</a:t>
            </a:r>
            <a:endParaRPr b="1" sz="4000">
              <a:latin typeface="Amatic SC"/>
              <a:ea typeface="Amatic SC"/>
              <a:cs typeface="Amatic SC"/>
              <a:sym typeface="Amatic SC"/>
            </a:endParaRPr>
          </a:p>
        </p:txBody>
      </p:sp>
      <p:sp>
        <p:nvSpPr>
          <p:cNvPr id="1583" name="Google Shape;1583;p48"/>
          <p:cNvSpPr txBox="1"/>
          <p:nvPr/>
        </p:nvSpPr>
        <p:spPr>
          <a:xfrm>
            <a:off x="512150" y="2863975"/>
            <a:ext cx="5003400" cy="2362200"/>
          </a:xfrm>
          <a:prstGeom prst="rect">
            <a:avLst/>
          </a:prstGeom>
          <a:noFill/>
          <a:ln cap="flat" cmpd="sng" w="19050">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s-ES" sz="2000">
                <a:solidFill>
                  <a:schemeClr val="dk1"/>
                </a:solidFill>
                <a:latin typeface="Comfortaa"/>
                <a:ea typeface="Comfortaa"/>
                <a:cs typeface="Comfortaa"/>
                <a:sym typeface="Comfortaa"/>
              </a:rPr>
              <a:t>Instrucciones</a:t>
            </a:r>
            <a:r>
              <a:rPr lang="es-ES" sz="2000">
                <a:solidFill>
                  <a:schemeClr val="dk1"/>
                </a:solidFill>
                <a:latin typeface="Comfortaa"/>
                <a:ea typeface="Comfortaa"/>
                <a:cs typeface="Comfortaa"/>
                <a:sym typeface="Comfortaa"/>
              </a:rPr>
              <a:t>: Click on the image to play memory with our vocabulary. Turn the volume up so you can hear the correct pronunciation of the words!</a:t>
            </a:r>
            <a:endParaRPr sz="23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sz="2800">
              <a:latin typeface="Patrick Hand"/>
              <a:ea typeface="Patrick Hand"/>
              <a:cs typeface="Patrick Hand"/>
              <a:sym typeface="Patrick Hand"/>
            </a:endParaRPr>
          </a:p>
        </p:txBody>
      </p:sp>
      <p:grpSp>
        <p:nvGrpSpPr>
          <p:cNvPr id="1584" name="Google Shape;1584;p48"/>
          <p:cNvGrpSpPr/>
          <p:nvPr/>
        </p:nvGrpSpPr>
        <p:grpSpPr>
          <a:xfrm rot="10800000">
            <a:off x="226492" y="428235"/>
            <a:ext cx="2647577" cy="604881"/>
            <a:chOff x="9300301" y="496398"/>
            <a:chExt cx="1989911" cy="655200"/>
          </a:xfrm>
        </p:grpSpPr>
        <p:sp>
          <p:nvSpPr>
            <p:cNvPr id="1585" name="Google Shape;1585;p48"/>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6" name="Google Shape;1586;p48"/>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587" name="Google Shape;1587;p48"/>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pic>
        <p:nvPicPr>
          <p:cNvPr id="1588" name="Google Shape;1588;p48">
            <a:hlinkClick r:id="rId3"/>
          </p:cNvPr>
          <p:cNvPicPr preferRelativeResize="0"/>
          <p:nvPr/>
        </p:nvPicPr>
        <p:blipFill>
          <a:blip r:embed="rId4">
            <a:alphaModFix/>
          </a:blip>
          <a:stretch>
            <a:fillRect/>
          </a:stretch>
        </p:blipFill>
        <p:spPr>
          <a:xfrm>
            <a:off x="6967048" y="2904307"/>
            <a:ext cx="4451927" cy="1847125"/>
          </a:xfrm>
          <a:prstGeom prst="rect">
            <a:avLst/>
          </a:prstGeom>
          <a:noFill/>
          <a:ln>
            <a:noFill/>
          </a:ln>
        </p:spPr>
      </p:pic>
      <p:sp>
        <p:nvSpPr>
          <p:cNvPr id="1589" name="Google Shape;1589;p48"/>
          <p:cNvSpPr/>
          <p:nvPr/>
        </p:nvSpPr>
        <p:spPr>
          <a:xfrm rot="-6256732">
            <a:off x="7593315" y="1548672"/>
            <a:ext cx="2989763" cy="4558405"/>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90" name="Google Shape;1590;p48"/>
          <p:cNvSpPr/>
          <p:nvPr/>
        </p:nvSpPr>
        <p:spPr>
          <a:xfrm rot="-2314199">
            <a:off x="6876110" y="5054683"/>
            <a:ext cx="1613870" cy="906871"/>
          </a:xfrm>
          <a:prstGeom prst="rightArrow">
            <a:avLst>
              <a:gd fmla="val 50000" name="adj1"/>
              <a:gd fmla="val 50000" name="adj2"/>
            </a:avLst>
          </a:prstGeom>
          <a:gradFill>
            <a:gsLst>
              <a:gs pos="0">
                <a:srgbClr val="BFB1D7"/>
              </a:gs>
              <a:gs pos="100000">
                <a:srgbClr val="7B62A2"/>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play</a:t>
            </a:r>
            <a:endParaRPr sz="1000">
              <a:latin typeface="Comfortaa"/>
              <a:ea typeface="Comfortaa"/>
              <a:cs typeface="Comfortaa"/>
              <a:sym typeface="Comforta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49"/>
          <p:cNvSpPr/>
          <p:nvPr/>
        </p:nvSpPr>
        <p:spPr>
          <a:xfrm>
            <a:off x="7313097" y="1661268"/>
            <a:ext cx="3673200" cy="41844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96" name="Google Shape;1596;p49"/>
          <p:cNvSpPr/>
          <p:nvPr/>
        </p:nvSpPr>
        <p:spPr>
          <a:xfrm rot="58545">
            <a:off x="8647934" y="619338"/>
            <a:ext cx="493272" cy="790179"/>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97" name="Google Shape;1597;p49"/>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98" name="Google Shape;1598;p49"/>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99" name="Google Shape;1599;p49"/>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juguemos</a:t>
            </a:r>
            <a:endParaRPr b="1" sz="4000">
              <a:latin typeface="Amatic SC"/>
              <a:ea typeface="Amatic SC"/>
              <a:cs typeface="Amatic SC"/>
              <a:sym typeface="Amatic SC"/>
            </a:endParaRPr>
          </a:p>
        </p:txBody>
      </p:sp>
      <p:sp>
        <p:nvSpPr>
          <p:cNvPr id="1600" name="Google Shape;1600;p49"/>
          <p:cNvSpPr txBox="1"/>
          <p:nvPr/>
        </p:nvSpPr>
        <p:spPr>
          <a:xfrm>
            <a:off x="512150" y="2863975"/>
            <a:ext cx="5003400" cy="2362200"/>
          </a:xfrm>
          <a:prstGeom prst="rect">
            <a:avLst/>
          </a:prstGeom>
          <a:noFill/>
          <a:ln cap="flat" cmpd="sng" w="19050">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Click the picture and guess the letters of the vocabulary words...before the snowman melts!</a:t>
            </a:r>
            <a:endParaRPr sz="2300">
              <a:solidFill>
                <a:srgbClr val="000000"/>
              </a:solidFill>
              <a:latin typeface="Patrick Hand"/>
              <a:ea typeface="Patrick Hand"/>
              <a:cs typeface="Patrick Hand"/>
              <a:sym typeface="Patrick Hand"/>
            </a:endParaRPr>
          </a:p>
        </p:txBody>
      </p:sp>
      <p:pic>
        <p:nvPicPr>
          <p:cNvPr id="1601" name="Google Shape;1601;p49">
            <a:hlinkClick r:id="rId3"/>
          </p:cNvPr>
          <p:cNvPicPr preferRelativeResize="0"/>
          <p:nvPr/>
        </p:nvPicPr>
        <p:blipFill>
          <a:blip r:embed="rId4">
            <a:alphaModFix/>
          </a:blip>
          <a:stretch>
            <a:fillRect/>
          </a:stretch>
        </p:blipFill>
        <p:spPr>
          <a:xfrm>
            <a:off x="7555100" y="1827675"/>
            <a:ext cx="3189199" cy="4184399"/>
          </a:xfrm>
          <a:prstGeom prst="rect">
            <a:avLst/>
          </a:prstGeom>
          <a:noFill/>
          <a:ln>
            <a:noFill/>
          </a:ln>
        </p:spPr>
      </p:pic>
      <p:sp>
        <p:nvSpPr>
          <p:cNvPr id="1602" name="Google Shape;1602;p49"/>
          <p:cNvSpPr/>
          <p:nvPr/>
        </p:nvSpPr>
        <p:spPr>
          <a:xfrm rot="-856566">
            <a:off x="7470902" y="1640684"/>
            <a:ext cx="4066994" cy="4558405"/>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603" name="Google Shape;1603;p49"/>
          <p:cNvSpPr/>
          <p:nvPr/>
        </p:nvSpPr>
        <p:spPr>
          <a:xfrm rot="-1499585">
            <a:off x="6919138" y="5684584"/>
            <a:ext cx="1613930" cy="906890"/>
          </a:xfrm>
          <a:prstGeom prst="rightArrow">
            <a:avLst>
              <a:gd fmla="val 50000" name="adj1"/>
              <a:gd fmla="val 50000" name="adj2"/>
            </a:avLst>
          </a:prstGeom>
          <a:gradFill>
            <a:gsLst>
              <a:gs pos="0">
                <a:srgbClr val="BFB1D7"/>
              </a:gs>
              <a:gs pos="100000">
                <a:srgbClr val="7B62A2"/>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play</a:t>
            </a:r>
            <a:endParaRPr sz="1000">
              <a:latin typeface="Comfortaa"/>
              <a:ea typeface="Comfortaa"/>
              <a:cs typeface="Comfortaa"/>
              <a:sym typeface="Comfortaa"/>
            </a:endParaRPr>
          </a:p>
        </p:txBody>
      </p:sp>
      <p:grpSp>
        <p:nvGrpSpPr>
          <p:cNvPr id="1604" name="Google Shape;1604;p49"/>
          <p:cNvGrpSpPr/>
          <p:nvPr/>
        </p:nvGrpSpPr>
        <p:grpSpPr>
          <a:xfrm rot="10800000">
            <a:off x="226492" y="428235"/>
            <a:ext cx="2647577" cy="604881"/>
            <a:chOff x="9300301" y="496398"/>
            <a:chExt cx="1989911" cy="655200"/>
          </a:xfrm>
        </p:grpSpPr>
        <p:sp>
          <p:nvSpPr>
            <p:cNvPr id="1605" name="Google Shape;1605;p49"/>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6" name="Google Shape;1606;p49"/>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607" name="Google Shape;1607;p49"/>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1" name="Shape 1611"/>
        <p:cNvGrpSpPr/>
        <p:nvPr/>
      </p:nvGrpSpPr>
      <p:grpSpPr>
        <a:xfrm>
          <a:off x="0" y="0"/>
          <a:ext cx="0" cy="0"/>
          <a:chOff x="0" y="0"/>
          <a:chExt cx="0" cy="0"/>
        </a:xfrm>
      </p:grpSpPr>
      <p:sp>
        <p:nvSpPr>
          <p:cNvPr id="1612" name="Google Shape;1612;p50"/>
          <p:cNvSpPr/>
          <p:nvPr/>
        </p:nvSpPr>
        <p:spPr>
          <a:xfrm>
            <a:off x="7313097" y="1661268"/>
            <a:ext cx="3673200" cy="41844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13" name="Google Shape;1613;p50"/>
          <p:cNvSpPr/>
          <p:nvPr/>
        </p:nvSpPr>
        <p:spPr>
          <a:xfrm rot="58545">
            <a:off x="8647934" y="619338"/>
            <a:ext cx="493272" cy="790179"/>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1614" name="Google Shape;1614;p50"/>
          <p:cNvGrpSpPr/>
          <p:nvPr/>
        </p:nvGrpSpPr>
        <p:grpSpPr>
          <a:xfrm rot="10800000">
            <a:off x="226492" y="428235"/>
            <a:ext cx="2647577" cy="604881"/>
            <a:chOff x="9300301" y="496398"/>
            <a:chExt cx="1989911" cy="655200"/>
          </a:xfrm>
        </p:grpSpPr>
        <p:sp>
          <p:nvSpPr>
            <p:cNvPr id="1615" name="Google Shape;1615;p50"/>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6" name="Google Shape;1616;p50"/>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617" name="Google Shape;1617;p50"/>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sp>
        <p:nvSpPr>
          <p:cNvPr id="1618" name="Google Shape;1618;p50"/>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19" name="Google Shape;1619;p50"/>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620" name="Google Shape;1620;p50"/>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juguemos</a:t>
            </a:r>
            <a:endParaRPr b="1" sz="4000">
              <a:latin typeface="Amatic SC"/>
              <a:ea typeface="Amatic SC"/>
              <a:cs typeface="Amatic SC"/>
              <a:sym typeface="Amatic SC"/>
            </a:endParaRPr>
          </a:p>
        </p:txBody>
      </p:sp>
      <p:sp>
        <p:nvSpPr>
          <p:cNvPr id="1621" name="Google Shape;1621;p50"/>
          <p:cNvSpPr txBox="1"/>
          <p:nvPr/>
        </p:nvSpPr>
        <p:spPr>
          <a:xfrm>
            <a:off x="512150" y="2863975"/>
            <a:ext cx="5003400" cy="2362200"/>
          </a:xfrm>
          <a:prstGeom prst="rect">
            <a:avLst/>
          </a:prstGeom>
          <a:noFill/>
          <a:ln cap="flat" cmpd="sng" w="19050">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Translate the words into our Spanish vocabulary and fill in the crossword puzzle with the Spanish words!</a:t>
            </a:r>
            <a:endParaRPr sz="2300">
              <a:solidFill>
                <a:srgbClr val="000000"/>
              </a:solidFill>
              <a:latin typeface="Patrick Hand"/>
              <a:ea typeface="Patrick Hand"/>
              <a:cs typeface="Patrick Hand"/>
              <a:sym typeface="Patrick Hand"/>
            </a:endParaRPr>
          </a:p>
        </p:txBody>
      </p:sp>
      <p:sp>
        <p:nvSpPr>
          <p:cNvPr id="1622" name="Google Shape;1622;p50"/>
          <p:cNvSpPr/>
          <p:nvPr/>
        </p:nvSpPr>
        <p:spPr>
          <a:xfrm rot="-856566">
            <a:off x="7470902" y="1640684"/>
            <a:ext cx="4066994" cy="4558405"/>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623" name="Google Shape;1623;p50"/>
          <p:cNvPicPr preferRelativeResize="0"/>
          <p:nvPr/>
        </p:nvPicPr>
        <p:blipFill>
          <a:blip r:embed="rId3">
            <a:alphaModFix/>
          </a:blip>
          <a:stretch>
            <a:fillRect/>
          </a:stretch>
        </p:blipFill>
        <p:spPr>
          <a:xfrm>
            <a:off x="7892422" y="1755884"/>
            <a:ext cx="3364699" cy="4327990"/>
          </a:xfrm>
          <a:prstGeom prst="rect">
            <a:avLst/>
          </a:prstGeom>
          <a:noFill/>
          <a:ln>
            <a:noFill/>
          </a:ln>
        </p:spPr>
      </p:pic>
      <p:sp>
        <p:nvSpPr>
          <p:cNvPr id="1624" name="Google Shape;1624;p50"/>
          <p:cNvSpPr/>
          <p:nvPr/>
        </p:nvSpPr>
        <p:spPr>
          <a:xfrm rot="-1499585">
            <a:off x="6919138" y="5684584"/>
            <a:ext cx="1613930" cy="906890"/>
          </a:xfrm>
          <a:prstGeom prst="rightArrow">
            <a:avLst>
              <a:gd fmla="val 50000" name="adj1"/>
              <a:gd fmla="val 50000" name="adj2"/>
            </a:avLst>
          </a:prstGeom>
          <a:gradFill>
            <a:gsLst>
              <a:gs pos="0">
                <a:srgbClr val="BFB1D7"/>
              </a:gs>
              <a:gs pos="100000">
                <a:srgbClr val="7B62A2"/>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play</a:t>
            </a:r>
            <a:endParaRPr sz="1000">
              <a:latin typeface="Comfortaa"/>
              <a:ea typeface="Comfortaa"/>
              <a:cs typeface="Comfortaa"/>
              <a:sym typeface="Comforta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pic>
        <p:nvPicPr>
          <p:cNvPr id="1629" name="Google Shape;1629;p51">
            <a:hlinkClick r:id="rId3"/>
          </p:cNvPr>
          <p:cNvPicPr preferRelativeResize="0"/>
          <p:nvPr/>
        </p:nvPicPr>
        <p:blipFill>
          <a:blip r:embed="rId4">
            <a:alphaModFix/>
          </a:blip>
          <a:stretch>
            <a:fillRect/>
          </a:stretch>
        </p:blipFill>
        <p:spPr>
          <a:xfrm>
            <a:off x="9397700" y="1944575"/>
            <a:ext cx="2133949" cy="3266500"/>
          </a:xfrm>
          <a:prstGeom prst="rect">
            <a:avLst/>
          </a:prstGeom>
          <a:noFill/>
          <a:ln>
            <a:noFill/>
          </a:ln>
        </p:spPr>
      </p:pic>
      <p:pic>
        <p:nvPicPr>
          <p:cNvPr id="1630" name="Google Shape;1630;p51">
            <a:hlinkClick r:id="rId5"/>
          </p:cNvPr>
          <p:cNvPicPr preferRelativeResize="0"/>
          <p:nvPr/>
        </p:nvPicPr>
        <p:blipFill>
          <a:blip r:embed="rId6">
            <a:alphaModFix/>
          </a:blip>
          <a:stretch>
            <a:fillRect/>
          </a:stretch>
        </p:blipFill>
        <p:spPr>
          <a:xfrm>
            <a:off x="7093925" y="2158725"/>
            <a:ext cx="1978476" cy="3572875"/>
          </a:xfrm>
          <a:prstGeom prst="rect">
            <a:avLst/>
          </a:prstGeom>
          <a:noFill/>
          <a:ln>
            <a:noFill/>
          </a:ln>
        </p:spPr>
      </p:pic>
      <p:sp>
        <p:nvSpPr>
          <p:cNvPr id="1631" name="Google Shape;1631;p51"/>
          <p:cNvSpPr/>
          <p:nvPr/>
        </p:nvSpPr>
        <p:spPr>
          <a:xfrm rot="58545">
            <a:off x="8647934" y="619338"/>
            <a:ext cx="493272" cy="790179"/>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32" name="Google Shape;1632;p51"/>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33" name="Google Shape;1633;p51"/>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634" name="Google Shape;1634;p51"/>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juguemos LOTERÍA</a:t>
            </a:r>
            <a:endParaRPr b="1" sz="4000">
              <a:latin typeface="Amatic SC"/>
              <a:ea typeface="Amatic SC"/>
              <a:cs typeface="Amatic SC"/>
              <a:sym typeface="Amatic SC"/>
            </a:endParaRPr>
          </a:p>
        </p:txBody>
      </p:sp>
      <p:sp>
        <p:nvSpPr>
          <p:cNvPr id="1635" name="Google Shape;1635;p51"/>
          <p:cNvSpPr txBox="1"/>
          <p:nvPr/>
        </p:nvSpPr>
        <p:spPr>
          <a:xfrm>
            <a:off x="512150" y="2863975"/>
            <a:ext cx="5003400" cy="2362200"/>
          </a:xfrm>
          <a:prstGeom prst="rect">
            <a:avLst/>
          </a:prstGeom>
          <a:noFill/>
          <a:ln cap="flat" cmpd="sng" w="19050">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Click the picture and fill in your bingo card as I call the words out loud.</a:t>
            </a:r>
            <a:endParaRPr sz="2300">
              <a:solidFill>
                <a:srgbClr val="000000"/>
              </a:solidFill>
              <a:latin typeface="Patrick Hand"/>
              <a:ea typeface="Patrick Hand"/>
              <a:cs typeface="Patrick Hand"/>
              <a:sym typeface="Patrick Hand"/>
            </a:endParaRPr>
          </a:p>
        </p:txBody>
      </p:sp>
      <p:grpSp>
        <p:nvGrpSpPr>
          <p:cNvPr id="1636" name="Google Shape;1636;p51"/>
          <p:cNvGrpSpPr/>
          <p:nvPr/>
        </p:nvGrpSpPr>
        <p:grpSpPr>
          <a:xfrm>
            <a:off x="9397704" y="1623472"/>
            <a:ext cx="2133943" cy="4061079"/>
            <a:chOff x="2547150" y="238125"/>
            <a:chExt cx="2525675" cy="5238750"/>
          </a:xfrm>
        </p:grpSpPr>
        <p:sp>
          <p:nvSpPr>
            <p:cNvPr id="1637" name="Google Shape;1637;p51"/>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51"/>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51"/>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51"/>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1" name="Google Shape;1641;p51"/>
          <p:cNvSpPr/>
          <p:nvPr/>
        </p:nvSpPr>
        <p:spPr>
          <a:xfrm rot="-1499585">
            <a:off x="8087613" y="5850809"/>
            <a:ext cx="1613930" cy="906890"/>
          </a:xfrm>
          <a:prstGeom prst="rightArrow">
            <a:avLst>
              <a:gd fmla="val 50000" name="adj1"/>
              <a:gd fmla="val 50000" name="adj2"/>
            </a:avLst>
          </a:prstGeom>
          <a:gradFill>
            <a:gsLst>
              <a:gs pos="0">
                <a:srgbClr val="BFB1D7"/>
              </a:gs>
              <a:gs pos="100000">
                <a:srgbClr val="7B62A2"/>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play</a:t>
            </a:r>
            <a:endParaRPr sz="1000">
              <a:latin typeface="Comfortaa"/>
              <a:ea typeface="Comfortaa"/>
              <a:cs typeface="Comfortaa"/>
              <a:sym typeface="Comfortaa"/>
            </a:endParaRPr>
          </a:p>
        </p:txBody>
      </p:sp>
      <p:grpSp>
        <p:nvGrpSpPr>
          <p:cNvPr id="1642" name="Google Shape;1642;p51"/>
          <p:cNvGrpSpPr/>
          <p:nvPr/>
        </p:nvGrpSpPr>
        <p:grpSpPr>
          <a:xfrm>
            <a:off x="7017729" y="1775872"/>
            <a:ext cx="2133943" cy="4061079"/>
            <a:chOff x="2547150" y="238125"/>
            <a:chExt cx="2525675" cy="5238750"/>
          </a:xfrm>
        </p:grpSpPr>
        <p:sp>
          <p:nvSpPr>
            <p:cNvPr id="1643" name="Google Shape;1643;p51"/>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51"/>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51"/>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51"/>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7" name="Google Shape;1647;p51"/>
          <p:cNvGrpSpPr/>
          <p:nvPr/>
        </p:nvGrpSpPr>
        <p:grpSpPr>
          <a:xfrm rot="10800000">
            <a:off x="226492" y="428235"/>
            <a:ext cx="2647577" cy="604881"/>
            <a:chOff x="9300301" y="496398"/>
            <a:chExt cx="1989911" cy="655200"/>
          </a:xfrm>
        </p:grpSpPr>
        <p:sp>
          <p:nvSpPr>
            <p:cNvPr id="1648" name="Google Shape;1648;p51"/>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9" name="Google Shape;1649;p51"/>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650" name="Google Shape;1650;p51"/>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26"/>
          <p:cNvSpPr txBox="1"/>
          <p:nvPr/>
        </p:nvSpPr>
        <p:spPr>
          <a:xfrm>
            <a:off x="379711" y="429141"/>
            <a:ext cx="43440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5400">
                <a:solidFill>
                  <a:schemeClr val="dk1"/>
                </a:solidFill>
                <a:latin typeface="Amatic SC"/>
                <a:ea typeface="Amatic SC"/>
                <a:cs typeface="Amatic SC"/>
                <a:sym typeface="Amatic SC"/>
              </a:rPr>
              <a:t>Level I Part III</a:t>
            </a:r>
            <a:endParaRPr/>
          </a:p>
        </p:txBody>
      </p:sp>
      <p:pic>
        <p:nvPicPr>
          <p:cNvPr id="1200" name="Google Shape;1200;p26"/>
          <p:cNvPicPr preferRelativeResize="0"/>
          <p:nvPr/>
        </p:nvPicPr>
        <p:blipFill>
          <a:blip r:embed="rId3">
            <a:alphaModFix/>
          </a:blip>
          <a:stretch>
            <a:fillRect/>
          </a:stretch>
        </p:blipFill>
        <p:spPr>
          <a:xfrm>
            <a:off x="637525" y="1352477"/>
            <a:ext cx="1233699" cy="1168650"/>
          </a:xfrm>
          <a:prstGeom prst="rect">
            <a:avLst/>
          </a:prstGeom>
          <a:noFill/>
          <a:ln>
            <a:noFill/>
          </a:ln>
        </p:spPr>
      </p:pic>
      <p:pic>
        <p:nvPicPr>
          <p:cNvPr id="1201" name="Google Shape;1201;p26"/>
          <p:cNvPicPr preferRelativeResize="0"/>
          <p:nvPr/>
        </p:nvPicPr>
        <p:blipFill>
          <a:blip r:embed="rId3">
            <a:alphaModFix/>
          </a:blip>
          <a:stretch>
            <a:fillRect/>
          </a:stretch>
        </p:blipFill>
        <p:spPr>
          <a:xfrm>
            <a:off x="637525" y="2390989"/>
            <a:ext cx="1233699" cy="1168650"/>
          </a:xfrm>
          <a:prstGeom prst="rect">
            <a:avLst/>
          </a:prstGeom>
          <a:noFill/>
          <a:ln>
            <a:noFill/>
          </a:ln>
        </p:spPr>
      </p:pic>
      <p:pic>
        <p:nvPicPr>
          <p:cNvPr id="1202" name="Google Shape;1202;p26"/>
          <p:cNvPicPr preferRelativeResize="0"/>
          <p:nvPr/>
        </p:nvPicPr>
        <p:blipFill>
          <a:blip r:embed="rId4">
            <a:alphaModFix/>
          </a:blip>
          <a:stretch>
            <a:fillRect/>
          </a:stretch>
        </p:blipFill>
        <p:spPr>
          <a:xfrm>
            <a:off x="637525" y="1352477"/>
            <a:ext cx="1233699" cy="1168650"/>
          </a:xfrm>
          <a:prstGeom prst="rect">
            <a:avLst/>
          </a:prstGeom>
          <a:noFill/>
          <a:ln>
            <a:noFill/>
          </a:ln>
        </p:spPr>
      </p:pic>
      <p:sp>
        <p:nvSpPr>
          <p:cNvPr id="1203" name="Google Shape;1203;p26"/>
          <p:cNvSpPr txBox="1"/>
          <p:nvPr/>
        </p:nvSpPr>
        <p:spPr>
          <a:xfrm>
            <a:off x="1578252" y="2000672"/>
            <a:ext cx="29307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000000"/>
                </a:solidFill>
                <a:latin typeface="Amatic SC"/>
                <a:ea typeface="Amatic SC"/>
                <a:cs typeface="Amatic SC"/>
                <a:sym typeface="Amatic SC"/>
              </a:rPr>
              <a:t>los colores</a:t>
            </a:r>
            <a:endParaRPr/>
          </a:p>
        </p:txBody>
      </p:sp>
      <p:sp>
        <p:nvSpPr>
          <p:cNvPr id="1204" name="Google Shape;1204;p26"/>
          <p:cNvSpPr txBox="1"/>
          <p:nvPr/>
        </p:nvSpPr>
        <p:spPr>
          <a:xfrm>
            <a:off x="1578249" y="2979550"/>
            <a:ext cx="4146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el </a:t>
            </a:r>
            <a:r>
              <a:rPr b="1" lang="es-ES" sz="3600">
                <a:latin typeface="Amatic SC"/>
                <a:ea typeface="Amatic SC"/>
                <a:cs typeface="Amatic SC"/>
                <a:sym typeface="Amatic SC"/>
              </a:rPr>
              <a:t>Clima y La Temperatura</a:t>
            </a:r>
            <a:endParaRPr>
              <a:solidFill>
                <a:srgbClr val="000000"/>
              </a:solidFill>
            </a:endParaRPr>
          </a:p>
          <a:p>
            <a:pPr indent="0" lvl="0" marL="0" marR="0" rtl="0" algn="l">
              <a:spcBef>
                <a:spcPts val="0"/>
              </a:spcBef>
              <a:spcAft>
                <a:spcPts val="0"/>
              </a:spcAft>
              <a:buNone/>
            </a:pPr>
            <a:r>
              <a:t/>
            </a:r>
            <a:endParaRPr/>
          </a:p>
        </p:txBody>
      </p:sp>
      <p:sp>
        <p:nvSpPr>
          <p:cNvPr id="1205" name="Google Shape;1205;p26"/>
          <p:cNvSpPr txBox="1"/>
          <p:nvPr/>
        </p:nvSpPr>
        <p:spPr>
          <a:xfrm>
            <a:off x="1578254" y="3989698"/>
            <a:ext cx="29307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las estaciones</a:t>
            </a:r>
            <a:endParaRPr>
              <a:solidFill>
                <a:srgbClr val="000000"/>
              </a:solidFill>
            </a:endParaRPr>
          </a:p>
          <a:p>
            <a:pPr indent="0" lvl="0" marL="0" marR="0" rtl="0" algn="l">
              <a:spcBef>
                <a:spcPts val="0"/>
              </a:spcBef>
              <a:spcAft>
                <a:spcPts val="0"/>
              </a:spcAft>
              <a:buNone/>
            </a:pPr>
            <a:r>
              <a:t/>
            </a:r>
            <a:endParaRPr/>
          </a:p>
        </p:txBody>
      </p:sp>
      <p:sp>
        <p:nvSpPr>
          <p:cNvPr id="1206" name="Google Shape;1206;p26"/>
          <p:cNvSpPr txBox="1"/>
          <p:nvPr/>
        </p:nvSpPr>
        <p:spPr>
          <a:xfrm>
            <a:off x="1578253" y="4903951"/>
            <a:ext cx="29307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el cuerpo</a:t>
            </a:r>
            <a:endParaRPr>
              <a:solidFill>
                <a:srgbClr val="000000"/>
              </a:solidFill>
            </a:endParaRPr>
          </a:p>
          <a:p>
            <a:pPr indent="0" lvl="0" marL="0" marR="0" rtl="0" algn="l">
              <a:spcBef>
                <a:spcPts val="0"/>
              </a:spcBef>
              <a:spcAft>
                <a:spcPts val="0"/>
              </a:spcAft>
              <a:buNone/>
            </a:pPr>
            <a:r>
              <a:t/>
            </a:r>
            <a:endParaRPr b="1" sz="3600">
              <a:solidFill>
                <a:srgbClr val="000000"/>
              </a:solidFill>
              <a:latin typeface="Amatic SC"/>
              <a:ea typeface="Amatic SC"/>
              <a:cs typeface="Amatic SC"/>
              <a:sym typeface="Amatic SC"/>
            </a:endParaRPr>
          </a:p>
        </p:txBody>
      </p:sp>
      <p:sp>
        <p:nvSpPr>
          <p:cNvPr id="1207" name="Google Shape;1207;p26"/>
          <p:cNvSpPr/>
          <p:nvPr/>
        </p:nvSpPr>
        <p:spPr>
          <a:xfrm>
            <a:off x="7270700" y="1808538"/>
            <a:ext cx="687600" cy="646200"/>
          </a:xfrm>
          <a:prstGeom prst="rect">
            <a:avLst/>
          </a:prstGeom>
          <a:noFill/>
          <a:ln cap="flat" cmpd="sng" w="76200">
            <a:solidFill>
              <a:srgbClr val="4B37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6"/>
          <p:cNvSpPr/>
          <p:nvPr/>
        </p:nvSpPr>
        <p:spPr>
          <a:xfrm>
            <a:off x="7270700" y="2734413"/>
            <a:ext cx="687600" cy="646200"/>
          </a:xfrm>
          <a:prstGeom prst="rect">
            <a:avLst/>
          </a:prstGeom>
          <a:noFill/>
          <a:ln cap="flat" cmpd="sng" w="76200">
            <a:solidFill>
              <a:srgbClr val="4B37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6"/>
          <p:cNvSpPr txBox="1"/>
          <p:nvPr/>
        </p:nvSpPr>
        <p:spPr>
          <a:xfrm>
            <a:off x="8045102" y="1808547"/>
            <a:ext cx="29307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000000"/>
                </a:solidFill>
                <a:latin typeface="Amatic SC"/>
                <a:ea typeface="Amatic SC"/>
                <a:cs typeface="Amatic SC"/>
                <a:sym typeface="Amatic SC"/>
              </a:rPr>
              <a:t>la ropa</a:t>
            </a:r>
            <a:endParaRPr/>
          </a:p>
        </p:txBody>
      </p:sp>
      <p:sp>
        <p:nvSpPr>
          <p:cNvPr id="1210" name="Google Shape;1210;p26"/>
          <p:cNvSpPr txBox="1"/>
          <p:nvPr/>
        </p:nvSpPr>
        <p:spPr>
          <a:xfrm>
            <a:off x="8045099" y="2787425"/>
            <a:ext cx="4146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los animales</a:t>
            </a:r>
            <a:endParaRPr>
              <a:solidFill>
                <a:srgbClr val="000000"/>
              </a:solidFill>
            </a:endParaRPr>
          </a:p>
          <a:p>
            <a:pPr indent="0" lvl="0" marL="0" marR="0" rtl="0" algn="l">
              <a:spcBef>
                <a:spcPts val="0"/>
              </a:spcBef>
              <a:spcAft>
                <a:spcPts val="0"/>
              </a:spcAft>
              <a:buNone/>
            </a:pPr>
            <a:r>
              <a:t/>
            </a:r>
            <a:endParaRPr/>
          </a:p>
        </p:txBody>
      </p:sp>
      <p:pic>
        <p:nvPicPr>
          <p:cNvPr id="1211" name="Google Shape;1211;p26"/>
          <p:cNvPicPr preferRelativeResize="0"/>
          <p:nvPr/>
        </p:nvPicPr>
        <p:blipFill>
          <a:blip r:embed="rId3">
            <a:alphaModFix/>
          </a:blip>
          <a:stretch>
            <a:fillRect/>
          </a:stretch>
        </p:blipFill>
        <p:spPr>
          <a:xfrm>
            <a:off x="637525" y="3380614"/>
            <a:ext cx="1233699" cy="1168650"/>
          </a:xfrm>
          <a:prstGeom prst="rect">
            <a:avLst/>
          </a:prstGeom>
          <a:noFill/>
          <a:ln>
            <a:noFill/>
          </a:ln>
        </p:spPr>
      </p:pic>
      <p:sp>
        <p:nvSpPr>
          <p:cNvPr id="1212" name="Google Shape;1212;p26"/>
          <p:cNvSpPr/>
          <p:nvPr/>
        </p:nvSpPr>
        <p:spPr>
          <a:xfrm>
            <a:off x="7821939" y="4249862"/>
            <a:ext cx="2754300" cy="21870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213" name="Google Shape;1213;p26"/>
          <p:cNvPicPr preferRelativeResize="0"/>
          <p:nvPr/>
        </p:nvPicPr>
        <p:blipFill>
          <a:blip r:embed="rId5">
            <a:alphaModFix/>
          </a:blip>
          <a:stretch>
            <a:fillRect/>
          </a:stretch>
        </p:blipFill>
        <p:spPr>
          <a:xfrm>
            <a:off x="7568574" y="4241493"/>
            <a:ext cx="2946592" cy="1858550"/>
          </a:xfrm>
          <a:prstGeom prst="rect">
            <a:avLst/>
          </a:prstGeom>
          <a:noFill/>
          <a:ln>
            <a:noFill/>
          </a:ln>
        </p:spPr>
      </p:pic>
      <p:sp>
        <p:nvSpPr>
          <p:cNvPr id="1214" name="Google Shape;1214;p26"/>
          <p:cNvSpPr/>
          <p:nvPr/>
        </p:nvSpPr>
        <p:spPr>
          <a:xfrm rot="277109">
            <a:off x="7665230" y="4123840"/>
            <a:ext cx="2753340" cy="2094092"/>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27"/>
          <p:cNvSpPr/>
          <p:nvPr/>
        </p:nvSpPr>
        <p:spPr>
          <a:xfrm>
            <a:off x="7084669" y="1714688"/>
            <a:ext cx="4839300" cy="44163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20" name="Google Shape;1220;p27"/>
          <p:cNvSpPr/>
          <p:nvPr/>
        </p:nvSpPr>
        <p:spPr>
          <a:xfrm>
            <a:off x="2727300" y="1808825"/>
            <a:ext cx="2499900" cy="1995900"/>
          </a:xfrm>
          <a:prstGeom prst="wedgeEllipseCallout">
            <a:avLst>
              <a:gd fmla="val -35135" name="adj1"/>
              <a:gd fmla="val 58327"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2100">
                <a:latin typeface="Patrick Hand"/>
                <a:ea typeface="Patrick Hand"/>
                <a:cs typeface="Patrick Hand"/>
                <a:sym typeface="Patrick Hand"/>
              </a:rPr>
              <a:t>¡Hola amigo! Continuamos con las estaciones </a:t>
            </a:r>
            <a:endParaRPr sz="2100">
              <a:latin typeface="Patrick Hand"/>
              <a:ea typeface="Patrick Hand"/>
              <a:cs typeface="Patrick Hand"/>
              <a:sym typeface="Patrick Hand"/>
            </a:endParaRPr>
          </a:p>
        </p:txBody>
      </p:sp>
      <p:pic>
        <p:nvPicPr>
          <p:cNvPr id="1221" name="Google Shape;1221;p27"/>
          <p:cNvPicPr preferRelativeResize="0"/>
          <p:nvPr/>
        </p:nvPicPr>
        <p:blipFill>
          <a:blip r:embed="rId3">
            <a:alphaModFix/>
          </a:blip>
          <a:stretch>
            <a:fillRect/>
          </a:stretch>
        </p:blipFill>
        <p:spPr>
          <a:xfrm>
            <a:off x="2" y="3454413"/>
            <a:ext cx="3307300" cy="3307300"/>
          </a:xfrm>
          <a:prstGeom prst="rect">
            <a:avLst/>
          </a:prstGeom>
          <a:noFill/>
          <a:ln>
            <a:noFill/>
          </a:ln>
        </p:spPr>
      </p:pic>
      <p:pic>
        <p:nvPicPr>
          <p:cNvPr id="1222" name="Google Shape;1222;p27"/>
          <p:cNvPicPr preferRelativeResize="0"/>
          <p:nvPr/>
        </p:nvPicPr>
        <p:blipFill>
          <a:blip r:embed="rId4">
            <a:alphaModFix/>
          </a:blip>
          <a:stretch>
            <a:fillRect/>
          </a:stretch>
        </p:blipFill>
        <p:spPr>
          <a:xfrm>
            <a:off x="6576450" y="1966525"/>
            <a:ext cx="5347473" cy="3776499"/>
          </a:xfrm>
          <a:prstGeom prst="rect">
            <a:avLst/>
          </a:prstGeom>
          <a:noFill/>
          <a:ln>
            <a:noFill/>
          </a:ln>
        </p:spPr>
      </p:pic>
      <p:sp>
        <p:nvSpPr>
          <p:cNvPr id="1223" name="Google Shape;1223;p27"/>
          <p:cNvSpPr/>
          <p:nvPr/>
        </p:nvSpPr>
        <p:spPr>
          <a:xfrm rot="404872">
            <a:off x="6754448" y="1509481"/>
            <a:ext cx="4991477" cy="4690587"/>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224" name="Google Shape;1224;p27"/>
          <p:cNvGrpSpPr/>
          <p:nvPr/>
        </p:nvGrpSpPr>
        <p:grpSpPr>
          <a:xfrm rot="10800000">
            <a:off x="226492" y="428235"/>
            <a:ext cx="2647577" cy="604881"/>
            <a:chOff x="9300301" y="496398"/>
            <a:chExt cx="1989911" cy="655200"/>
          </a:xfrm>
        </p:grpSpPr>
        <p:sp>
          <p:nvSpPr>
            <p:cNvPr id="1225" name="Google Shape;1225;p27"/>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6" name="Google Shape;1226;p27"/>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227" name="Google Shape;1227;p27"/>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28"/>
          <p:cNvSpPr/>
          <p:nvPr/>
        </p:nvSpPr>
        <p:spPr>
          <a:xfrm>
            <a:off x="846158" y="1397188"/>
            <a:ext cx="4551000" cy="4962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33" name="Google Shape;1233;p28"/>
          <p:cNvSpPr/>
          <p:nvPr/>
        </p:nvSpPr>
        <p:spPr>
          <a:xfrm>
            <a:off x="563424" y="1160050"/>
            <a:ext cx="4551000" cy="49629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34" name="Google Shape;1234;p28"/>
          <p:cNvSpPr txBox="1"/>
          <p:nvPr/>
        </p:nvSpPr>
        <p:spPr>
          <a:xfrm>
            <a:off x="997725" y="1743676"/>
            <a:ext cx="3835500" cy="3928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500">
                <a:latin typeface="Amatic SC"/>
                <a:ea typeface="Amatic SC"/>
                <a:cs typeface="Amatic SC"/>
                <a:sym typeface="Amatic SC"/>
              </a:rPr>
              <a:t>i. FOUR SEASONS</a:t>
            </a:r>
            <a:endParaRPr b="1" sz="3500">
              <a:latin typeface="Amatic SC"/>
              <a:ea typeface="Amatic SC"/>
              <a:cs typeface="Amatic SC"/>
              <a:sym typeface="Amatic SC"/>
            </a:endParaRPr>
          </a:p>
          <a:p>
            <a:pPr indent="-431800" lvl="0" marL="457200" marR="0" rtl="0" algn="l">
              <a:lnSpc>
                <a:spcPct val="115000"/>
              </a:lnSpc>
              <a:spcBef>
                <a:spcPts val="0"/>
              </a:spcBef>
              <a:spcAft>
                <a:spcPts val="0"/>
              </a:spcAft>
              <a:buSzPts val="3200"/>
              <a:buFont typeface="Amatic SC"/>
              <a:buAutoNum type="alphaLcPeriod"/>
            </a:pPr>
            <a:r>
              <a:rPr lang="es-ES" sz="3200">
                <a:latin typeface="Amatic SC"/>
                <a:ea typeface="Amatic SC"/>
                <a:cs typeface="Amatic SC"/>
                <a:sym typeface="Amatic SC"/>
              </a:rPr>
              <a:t>STUDENTS WILL BE ABLE TO TELL WHAT SEASON IT IS AND TALK ABOUT THE WEATHER IN EACH SEASON</a:t>
            </a:r>
            <a:endParaRPr sz="3200">
              <a:latin typeface="Amatic SC"/>
              <a:ea typeface="Amatic SC"/>
              <a:cs typeface="Amatic SC"/>
              <a:sym typeface="Amatic SC"/>
            </a:endParaRPr>
          </a:p>
        </p:txBody>
      </p:sp>
      <p:sp>
        <p:nvSpPr>
          <p:cNvPr id="1235" name="Google Shape;1235;p28"/>
          <p:cNvSpPr txBox="1"/>
          <p:nvPr>
            <p:ph idx="1" type="subTitle"/>
          </p:nvPr>
        </p:nvSpPr>
        <p:spPr>
          <a:xfrm>
            <a:off x="6787475" y="1339875"/>
            <a:ext cx="4578000" cy="9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8"/>
          <p:cNvSpPr txBox="1"/>
          <p:nvPr>
            <p:ph idx="2" type="subTitle"/>
          </p:nvPr>
        </p:nvSpPr>
        <p:spPr>
          <a:xfrm>
            <a:off x="6774438" y="3008725"/>
            <a:ext cx="4578000" cy="9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8"/>
          <p:cNvSpPr txBox="1"/>
          <p:nvPr>
            <p:ph idx="3" type="subTitle"/>
          </p:nvPr>
        </p:nvSpPr>
        <p:spPr>
          <a:xfrm>
            <a:off x="6774438" y="4825000"/>
            <a:ext cx="4578000" cy="9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graphicFrame>
        <p:nvGraphicFramePr>
          <p:cNvPr id="1242" name="Google Shape;1242;p29"/>
          <p:cNvGraphicFramePr/>
          <p:nvPr/>
        </p:nvGraphicFramePr>
        <p:xfrm>
          <a:off x="685560" y="1422263"/>
          <a:ext cx="3000000" cy="3000000"/>
        </p:xfrm>
        <a:graphic>
          <a:graphicData uri="http://schemas.openxmlformats.org/drawingml/2006/table">
            <a:tbl>
              <a:tblPr bandRow="1" firstRow="1">
                <a:noFill/>
                <a:tableStyleId>{01B62CF1-DBA6-4BB7-9BA9-E943417094A7}</a:tableStyleId>
              </a:tblPr>
              <a:tblGrid>
                <a:gridCol w="2271175"/>
                <a:gridCol w="2271175"/>
              </a:tblGrid>
              <a:tr h="458075">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Spanish</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E74A3"/>
                    </a:solidFill>
                  </a:tcPr>
                </a:tc>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english</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153A0"/>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Hace frío</a:t>
                      </a:r>
                      <a:endParaRPr sz="18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cold</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Hace sol</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sunny</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Hace viento</a:t>
                      </a:r>
                      <a:endParaRPr sz="18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windy</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Hace calor</a:t>
                      </a:r>
                      <a:endParaRPr sz="18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hot</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Llueve</a:t>
                      </a:r>
                      <a:endParaRPr sz="18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raining</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Nieva</a:t>
                      </a:r>
                      <a:endParaRPr sz="18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snowing</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Grados</a:t>
                      </a:r>
                      <a:endParaRPr sz="18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Degrees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Está nublado</a:t>
                      </a:r>
                      <a:endParaRPr sz="18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It’s cloudy</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75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Temperatura</a:t>
                      </a:r>
                      <a:endParaRPr sz="18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Temperature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bl>
          </a:graphicData>
        </a:graphic>
      </p:graphicFrame>
      <p:graphicFrame>
        <p:nvGraphicFramePr>
          <p:cNvPr id="1243" name="Google Shape;1243;p29"/>
          <p:cNvGraphicFramePr/>
          <p:nvPr/>
        </p:nvGraphicFramePr>
        <p:xfrm>
          <a:off x="6927710" y="1422263"/>
          <a:ext cx="3000000" cy="3000000"/>
        </p:xfrm>
        <a:graphic>
          <a:graphicData uri="http://schemas.openxmlformats.org/drawingml/2006/table">
            <a:tbl>
              <a:tblPr bandRow="1" firstRow="1">
                <a:noFill/>
                <a:tableStyleId>{01B62CF1-DBA6-4BB7-9BA9-E943417094A7}</a:tableStyleId>
              </a:tblPr>
              <a:tblGrid>
                <a:gridCol w="2271175"/>
                <a:gridCol w="2271175"/>
              </a:tblGrid>
              <a:tr h="452550">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Spanish</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E74A3"/>
                    </a:solidFill>
                  </a:tcPr>
                </a:tc>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english</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153A0"/>
                    </a:solidFill>
                  </a:tcPr>
                </a:tc>
              </a:tr>
              <a:tr h="4699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Tiempo</a:t>
                      </a:r>
                      <a:endParaRPr sz="18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Weather</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6361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¿Qué tiempo hace hoy?</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What is the weather like today?</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6361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¿Cuál es la temperatura?</a:t>
                      </a:r>
                      <a:endParaRPr sz="1800">
                        <a:solidFill>
                          <a:srgbClr val="000000"/>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What is the temperature?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6361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invierno</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winter</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6361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 primavera</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spring</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6361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otoño</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fall</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6361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verano</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Summer</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bl>
          </a:graphicData>
        </a:graphic>
      </p:graphicFrame>
      <p:grpSp>
        <p:nvGrpSpPr>
          <p:cNvPr id="1244" name="Google Shape;1244;p29"/>
          <p:cNvGrpSpPr/>
          <p:nvPr/>
        </p:nvGrpSpPr>
        <p:grpSpPr>
          <a:xfrm rot="10800000">
            <a:off x="226492" y="428235"/>
            <a:ext cx="2647577" cy="604881"/>
            <a:chOff x="9300301" y="496398"/>
            <a:chExt cx="1989911" cy="655200"/>
          </a:xfrm>
        </p:grpSpPr>
        <p:sp>
          <p:nvSpPr>
            <p:cNvPr id="1245" name="Google Shape;1245;p29"/>
            <p:cNvSpPr/>
            <p:nvPr/>
          </p:nvSpPr>
          <p:spPr>
            <a:xfrm>
              <a:off x="9300301" y="496398"/>
              <a:ext cx="315600" cy="655200"/>
            </a:xfrm>
            <a:prstGeom prst="rect">
              <a:avLst/>
            </a:prstGeom>
            <a:solidFill>
              <a:srgbClr val="7153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46" name="Google Shape;1246;p29"/>
            <p:cNvSpPr/>
            <p:nvPr/>
          </p:nvSpPr>
          <p:spPr>
            <a:xfrm>
              <a:off x="9553813" y="497442"/>
              <a:ext cx="1736400" cy="653100"/>
            </a:xfrm>
            <a:prstGeom prst="rect">
              <a:avLst/>
            </a:prstGeom>
            <a:solidFill>
              <a:srgbClr val="7153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247" name="Google Shape;1247;p29"/>
          <p:cNvSpPr txBox="1"/>
          <p:nvPr/>
        </p:nvSpPr>
        <p:spPr>
          <a:xfrm>
            <a:off x="179025" y="425125"/>
            <a:ext cx="2134500" cy="6048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LAS ESTACIONES</a:t>
            </a:r>
            <a:endParaRPr b="1" sz="1600">
              <a:solidFill>
                <a:schemeClr val="dk1"/>
              </a:solidFill>
              <a:latin typeface="Amatic SC"/>
              <a:ea typeface="Amatic SC"/>
              <a:cs typeface="Amatic SC"/>
              <a:sym typeface="Amatic S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251" name="Shape 1251"/>
        <p:cNvGrpSpPr/>
        <p:nvPr/>
      </p:nvGrpSpPr>
      <p:grpSpPr>
        <a:xfrm>
          <a:off x="0" y="0"/>
          <a:ext cx="0" cy="0"/>
          <a:chOff x="0" y="0"/>
          <a:chExt cx="0" cy="0"/>
        </a:xfrm>
      </p:grpSpPr>
      <p:sp>
        <p:nvSpPr>
          <p:cNvPr id="1252" name="Google Shape;1252;p30"/>
          <p:cNvSpPr/>
          <p:nvPr/>
        </p:nvSpPr>
        <p:spPr>
          <a:xfrm>
            <a:off x="7058625" y="1821800"/>
            <a:ext cx="4221900" cy="41601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53" name="Google Shape;1253;p30"/>
          <p:cNvSpPr/>
          <p:nvPr/>
        </p:nvSpPr>
        <p:spPr>
          <a:xfrm>
            <a:off x="7058200" y="594550"/>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54" name="Google Shape;1254;p30"/>
          <p:cNvSpPr/>
          <p:nvPr/>
        </p:nvSpPr>
        <p:spPr>
          <a:xfrm>
            <a:off x="6864525" y="6582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55" name="Google Shape;1255;p30"/>
          <p:cNvSpPr txBox="1"/>
          <p:nvPr/>
        </p:nvSpPr>
        <p:spPr>
          <a:xfrm>
            <a:off x="6961475" y="658225"/>
            <a:ext cx="4904700" cy="6996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las estaciones!</a:t>
            </a:r>
            <a:endParaRPr b="1" sz="4000">
              <a:latin typeface="Amatic SC"/>
              <a:ea typeface="Amatic SC"/>
              <a:cs typeface="Amatic SC"/>
              <a:sym typeface="Amatic SC"/>
            </a:endParaRPr>
          </a:p>
        </p:txBody>
      </p:sp>
      <p:sp>
        <p:nvSpPr>
          <p:cNvPr id="1256" name="Google Shape;1256;p30"/>
          <p:cNvSpPr/>
          <p:nvPr/>
        </p:nvSpPr>
        <p:spPr>
          <a:xfrm rot="-207495">
            <a:off x="7186066" y="194507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57" name="Google Shape;1257;p30"/>
          <p:cNvSpPr/>
          <p:nvPr/>
        </p:nvSpPr>
        <p:spPr>
          <a:xfrm rot="-1547153">
            <a:off x="6791933" y="5297201"/>
            <a:ext cx="1322041" cy="1107222"/>
          </a:xfrm>
          <a:prstGeom prst="rightArrow">
            <a:avLst>
              <a:gd fmla="val 50000" name="adj1"/>
              <a:gd fmla="val 50000" name="adj2"/>
            </a:avLst>
          </a:prstGeom>
          <a:solidFill>
            <a:srgbClr val="C2B5D8"/>
          </a:soli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
        <p:nvSpPr>
          <p:cNvPr id="1258" name="Google Shape;1258;p30"/>
          <p:cNvSpPr/>
          <p:nvPr/>
        </p:nvSpPr>
        <p:spPr>
          <a:xfrm>
            <a:off x="846500" y="1502925"/>
            <a:ext cx="4221900" cy="41601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59" name="Google Shape;1259;p30"/>
          <p:cNvSpPr/>
          <p:nvPr/>
        </p:nvSpPr>
        <p:spPr>
          <a:xfrm>
            <a:off x="846075" y="27567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60" name="Google Shape;1260;p30"/>
          <p:cNvSpPr/>
          <p:nvPr/>
        </p:nvSpPr>
        <p:spPr>
          <a:xfrm>
            <a:off x="652400" y="3393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Colección Canciones Infantiles 😃 48 Min! ➪ https://youtu.be/N8HUjF8Smjc&#10;¿Cómo Está El Clima? es una cancion super simple acerca del clima. ¿Cómo está el clima por donde estás tú? ¿Frio? ¿Caluroso? ¿Lluvioso?&#10;&#10;*****&#10;No olvides suscribirte a Super Simple Español para mas musica infantil y canciones para niños en español → https://www.youtube.com/c/supersimple...&#10;&#10;*****&#10;Letras: &#10;¿Cómo está el clima? &#10;¿Cómo está el clima?&#10;¿Cómo está el clima hoy?&#10;¿Está soleado?&#10;¿Está lluvioso?&#10;¿Está nublado?&#10;¿Está nevando?&#10;¿Cómo está el clima hoy?&#10;&#10;Mirando hacia afuera &#10;¿Cómo está el clima?&#10;¿Está soleado hoy?&#10;&#10;Mirando hacia afuera &#10;¿Cómo está el clima?&#10;¿Está lluvioso hoy?&#10;&#10;Mirando hacia afuera&#10;¿Cómo está el clima?&#10;¿Está nublado hoy?&#10;&#10;Mirando hacia afuera&#10;¿Está nevando hoy?&#10;&#10;¿Cómo está el clima? &#10;¿Cómo está el clima?&#10;¿Cómo está el clima hoy?&#10;¿Está soleado?&#10;¿Está lluvioso?&#10;¿Está nublado?&#10;¿Está nevando?&#10;¿Cómo está el clima hoy?&#10;&#10;*****&#10;¡También Somos Super Sociales!&#10;facebook: http://facebook.com/supersimpleofficial&#10;twitter: http://twitter.com/simplesongs&#10;pinterest: http://pinterest.com/simplesongs&#10;instagram: http://instagram.com/supersimpleofficial&#10;blog: http://supersimplelearning.com/blog&#10;&#10;Super Simple Songs®, Super Simple Learning®, y Super Simple Español™ son  marcas por Skyship Entertainment Company.&#10;&#10;#cancionesinfantiles  #cancionesdecuna #cancionesparaniños #musicaparaniños #supersimplesongs" id="1261" name="Google Shape;1261;p30" title="¿Cómo Está El Clima? | Canciones Infantiles | Super Simple Español">
            <a:hlinkClick r:id="rId3"/>
          </p:cNvPr>
          <p:cNvPicPr preferRelativeResize="0"/>
          <p:nvPr/>
        </p:nvPicPr>
        <p:blipFill>
          <a:blip r:embed="rId4">
            <a:alphaModFix/>
          </a:blip>
          <a:stretch>
            <a:fillRect/>
          </a:stretch>
        </p:blipFill>
        <p:spPr>
          <a:xfrm>
            <a:off x="671450" y="1992000"/>
            <a:ext cx="4572000" cy="3429000"/>
          </a:xfrm>
          <a:prstGeom prst="rect">
            <a:avLst/>
          </a:prstGeom>
          <a:noFill/>
          <a:ln>
            <a:noFill/>
          </a:ln>
        </p:spPr>
      </p:pic>
      <p:sp>
        <p:nvSpPr>
          <p:cNvPr id="1262" name="Google Shape;1262;p30"/>
          <p:cNvSpPr txBox="1"/>
          <p:nvPr/>
        </p:nvSpPr>
        <p:spPr>
          <a:xfrm>
            <a:off x="749350" y="339350"/>
            <a:ext cx="4904700" cy="6996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del clima!</a:t>
            </a:r>
            <a:endParaRPr b="1" sz="4000">
              <a:latin typeface="Amatic SC"/>
              <a:ea typeface="Amatic SC"/>
              <a:cs typeface="Amatic SC"/>
              <a:sym typeface="Amatic SC"/>
            </a:endParaRPr>
          </a:p>
        </p:txBody>
      </p:sp>
      <p:sp>
        <p:nvSpPr>
          <p:cNvPr id="1263" name="Google Shape;1263;p30"/>
          <p:cNvSpPr/>
          <p:nvPr/>
        </p:nvSpPr>
        <p:spPr>
          <a:xfrm rot="-207495">
            <a:off x="973941" y="162619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64" name="Google Shape;1264;p30"/>
          <p:cNvSpPr/>
          <p:nvPr/>
        </p:nvSpPr>
        <p:spPr>
          <a:xfrm rot="-1547153">
            <a:off x="579808" y="4978326"/>
            <a:ext cx="1322041" cy="1107222"/>
          </a:xfrm>
          <a:prstGeom prst="rightArrow">
            <a:avLst>
              <a:gd fmla="val 50000" name="adj1"/>
              <a:gd fmla="val 50000" name="adj2"/>
            </a:avLst>
          </a:prstGeom>
          <a:solidFill>
            <a:srgbClr val="C2B5D8"/>
          </a:soli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pic>
        <p:nvPicPr>
          <p:cNvPr descr="Want AD-FREE music and story-based curriculum? CalicoSpanish.com.&#10;Las estaciones - The Seasons of the Year Spanish weather song for children&#10;https://CalicoSpanish.com - Start your FREE lessons today!&#10;&#10;Kids learn Spanish through song, story, and play. Enter Calico Spanish.&#10;Enjoy this peppy jaunt through the seasons and weather in an all-new children's song in Spanish! It now includes closed captioning in English- use the &quot;CC&quot; button to see translations.  Based on the very old, traditional tune known as &quot;Mambrú se fue a la guerra&quot; (in Spanish), Las estaciones helps your young Spanish learners talk about the weather and seasons in a meaningful way.  For more, including a Sing &amp; Color activity book with four sheets dedicated to this song, visit calicospanish.com.&#10;&#10;With https://CalicoSpanish.com, you'll teach kids to speak real Spanish to real people, for a lifetime, no matter who you are.  Start today, and let us help. Explore 100% of our Stories Online content for 7 days, absolutely free, at CalicoSpanish.com.  Developed by educators and parents dedicated to truly effective language learning, our programs are engaging millions of children from preschool to grade school, from kindergarten to homeschool, from daycare to after-school programs.&#10;&#10;Stories Online is comprehensible input that children want to pay attention to, and that is the recipe for successful language acquisition.  Our fun but simple Video Stories, stunning graphics, and hit learning songs mean that anyone, from absolute beginners to native speakers, can help a child learn real Spanish.&#10;&#10;Children who learn a second language experience benefits ranging from brain improvements to better employment to empathy across cultural divides.&#10;What are you waiting for?&#10;Get started today at https://CalicoSpanish.com.&#10;&#10;Calico Spanish: See more smiles. Hear more Spanish." id="1265" name="Google Shape;1265;p30" title="Las estaciones - The Seasons of the Year Spanish weather song for children">
            <a:hlinkClick r:id="rId5"/>
          </p:cNvPr>
          <p:cNvPicPr preferRelativeResize="0"/>
          <p:nvPr/>
        </p:nvPicPr>
        <p:blipFill>
          <a:blip r:embed="rId6">
            <a:alphaModFix/>
          </a:blip>
          <a:stretch>
            <a:fillRect/>
          </a:stretch>
        </p:blipFill>
        <p:spPr>
          <a:xfrm>
            <a:off x="6883575" y="2187350"/>
            <a:ext cx="4572000" cy="3429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269" name="Shape 1269"/>
        <p:cNvGrpSpPr/>
        <p:nvPr/>
      </p:nvGrpSpPr>
      <p:grpSpPr>
        <a:xfrm>
          <a:off x="0" y="0"/>
          <a:ext cx="0" cy="0"/>
          <a:chOff x="0" y="0"/>
          <a:chExt cx="0" cy="0"/>
        </a:xfrm>
      </p:grpSpPr>
      <p:sp>
        <p:nvSpPr>
          <p:cNvPr id="1270" name="Google Shape;1270;p31"/>
          <p:cNvSpPr/>
          <p:nvPr/>
        </p:nvSpPr>
        <p:spPr>
          <a:xfrm>
            <a:off x="7058625" y="1821800"/>
            <a:ext cx="4221900" cy="41601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71" name="Google Shape;1271;p31"/>
          <p:cNvSpPr/>
          <p:nvPr/>
        </p:nvSpPr>
        <p:spPr>
          <a:xfrm>
            <a:off x="7058200" y="594550"/>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72" name="Google Shape;1272;p31"/>
          <p:cNvSpPr/>
          <p:nvPr/>
        </p:nvSpPr>
        <p:spPr>
          <a:xfrm>
            <a:off x="6864525" y="6582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73" name="Google Shape;1273;p31"/>
          <p:cNvSpPr txBox="1"/>
          <p:nvPr/>
        </p:nvSpPr>
        <p:spPr>
          <a:xfrm>
            <a:off x="6961475" y="658225"/>
            <a:ext cx="4904700" cy="6996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y bailemos!</a:t>
            </a:r>
            <a:endParaRPr b="1" sz="4000">
              <a:latin typeface="Amatic SC"/>
              <a:ea typeface="Amatic SC"/>
              <a:cs typeface="Amatic SC"/>
              <a:sym typeface="Amatic SC"/>
            </a:endParaRPr>
          </a:p>
        </p:txBody>
      </p:sp>
      <p:sp>
        <p:nvSpPr>
          <p:cNvPr id="1274" name="Google Shape;1274;p31"/>
          <p:cNvSpPr/>
          <p:nvPr/>
        </p:nvSpPr>
        <p:spPr>
          <a:xfrm rot="-207495">
            <a:off x="7186066" y="194507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75" name="Google Shape;1275;p31"/>
          <p:cNvSpPr/>
          <p:nvPr/>
        </p:nvSpPr>
        <p:spPr>
          <a:xfrm>
            <a:off x="861625" y="1635125"/>
            <a:ext cx="4221900" cy="41601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76" name="Google Shape;1276;p31"/>
          <p:cNvSpPr/>
          <p:nvPr/>
        </p:nvSpPr>
        <p:spPr>
          <a:xfrm>
            <a:off x="861200" y="40787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77" name="Google Shape;1277;p31"/>
          <p:cNvSpPr/>
          <p:nvPr/>
        </p:nvSpPr>
        <p:spPr>
          <a:xfrm>
            <a:off x="667525" y="4715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78" name="Google Shape;1278;p31"/>
          <p:cNvSpPr txBox="1"/>
          <p:nvPr/>
        </p:nvSpPr>
        <p:spPr>
          <a:xfrm>
            <a:off x="764475" y="471550"/>
            <a:ext cx="4904700" cy="699600"/>
          </a:xfrm>
          <a:prstGeom prst="rect">
            <a:avLst/>
          </a:prstGeom>
          <a:solidFill>
            <a:srgbClr val="C2B5D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¿De dónde eres?</a:t>
            </a:r>
            <a:endParaRPr b="1" sz="4000">
              <a:latin typeface="Amatic SC"/>
              <a:ea typeface="Amatic SC"/>
              <a:cs typeface="Amatic SC"/>
              <a:sym typeface="Amatic SC"/>
            </a:endParaRPr>
          </a:p>
        </p:txBody>
      </p:sp>
      <p:sp>
        <p:nvSpPr>
          <p:cNvPr id="1279" name="Google Shape;1279;p31"/>
          <p:cNvSpPr/>
          <p:nvPr/>
        </p:nvSpPr>
        <p:spPr>
          <a:xfrm rot="-207495">
            <a:off x="989066" y="175839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Want AD-FREE music and story-based curriculum? CalicoSpanish.com.&#10;Visit https://calicospanish.com/learn-spanish-with-videos/de-donde-eres-tu/ to sing along with an ad-free version of this video.&#10;https://CalicoSpanish.com - Start your FREE lessons today!&#10;&#10;Where are you from? - ¿De dónde eres tú?&quot; - Calico Spanish Songs for Kids&#10;Copyright 2012. Kids Immersion, LLC&#10;&#10;Learn to ask, &quot;Where are you from?&quot; in Spanish with this rhythmic video. Students will quickly learn to ask and state the where someone is from while also learning the names of a few Spanish speaking countries! The simple lyrics and rhythm ensure your students are able to practice and acquire the key vocabulary with ease. &#10;&#10;Teaching Tips:&#10;Use the simple melody to ask students, friends, and family where they are from. Have students practice answering with real and pretend answers. Use a map of the World to practice the names of Spanish speaking countries while you answer the question. Locate the countries mentioned in the video on the map of the world. &#10;Extend the lesson by using cognates (English words that sound like Spanish) or proper nouns to help students understand what you are saying without the use of English. Grab students' attention by using names and places that are familiar to them to personalize the instruction. This will help your students acquire the language. For example, you could ask, &quot;Are you from [name of nearby town]?&quot; in Spanish.&#10;&#10;Calico Spanish offers a comprehensive, kid-friendly curriculum that engages all types of learners with our multi-sensory design. Our programs provide students with a wealth of comprehensible input and scaffolded lesson plans that build on the most cutting-edge foreign language education technology. We combine teacher-student interaction with differentiated lesson elements, unique music and stunning visuals to create a learning experience that students retain easily. &#10;&#10;Find out more about how your students can benefit from the Calico Spanish programs today! Learn more at http://calicospanish.com or buy the music on iTunes: https://goo.gl/MCj7A1.&#10;&#10;Calico Spanish: See More Smiles. Hear More Spanish.&#10;&#10;Spanish lyrics:&#10;¿De dónde eres tú? (2X)&#10;Soy de Costa Rica. (2X)&#10;¿Y tú?&#10;Soy de México. (2X)&#10;¿De dónde eres tú? (2X)&#10;Soy de Guatemala. (2X)&#10;¿Y tú?&#10;Soy de España. (2X)&#10;&#10;English translation:&#10;Where are you from? (2X)&#10;I am from Costa Rica. (2X)&#10;And you?&#10;I am from Mexico. (2X)&#10;Where are you from? (2X)&#10;I am from Guatemala. (2X)&#10;And you?&#10;I am from Spain. (2X)&#10;&#10;Calico Spanish: Celebrate Communication. Promote Proficiency. Love Learning." id="1280" name="Google Shape;1280;p31" title="Where are you from? - ¿De dónde eres tú?&quot; - Calico Spanish Songs for Kids">
            <a:hlinkClick r:id="rId3"/>
          </p:cNvPr>
          <p:cNvPicPr preferRelativeResize="0"/>
          <p:nvPr/>
        </p:nvPicPr>
        <p:blipFill>
          <a:blip r:embed="rId4">
            <a:alphaModFix/>
          </a:blip>
          <a:stretch>
            <a:fillRect/>
          </a:stretch>
        </p:blipFill>
        <p:spPr>
          <a:xfrm>
            <a:off x="686575" y="2124200"/>
            <a:ext cx="4572000" cy="3429000"/>
          </a:xfrm>
          <a:prstGeom prst="rect">
            <a:avLst/>
          </a:prstGeom>
          <a:noFill/>
          <a:ln>
            <a:noFill/>
          </a:ln>
        </p:spPr>
      </p:pic>
      <p:sp>
        <p:nvSpPr>
          <p:cNvPr id="1281" name="Google Shape;1281;p31"/>
          <p:cNvSpPr/>
          <p:nvPr/>
        </p:nvSpPr>
        <p:spPr>
          <a:xfrm rot="-1547153">
            <a:off x="594933" y="5110526"/>
            <a:ext cx="1322041" cy="1107222"/>
          </a:xfrm>
          <a:prstGeom prst="rightArrow">
            <a:avLst>
              <a:gd fmla="val 50000" name="adj1"/>
              <a:gd fmla="val 50000" name="adj2"/>
            </a:avLst>
          </a:prstGeom>
          <a:solidFill>
            <a:srgbClr val="C2B5D8"/>
          </a:soli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pic>
        <p:nvPicPr>
          <p:cNvPr descr="LAS CANCIONES DELA GRANJA&#10;CANCIONES INFANTILES DELA GRANJA&#10;El Baile del Sapito&#10;vídeos de la granja&#10; NO OLVIDE SUSCRIBIRTE AQUÍ ► https://goo.gl/WFowmy&#10;&#10;♪ ♪♪  BIENVENIDOS AL CANAL OFICIAL DE CARTOON STUDIO un canal de canciones infantiles para niños. &#10;&#10;Nuestro objetivo es el entretenimiento infantil, la enseñanza y aportes a la educación en valores de nuestros niños. &#10;&#10;Aquí podrás encontrar las mejores canciones infantiles en español. También tenemos música infantil para relajar y &#10;dormir a los niños y niñas.&#10;&#10;Nuestro contenido se compone de entretenidos vídeos para estimular a los niños a cantar y reír. &#10;&#10;No te pierdas esta gran aventura, con los mejores vídeos infantiles musicales.&#10;&#10; Síguenos en:&#10;********************************************************&#10;Facebook ► https://www.facebook.com/CartoonStudioRD/&#10;Instagram ► https://www.instagram.com/cartoonstudiord/&#10;&#10;*********************************************************&#10;&#10;Más Vídeos infantiles de Cartoon Studio:&#10;=============================================&#10;La Jirafa:                            https://youtu.be/IQ8BgFPSoF0&#10;Hormiguitas de Colores: https://youtu.be/QQIwt9O194I&#10;El Sapito Glo GLo GLo     https://youtu.be/tb9isU6PM5E&#10;La Ratita:                            https://youtu.be/sariUFOoFPk&#10;El Lobito Feroz                  https://youtu.be/vZmL50_w7O4&#10;Feliz Cumpleaños             https://youtu.be/9cXc5OkCcl8&#10;=================================================&#10;&#10;Letras&#10;------------&#10;El Baile del Sapito - Las Canciones Dela Granja - Canciones infantiles dela granja&#10;&#10;Te voy a enseñar &#10;Que debes bailar &#10;Como baila el sapito &#10;Dando brinquitos &#10;&#10;Tú debes buscar &#10;Con quién brincarás &#10;Y aunque tú estés solito &#10;Tu debes brincar &#10;&#10;Para abajo, para abajo &#10;Giras y giras siempre para abajo &#10;&#10;Más abajo, más abajo &#10;Si ya estás listo podemos comenzar &#10;&#10;Vas para adelante &#10;Más un poco más &#10;Vas para adelante &#10;Y luego vas pa’tras &#10;Ahora para un lado &#10;Para el otro ya &#10;Das un brinco alto &#10;Y vuelves a empezar &#10;&#10;¡¡¡SAPITO!!!&#10;&#10;El Baile del Sapito - Las Canciones Dela Granja" id="1282" name="Google Shape;1282;p31" title="El Baile del Sapito - Las Canciones Dela Granja - Canciones infantiles dela granja">
            <a:hlinkClick r:id="rId5"/>
          </p:cNvPr>
          <p:cNvPicPr preferRelativeResize="0"/>
          <p:nvPr/>
        </p:nvPicPr>
        <p:blipFill>
          <a:blip r:embed="rId6">
            <a:alphaModFix/>
          </a:blip>
          <a:stretch>
            <a:fillRect/>
          </a:stretch>
        </p:blipFill>
        <p:spPr>
          <a:xfrm>
            <a:off x="7079325" y="2187350"/>
            <a:ext cx="4572000" cy="3429000"/>
          </a:xfrm>
          <a:prstGeom prst="rect">
            <a:avLst/>
          </a:prstGeom>
          <a:noFill/>
          <a:ln>
            <a:noFill/>
          </a:ln>
        </p:spPr>
      </p:pic>
      <p:sp>
        <p:nvSpPr>
          <p:cNvPr id="1283" name="Google Shape;1283;p31"/>
          <p:cNvSpPr/>
          <p:nvPr/>
        </p:nvSpPr>
        <p:spPr>
          <a:xfrm rot="-1547153">
            <a:off x="6791933" y="5297201"/>
            <a:ext cx="1322041" cy="1107222"/>
          </a:xfrm>
          <a:prstGeom prst="rightArrow">
            <a:avLst>
              <a:gd fmla="val 50000" name="adj1"/>
              <a:gd fmla="val 50000" name="adj2"/>
            </a:avLst>
          </a:prstGeom>
          <a:solidFill>
            <a:srgbClr val="C2B5D8"/>
          </a:soli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32"/>
          <p:cNvSpPr/>
          <p:nvPr/>
        </p:nvSpPr>
        <p:spPr>
          <a:xfrm>
            <a:off x="1784788" y="4079059"/>
            <a:ext cx="2652600" cy="23787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89" name="Google Shape;1289;p32"/>
          <p:cNvSpPr/>
          <p:nvPr/>
        </p:nvSpPr>
        <p:spPr>
          <a:xfrm>
            <a:off x="726700" y="1328025"/>
            <a:ext cx="4670400" cy="906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90" name="Google Shape;1290;p32"/>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91" name="Google Shape;1291;p32"/>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b="1" sz="4200">
              <a:latin typeface="Amatic SC"/>
              <a:ea typeface="Amatic SC"/>
              <a:cs typeface="Amatic SC"/>
              <a:sym typeface="Amatic SC"/>
            </a:endParaRPr>
          </a:p>
        </p:txBody>
      </p:sp>
      <p:sp>
        <p:nvSpPr>
          <p:cNvPr id="1292" name="Google Shape;1292;p32"/>
          <p:cNvSpPr txBox="1"/>
          <p:nvPr/>
        </p:nvSpPr>
        <p:spPr>
          <a:xfrm>
            <a:off x="512150" y="2635375"/>
            <a:ext cx="5003400" cy="1015200"/>
          </a:xfrm>
          <a:prstGeom prst="rect">
            <a:avLst/>
          </a:prstGeom>
          <a:noFill/>
          <a:ln cap="flat" cmpd="sng" w="9525">
            <a:solidFill>
              <a:srgbClr val="7C9263"/>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s-ES" sz="2000">
                <a:solidFill>
                  <a:schemeClr val="dk1"/>
                </a:solidFill>
                <a:latin typeface="Comfortaa"/>
                <a:ea typeface="Comfortaa"/>
                <a:cs typeface="Comfortaa"/>
                <a:sym typeface="Comfortaa"/>
              </a:rPr>
              <a:t>Instrucciones</a:t>
            </a:r>
            <a:r>
              <a:rPr lang="es-ES" sz="2000">
                <a:solidFill>
                  <a:schemeClr val="dk1"/>
                </a:solidFill>
                <a:latin typeface="Comfortaa"/>
                <a:ea typeface="Comfortaa"/>
                <a:cs typeface="Comfortaa"/>
                <a:sym typeface="Comfortaa"/>
              </a:rPr>
              <a:t>: Click on the image to read the story. Then, fill in the graphic organizer 3,2,1 </a:t>
            </a:r>
            <a:endParaRPr sz="2000">
              <a:solidFill>
                <a:schemeClr val="dk1"/>
              </a:solidFill>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b="1" sz="2000">
              <a:latin typeface="Comfortaa"/>
              <a:ea typeface="Comfortaa"/>
              <a:cs typeface="Comfortaa"/>
              <a:sym typeface="Comfortaa"/>
            </a:endParaRPr>
          </a:p>
          <a:p>
            <a:pPr indent="0" lvl="0" marL="0" marR="0" rtl="0" algn="l">
              <a:lnSpc>
                <a:spcPct val="115000"/>
              </a:lnSpc>
              <a:spcBef>
                <a:spcPts val="0"/>
              </a:spcBef>
              <a:spcAft>
                <a:spcPts val="0"/>
              </a:spcAft>
              <a:buNone/>
            </a:pPr>
            <a:r>
              <a:t/>
            </a:r>
            <a:endParaRPr sz="2300">
              <a:solidFill>
                <a:srgbClr val="000000"/>
              </a:solidFill>
              <a:latin typeface="Patrick Hand"/>
              <a:ea typeface="Patrick Hand"/>
              <a:cs typeface="Patrick Hand"/>
              <a:sym typeface="Patrick Hand"/>
            </a:endParaRPr>
          </a:p>
        </p:txBody>
      </p:sp>
      <p:sp>
        <p:nvSpPr>
          <p:cNvPr id="1293" name="Google Shape;1293;p32"/>
          <p:cNvSpPr/>
          <p:nvPr/>
        </p:nvSpPr>
        <p:spPr>
          <a:xfrm rot="-307860">
            <a:off x="1688839" y="3990684"/>
            <a:ext cx="2650019" cy="2304852"/>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294" name="Google Shape;1294;p32">
            <a:hlinkClick r:id="rId3"/>
          </p:cNvPr>
          <p:cNvPicPr preferRelativeResize="0"/>
          <p:nvPr/>
        </p:nvPicPr>
        <p:blipFill>
          <a:blip r:embed="rId4">
            <a:alphaModFix/>
          </a:blip>
          <a:stretch>
            <a:fillRect/>
          </a:stretch>
        </p:blipFill>
        <p:spPr>
          <a:xfrm>
            <a:off x="2133148" y="4051025"/>
            <a:ext cx="1857496" cy="2295485"/>
          </a:xfrm>
          <a:prstGeom prst="rect">
            <a:avLst/>
          </a:prstGeom>
          <a:noFill/>
          <a:ln>
            <a:noFill/>
          </a:ln>
        </p:spPr>
      </p:pic>
      <p:sp>
        <p:nvSpPr>
          <p:cNvPr id="1295" name="Google Shape;1295;p32"/>
          <p:cNvSpPr/>
          <p:nvPr/>
        </p:nvSpPr>
        <p:spPr>
          <a:xfrm rot="-1547153">
            <a:off x="805058" y="5067551"/>
            <a:ext cx="1322041" cy="1107222"/>
          </a:xfrm>
          <a:prstGeom prst="rightArrow">
            <a:avLst>
              <a:gd fmla="val 50000" name="adj1"/>
              <a:gd fmla="val 50000" name="adj2"/>
            </a:avLst>
          </a:prstGeom>
          <a:gradFill>
            <a:gsLst>
              <a:gs pos="0">
                <a:srgbClr val="BFB1D7"/>
              </a:gs>
              <a:gs pos="100000">
                <a:srgbClr val="7B62A2"/>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0071_Scrapbook_Template_SlidesMania">
  <a:themeElements>
    <a:clrScheme name="Papel">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0071_Scrapbook_Template_SlidesMania">
  <a:themeElements>
    <a:clrScheme name="Papel">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