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5"/>
    <p:sldMasterId id="214748367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6858000" cx="12192000"/>
  <p:notesSz cx="6858000" cy="9144000"/>
  <p:embeddedFontLst>
    <p:embeddedFont>
      <p:font typeface="Patrick Hand"/>
      <p:regular r:id="rId35"/>
    </p:embeddedFont>
    <p:embeddedFont>
      <p:font typeface="Amatic SC"/>
      <p:regular r:id="rId36"/>
      <p:bold r:id="rId37"/>
    </p:embeddedFont>
    <p:embeddedFont>
      <p:font typeface="Poppins"/>
      <p:regular r:id="rId38"/>
      <p:bold r:id="rId39"/>
      <p:italic r:id="rId40"/>
      <p:boldItalic r:id="rId41"/>
    </p:embeddedFont>
    <p:embeddedFont>
      <p:font typeface="Barlow Condensed"/>
      <p:regular r:id="rId42"/>
      <p:bold r:id="rId43"/>
      <p:italic r:id="rId44"/>
      <p:boldItalic r:id="rId45"/>
    </p:embeddedFont>
    <p:embeddedFont>
      <p:font typeface="Comfortaa"/>
      <p:regular r:id="rId46"/>
      <p:bold r:id="rId47"/>
    </p:embeddedFont>
    <p:embeddedFont>
      <p:font typeface="Homemade Apple"/>
      <p:regular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3E71FFE-1CD6-4858-A591-56380076B319}">
  <a:tblStyle styleId="{33E71FFE-1CD6-4858-A591-56380076B31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F2EE"/>
          </a:solidFill>
        </a:fill>
      </a:tcStyle>
    </a:wholeTbl>
    <a:band1H>
      <a:tcTxStyle/>
      <a:tcStyle>
        <a:fill>
          <a:solidFill>
            <a:srgbClr val="E0E5DB"/>
          </a:solidFill>
        </a:fill>
      </a:tcStyle>
    </a:band1H>
    <a:band2H>
      <a:tcTxStyle/>
    </a:band2H>
    <a:band1V>
      <a:tcTxStyle/>
      <a:tcStyle>
        <a:fill>
          <a:solidFill>
            <a:srgbClr val="E0E5DB"/>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3"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italic.fntdata"/><Relationship Id="rId20" Type="http://schemas.openxmlformats.org/officeDocument/2006/relationships/slide" Target="slides/slide13.xml"/><Relationship Id="rId42" Type="http://schemas.openxmlformats.org/officeDocument/2006/relationships/font" Target="fonts/BarlowCondensed-regular.fntdata"/><Relationship Id="rId41" Type="http://schemas.openxmlformats.org/officeDocument/2006/relationships/font" Target="fonts/Poppins-boldItalic.fntdata"/><Relationship Id="rId22" Type="http://schemas.openxmlformats.org/officeDocument/2006/relationships/slide" Target="slides/slide15.xml"/><Relationship Id="rId44" Type="http://schemas.openxmlformats.org/officeDocument/2006/relationships/font" Target="fonts/BarlowCondensed-italic.fntdata"/><Relationship Id="rId21" Type="http://schemas.openxmlformats.org/officeDocument/2006/relationships/slide" Target="slides/slide14.xml"/><Relationship Id="rId43" Type="http://schemas.openxmlformats.org/officeDocument/2006/relationships/font" Target="fonts/BarlowCondensed-bold.fntdata"/><Relationship Id="rId24" Type="http://schemas.openxmlformats.org/officeDocument/2006/relationships/slide" Target="slides/slide17.xml"/><Relationship Id="rId46" Type="http://schemas.openxmlformats.org/officeDocument/2006/relationships/font" Target="fonts/Comfortaa-regular.fntdata"/><Relationship Id="rId23" Type="http://schemas.openxmlformats.org/officeDocument/2006/relationships/slide" Target="slides/slide16.xml"/><Relationship Id="rId45" Type="http://schemas.openxmlformats.org/officeDocument/2006/relationships/font" Target="fonts/BarlowCondense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48" Type="http://schemas.openxmlformats.org/officeDocument/2006/relationships/font" Target="fonts/HomemadeApple-regular.fntdata"/><Relationship Id="rId25" Type="http://schemas.openxmlformats.org/officeDocument/2006/relationships/slide" Target="slides/slide18.xml"/><Relationship Id="rId47" Type="http://schemas.openxmlformats.org/officeDocument/2006/relationships/font" Target="fonts/Comfortaa-bold.fntdata"/><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PatrickHand-regular.fntdata"/><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AmaticSC-bold.fntdata"/><Relationship Id="rId14" Type="http://schemas.openxmlformats.org/officeDocument/2006/relationships/slide" Target="slides/slide7.xml"/><Relationship Id="rId36" Type="http://schemas.openxmlformats.org/officeDocument/2006/relationships/font" Target="fonts/AmaticSC-regular.fntdata"/><Relationship Id="rId17" Type="http://schemas.openxmlformats.org/officeDocument/2006/relationships/slide" Target="slides/slide10.xml"/><Relationship Id="rId39" Type="http://schemas.openxmlformats.org/officeDocument/2006/relationships/font" Target="fonts/Poppins-bold.fntdata"/><Relationship Id="rId16" Type="http://schemas.openxmlformats.org/officeDocument/2006/relationships/slide" Target="slides/slide9.xml"/><Relationship Id="rId38" Type="http://schemas.openxmlformats.org/officeDocument/2006/relationships/font" Target="fonts/Poppins-regular.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g9cfbd8c58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68" name="Google Shape;1768;g9cfbd8c5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4" name="Shape 1784"/>
        <p:cNvGrpSpPr/>
        <p:nvPr/>
      </p:nvGrpSpPr>
      <p:grpSpPr>
        <a:xfrm>
          <a:off x="0" y="0"/>
          <a:ext cx="0" cy="0"/>
          <a:chOff x="0" y="0"/>
          <a:chExt cx="0" cy="0"/>
        </a:xfrm>
      </p:grpSpPr>
      <p:sp>
        <p:nvSpPr>
          <p:cNvPr id="1785" name="Google Shape;1785;g90226aed20_0_1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86" name="Google Shape;1786;g90226aed20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5" name="Shape 1795"/>
        <p:cNvGrpSpPr/>
        <p:nvPr/>
      </p:nvGrpSpPr>
      <p:grpSpPr>
        <a:xfrm>
          <a:off x="0" y="0"/>
          <a:ext cx="0" cy="0"/>
          <a:chOff x="0" y="0"/>
          <a:chExt cx="0" cy="0"/>
        </a:xfrm>
      </p:grpSpPr>
      <p:sp>
        <p:nvSpPr>
          <p:cNvPr id="1796" name="Google Shape;1796;g91f49aa3a1_0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97" name="Google Shape;1797;g91f49aa3a1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g9199ff27ca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15" name="Google Shape;1815;g9199ff27c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1" name="Shape 1831"/>
        <p:cNvGrpSpPr/>
        <p:nvPr/>
      </p:nvGrpSpPr>
      <p:grpSpPr>
        <a:xfrm>
          <a:off x="0" y="0"/>
          <a:ext cx="0" cy="0"/>
          <a:chOff x="0" y="0"/>
          <a:chExt cx="0" cy="0"/>
        </a:xfrm>
      </p:grpSpPr>
      <p:sp>
        <p:nvSpPr>
          <p:cNvPr id="1832" name="Google Shape;1832;g90226aeaee_0_4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33" name="Google Shape;1833;g90226aeaee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1" name="Shape 1851"/>
        <p:cNvGrpSpPr/>
        <p:nvPr/>
      </p:nvGrpSpPr>
      <p:grpSpPr>
        <a:xfrm>
          <a:off x="0" y="0"/>
          <a:ext cx="0" cy="0"/>
          <a:chOff x="0" y="0"/>
          <a:chExt cx="0" cy="0"/>
        </a:xfrm>
      </p:grpSpPr>
      <p:sp>
        <p:nvSpPr>
          <p:cNvPr id="1852" name="Google Shape;1852;g901aa9e00e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g901aa9e00e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0" name="Shape 1870"/>
        <p:cNvGrpSpPr/>
        <p:nvPr/>
      </p:nvGrpSpPr>
      <p:grpSpPr>
        <a:xfrm>
          <a:off x="0" y="0"/>
          <a:ext cx="0" cy="0"/>
          <a:chOff x="0" y="0"/>
          <a:chExt cx="0" cy="0"/>
        </a:xfrm>
      </p:grpSpPr>
      <p:sp>
        <p:nvSpPr>
          <p:cNvPr id="1871" name="Google Shape;1871;g90226aeaee_0_6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72" name="Google Shape;1872;g90226aeaee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g90c5f6c44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81" name="Google Shape;1881;g90c5f6c4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0" name="Shape 1890"/>
        <p:cNvGrpSpPr/>
        <p:nvPr/>
      </p:nvGrpSpPr>
      <p:grpSpPr>
        <a:xfrm>
          <a:off x="0" y="0"/>
          <a:ext cx="0" cy="0"/>
          <a:chOff x="0" y="0"/>
          <a:chExt cx="0" cy="0"/>
        </a:xfrm>
      </p:grpSpPr>
      <p:sp>
        <p:nvSpPr>
          <p:cNvPr id="1891" name="Google Shape;1891;g9062efc258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92" name="Google Shape;1892;g9062efc25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g90226aed20_0_1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05" name="Google Shape;1905;g90226aed20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6" name="Shape 1656"/>
        <p:cNvGrpSpPr/>
        <p:nvPr/>
      </p:nvGrpSpPr>
      <p:grpSpPr>
        <a:xfrm>
          <a:off x="0" y="0"/>
          <a:ext cx="0" cy="0"/>
          <a:chOff x="0" y="0"/>
          <a:chExt cx="0" cy="0"/>
        </a:xfrm>
      </p:grpSpPr>
      <p:sp>
        <p:nvSpPr>
          <p:cNvPr id="1657" name="Google Shape;1657;g91f49aa68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58" name="Google Shape;1658;g91f49aa6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3" name="Shape 1913"/>
        <p:cNvGrpSpPr/>
        <p:nvPr/>
      </p:nvGrpSpPr>
      <p:grpSpPr>
        <a:xfrm>
          <a:off x="0" y="0"/>
          <a:ext cx="0" cy="0"/>
          <a:chOff x="0" y="0"/>
          <a:chExt cx="0" cy="0"/>
        </a:xfrm>
      </p:grpSpPr>
      <p:sp>
        <p:nvSpPr>
          <p:cNvPr id="1914" name="Google Shape;1914;g90226aed20_0_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15" name="Google Shape;1915;g90226aed2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4" name="Shape 1924"/>
        <p:cNvGrpSpPr/>
        <p:nvPr/>
      </p:nvGrpSpPr>
      <p:grpSpPr>
        <a:xfrm>
          <a:off x="0" y="0"/>
          <a:ext cx="0" cy="0"/>
          <a:chOff x="0" y="0"/>
          <a:chExt cx="0" cy="0"/>
        </a:xfrm>
      </p:grpSpPr>
      <p:sp>
        <p:nvSpPr>
          <p:cNvPr id="1925" name="Google Shape;1925;g9062efc258_1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26" name="Google Shape;1926;g9062efc258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0" name="Shape 1930"/>
        <p:cNvGrpSpPr/>
        <p:nvPr/>
      </p:nvGrpSpPr>
      <p:grpSpPr>
        <a:xfrm>
          <a:off x="0" y="0"/>
          <a:ext cx="0" cy="0"/>
          <a:chOff x="0" y="0"/>
          <a:chExt cx="0" cy="0"/>
        </a:xfrm>
      </p:grpSpPr>
      <p:sp>
        <p:nvSpPr>
          <p:cNvPr id="1931" name="Google Shape;1931;g90c5f6c44c_0_3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32" name="Google Shape;1932;g90c5f6c44c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1" name="Shape 1941"/>
        <p:cNvGrpSpPr/>
        <p:nvPr/>
      </p:nvGrpSpPr>
      <p:grpSpPr>
        <a:xfrm>
          <a:off x="0" y="0"/>
          <a:ext cx="0" cy="0"/>
          <a:chOff x="0" y="0"/>
          <a:chExt cx="0" cy="0"/>
        </a:xfrm>
      </p:grpSpPr>
      <p:sp>
        <p:nvSpPr>
          <p:cNvPr id="1942" name="Google Shape;1942;g901aa9e00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g901aa9e00e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7" name="Shape 1957"/>
        <p:cNvGrpSpPr/>
        <p:nvPr/>
      </p:nvGrpSpPr>
      <p:grpSpPr>
        <a:xfrm>
          <a:off x="0" y="0"/>
          <a:ext cx="0" cy="0"/>
          <a:chOff x="0" y="0"/>
          <a:chExt cx="0" cy="0"/>
        </a:xfrm>
      </p:grpSpPr>
      <p:sp>
        <p:nvSpPr>
          <p:cNvPr id="1958" name="Google Shape;1958;g90226aed20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g90226aed20_0_1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2" name="Shape 1982"/>
        <p:cNvGrpSpPr/>
        <p:nvPr/>
      </p:nvGrpSpPr>
      <p:grpSpPr>
        <a:xfrm>
          <a:off x="0" y="0"/>
          <a:ext cx="0" cy="0"/>
          <a:chOff x="0" y="0"/>
          <a:chExt cx="0" cy="0"/>
        </a:xfrm>
      </p:grpSpPr>
      <p:sp>
        <p:nvSpPr>
          <p:cNvPr id="1983" name="Google Shape;1983;g91f49aa3a1_0_1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84" name="Google Shape;1984;g91f49aa3a1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9" name="Shape 1999"/>
        <p:cNvGrpSpPr/>
        <p:nvPr/>
      </p:nvGrpSpPr>
      <p:grpSpPr>
        <a:xfrm>
          <a:off x="0" y="0"/>
          <a:ext cx="0" cy="0"/>
          <a:chOff x="0" y="0"/>
          <a:chExt cx="0" cy="0"/>
        </a:xfrm>
      </p:grpSpPr>
      <p:sp>
        <p:nvSpPr>
          <p:cNvPr id="2000" name="Google Shape;2000;g91f49aa3a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01" name="Google Shape;2001;g91f49aa3a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7" name="Shape 2017"/>
        <p:cNvGrpSpPr/>
        <p:nvPr/>
      </p:nvGrpSpPr>
      <p:grpSpPr>
        <a:xfrm>
          <a:off x="0" y="0"/>
          <a:ext cx="0" cy="0"/>
          <a:chOff x="0" y="0"/>
          <a:chExt cx="0" cy="0"/>
        </a:xfrm>
      </p:grpSpPr>
      <p:sp>
        <p:nvSpPr>
          <p:cNvPr id="2018" name="Google Shape;2018;g9062efc258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19" name="Google Shape;2019;g9062efc25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g9084d2d6fc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g9084d2d6fc_3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0" name="Shape 1710"/>
        <p:cNvGrpSpPr/>
        <p:nvPr/>
      </p:nvGrpSpPr>
      <p:grpSpPr>
        <a:xfrm>
          <a:off x="0" y="0"/>
          <a:ext cx="0" cy="0"/>
          <a:chOff x="0" y="0"/>
          <a:chExt cx="0" cy="0"/>
        </a:xfrm>
      </p:grpSpPr>
      <p:sp>
        <p:nvSpPr>
          <p:cNvPr id="1711" name="Google Shape;1711;g90226aeaee_0_4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12" name="Google Shape;1712;g90226aeaee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g9199ff2960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g9199ff2960_0_6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9121f9e050_0_7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40" name="Google Shape;1740;g9121f9e050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6" name="Shape 1756"/>
        <p:cNvGrpSpPr/>
        <p:nvPr/>
      </p:nvGrpSpPr>
      <p:grpSpPr>
        <a:xfrm>
          <a:off x="0" y="0"/>
          <a:ext cx="0" cy="0"/>
          <a:chOff x="0" y="0"/>
          <a:chExt cx="0" cy="0"/>
        </a:xfrm>
      </p:grpSpPr>
      <p:sp>
        <p:nvSpPr>
          <p:cNvPr id="1757" name="Google Shape;1757;g9d832f5e1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58" name="Google Shape;1758;g9d832f5e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7.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hyperlink" Target="https://drive.google.com/file/d/1oUvdGF9exFSxWYzh2rBMKZnlhnBwDg10/view?usp=sharing" TargetMode="External"/><Relationship Id="rId6"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slidesmania.com/" TargetMode="External"/><Relationship Id="rId3" Type="http://schemas.openxmlformats.org/officeDocument/2006/relationships/image" Target="../media/image17.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25.png"/><Relationship Id="rId12" Type="http://schemas.openxmlformats.org/officeDocument/2006/relationships/image" Target="../media/image18.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16.png"/><Relationship Id="rId7" Type="http://schemas.openxmlformats.org/officeDocument/2006/relationships/hyperlink" Target="https://twitter.com/SlidesManiaSM/" TargetMode="External"/><Relationship Id="rId8"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32.png"/><Relationship Id="rId4"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1">
  <p:cSld name="0071_Scrapbook_Template_SlidesMania_1">
    <p:spTree>
      <p:nvGrpSpPr>
        <p:cNvPr id="7" name="Shape 7"/>
        <p:cNvGrpSpPr/>
        <p:nvPr/>
      </p:nvGrpSpPr>
      <p:grpSpPr>
        <a:xfrm>
          <a:off x="0" y="0"/>
          <a:ext cx="0" cy="0"/>
          <a:chOff x="0" y="0"/>
          <a:chExt cx="0" cy="0"/>
        </a:xfrm>
      </p:grpSpPr>
      <p:grpSp>
        <p:nvGrpSpPr>
          <p:cNvPr id="8" name="Google Shape;8;p2"/>
          <p:cNvGrpSpPr/>
          <p:nvPr/>
        </p:nvGrpSpPr>
        <p:grpSpPr>
          <a:xfrm rot="-796307">
            <a:off x="5709454" y="3023944"/>
            <a:ext cx="2621902" cy="525625"/>
            <a:chOff x="1959429" y="497437"/>
            <a:chExt cx="2976464" cy="655200"/>
          </a:xfrm>
        </p:grpSpPr>
        <p:sp>
          <p:nvSpPr>
            <p:cNvPr id="9" name="Google Shape;9;p2"/>
            <p:cNvSpPr/>
            <p:nvPr/>
          </p:nvSpPr>
          <p:spPr>
            <a:xfrm>
              <a:off x="1959429" y="497437"/>
              <a:ext cx="793102"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 name="Google Shape;10;p2"/>
            <p:cNvSpPr/>
            <p:nvPr/>
          </p:nvSpPr>
          <p:spPr>
            <a:xfrm>
              <a:off x="2631232" y="497437"/>
              <a:ext cx="2304661" cy="653143"/>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1" name="Google Shape;11;p2"/>
          <p:cNvGrpSpPr/>
          <p:nvPr/>
        </p:nvGrpSpPr>
        <p:grpSpPr>
          <a:xfrm rot="-796307">
            <a:off x="5548987" y="2378831"/>
            <a:ext cx="2621902" cy="525625"/>
            <a:chOff x="1959429" y="497437"/>
            <a:chExt cx="2976464" cy="655200"/>
          </a:xfrm>
        </p:grpSpPr>
        <p:sp>
          <p:nvSpPr>
            <p:cNvPr id="12" name="Google Shape;12;p2"/>
            <p:cNvSpPr/>
            <p:nvPr/>
          </p:nvSpPr>
          <p:spPr>
            <a:xfrm>
              <a:off x="1959429" y="497437"/>
              <a:ext cx="793102" cy="655200"/>
            </a:xfrm>
            <a:prstGeom prst="rect">
              <a:avLst/>
            </a:prstGeom>
            <a:solidFill>
              <a:srgbClr val="F0D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2"/>
            <p:cNvSpPr/>
            <p:nvPr/>
          </p:nvSpPr>
          <p:spPr>
            <a:xfrm>
              <a:off x="2631232" y="497437"/>
              <a:ext cx="2304661" cy="653143"/>
            </a:xfrm>
            <a:prstGeom prst="rect">
              <a:avLst/>
            </a:prstGeom>
            <a:solidFill>
              <a:srgbClr val="F0D77D"/>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4" name="Google Shape;14;p2"/>
          <p:cNvGrpSpPr/>
          <p:nvPr/>
        </p:nvGrpSpPr>
        <p:grpSpPr>
          <a:xfrm rot="-796307">
            <a:off x="5396132" y="1755016"/>
            <a:ext cx="2621902" cy="525625"/>
            <a:chOff x="1959429" y="497437"/>
            <a:chExt cx="2976464" cy="655200"/>
          </a:xfrm>
        </p:grpSpPr>
        <p:sp>
          <p:nvSpPr>
            <p:cNvPr id="15" name="Google Shape;15;p2"/>
            <p:cNvSpPr/>
            <p:nvPr/>
          </p:nvSpPr>
          <p:spPr>
            <a:xfrm>
              <a:off x="1959429" y="497437"/>
              <a:ext cx="793102"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 name="Google Shape;16;p2"/>
            <p:cNvSpPr/>
            <p:nvPr/>
          </p:nvSpPr>
          <p:spPr>
            <a:xfrm>
              <a:off x="2631232" y="497437"/>
              <a:ext cx="2304661" cy="653143"/>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7" name="Google Shape;17;p2"/>
          <p:cNvGrpSpPr/>
          <p:nvPr/>
        </p:nvGrpSpPr>
        <p:grpSpPr>
          <a:xfrm rot="-796307">
            <a:off x="5238941" y="1083133"/>
            <a:ext cx="2621902" cy="525625"/>
            <a:chOff x="1959429" y="497437"/>
            <a:chExt cx="2976464" cy="655200"/>
          </a:xfrm>
        </p:grpSpPr>
        <p:sp>
          <p:nvSpPr>
            <p:cNvPr id="18" name="Google Shape;18;p2"/>
            <p:cNvSpPr/>
            <p:nvPr/>
          </p:nvSpPr>
          <p:spPr>
            <a:xfrm>
              <a:off x="1959429" y="497437"/>
              <a:ext cx="793102" cy="655200"/>
            </a:xfrm>
            <a:prstGeom prst="rect">
              <a:avLst/>
            </a:prstGeom>
            <a:solidFill>
              <a:srgbClr val="C2B5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 name="Google Shape;19;p2"/>
            <p:cNvSpPr/>
            <p:nvPr/>
          </p:nvSpPr>
          <p:spPr>
            <a:xfrm>
              <a:off x="2631232" y="497437"/>
              <a:ext cx="2304661" cy="653143"/>
            </a:xfrm>
            <a:prstGeom prst="rect">
              <a:avLst/>
            </a:prstGeom>
            <a:solidFill>
              <a:srgbClr val="C2B5D8"/>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20" name="Google Shape;20;p2"/>
          <p:cNvGrpSpPr/>
          <p:nvPr/>
        </p:nvGrpSpPr>
        <p:grpSpPr>
          <a:xfrm rot="-796307">
            <a:off x="5086086" y="459318"/>
            <a:ext cx="2621902" cy="525625"/>
            <a:chOff x="1959429" y="497437"/>
            <a:chExt cx="2976464" cy="655200"/>
          </a:xfrm>
        </p:grpSpPr>
        <p:sp>
          <p:nvSpPr>
            <p:cNvPr id="21" name="Google Shape;21;p2"/>
            <p:cNvSpPr/>
            <p:nvPr/>
          </p:nvSpPr>
          <p:spPr>
            <a:xfrm>
              <a:off x="1959429" y="497437"/>
              <a:ext cx="793102" cy="655200"/>
            </a:xfrm>
            <a:prstGeom prst="rect">
              <a:avLst/>
            </a:prstGeom>
            <a:solidFill>
              <a:srgbClr val="B1C4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 name="Google Shape;22;p2"/>
            <p:cNvSpPr/>
            <p:nvPr/>
          </p:nvSpPr>
          <p:spPr>
            <a:xfrm>
              <a:off x="2631232" y="497437"/>
              <a:ext cx="2304661" cy="653143"/>
            </a:xfrm>
            <a:prstGeom prst="rect">
              <a:avLst/>
            </a:prstGeom>
            <a:solidFill>
              <a:srgbClr val="B1C4DA"/>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descr="Imagen que contiene pared&#10;&#10;Descripción generada automáticamente" id="23" name="Google Shape;23;p2"/>
          <p:cNvPicPr preferRelativeResize="0"/>
          <p:nvPr/>
        </p:nvPicPr>
        <p:blipFill rotWithShape="1">
          <a:blip r:embed="rId2">
            <a:alphaModFix/>
          </a:blip>
          <a:srcRect b="0" l="0" r="0" t="0"/>
          <a:stretch/>
        </p:blipFill>
        <p:spPr>
          <a:xfrm rot="-688480">
            <a:off x="1397240" y="-148690"/>
            <a:ext cx="5859263" cy="6915210"/>
          </a:xfrm>
          <a:prstGeom prst="rect">
            <a:avLst/>
          </a:prstGeom>
          <a:noFill/>
          <a:ln>
            <a:noFill/>
          </a:ln>
          <a:effectLst>
            <a:outerShdw blurRad="63500" sx="102000" rotWithShape="0" algn="ctr" sy="102000">
              <a:srgbClr val="000000">
                <a:alpha val="40000"/>
              </a:srgbClr>
            </a:outerShdw>
          </a:effectLst>
        </p:spPr>
      </p:pic>
      <p:sp>
        <p:nvSpPr>
          <p:cNvPr id="24" name="Google Shape;24;p2"/>
          <p:cNvSpPr/>
          <p:nvPr/>
        </p:nvSpPr>
        <p:spPr>
          <a:xfrm rot="-6078961">
            <a:off x="2072289" y="644092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 name="Google Shape;25;p2"/>
          <p:cNvSpPr/>
          <p:nvPr/>
        </p:nvSpPr>
        <p:spPr>
          <a:xfrm rot="-6078961">
            <a:off x="1861204" y="5452134"/>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 name="Google Shape;26;p2"/>
          <p:cNvSpPr/>
          <p:nvPr/>
        </p:nvSpPr>
        <p:spPr>
          <a:xfrm rot="-6078961">
            <a:off x="1663774" y="4399476"/>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 name="Google Shape;27;p2"/>
          <p:cNvSpPr/>
          <p:nvPr/>
        </p:nvSpPr>
        <p:spPr>
          <a:xfrm rot="-6078961">
            <a:off x="1436144" y="3328008"/>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 name="Google Shape;28;p2"/>
          <p:cNvSpPr/>
          <p:nvPr/>
        </p:nvSpPr>
        <p:spPr>
          <a:xfrm rot="-6078961">
            <a:off x="1233449" y="2268022"/>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 name="Google Shape;29;p2"/>
          <p:cNvSpPr/>
          <p:nvPr/>
        </p:nvSpPr>
        <p:spPr>
          <a:xfrm rot="-6078961">
            <a:off x="1805832" y="54952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 name="Google Shape;30;p2"/>
          <p:cNvSpPr/>
          <p:nvPr/>
        </p:nvSpPr>
        <p:spPr>
          <a:xfrm rot="-6078961">
            <a:off x="1781983" y="54011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 name="Google Shape;31;p2"/>
          <p:cNvSpPr/>
          <p:nvPr/>
        </p:nvSpPr>
        <p:spPr>
          <a:xfrm rot="-6078961">
            <a:off x="1589286" y="443818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 name="Google Shape;32;p2"/>
          <p:cNvSpPr/>
          <p:nvPr/>
        </p:nvSpPr>
        <p:spPr>
          <a:xfrm rot="-6078961">
            <a:off x="1575077" y="43421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 name="Google Shape;33;p2"/>
          <p:cNvSpPr/>
          <p:nvPr/>
        </p:nvSpPr>
        <p:spPr>
          <a:xfrm rot="-6078961">
            <a:off x="1377096" y="337781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 name="Google Shape;34;p2"/>
          <p:cNvSpPr/>
          <p:nvPr/>
        </p:nvSpPr>
        <p:spPr>
          <a:xfrm rot="-6078961">
            <a:off x="1353246" y="32836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 name="Google Shape;35;p2"/>
          <p:cNvSpPr/>
          <p:nvPr/>
        </p:nvSpPr>
        <p:spPr>
          <a:xfrm rot="-6078961">
            <a:off x="1170191" y="231880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 name="Google Shape;36;p2"/>
          <p:cNvSpPr/>
          <p:nvPr/>
        </p:nvSpPr>
        <p:spPr>
          <a:xfrm rot="-6078961">
            <a:off x="1146341" y="222467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 name="Google Shape;37;p2"/>
          <p:cNvSpPr/>
          <p:nvPr/>
        </p:nvSpPr>
        <p:spPr>
          <a:xfrm rot="-6078961">
            <a:off x="1009795" y="12164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 name="Google Shape;38;p2"/>
          <p:cNvSpPr/>
          <p:nvPr/>
        </p:nvSpPr>
        <p:spPr>
          <a:xfrm rot="-6078961">
            <a:off x="955777" y="124732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 name="Google Shape;39;p2"/>
          <p:cNvSpPr/>
          <p:nvPr/>
        </p:nvSpPr>
        <p:spPr>
          <a:xfrm rot="-6078961">
            <a:off x="931927" y="115319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 name="Google Shape;40;p2"/>
          <p:cNvSpPr/>
          <p:nvPr/>
        </p:nvSpPr>
        <p:spPr>
          <a:xfrm rot="-6078961">
            <a:off x="1979632" y="648903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 name="Google Shape;41;p2"/>
          <p:cNvSpPr/>
          <p:nvPr/>
        </p:nvSpPr>
        <p:spPr>
          <a:xfrm rot="-6078961">
            <a:off x="1965423" y="639296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 name="Google Shape;42;p2"/>
          <p:cNvSpPr/>
          <p:nvPr/>
        </p:nvSpPr>
        <p:spPr>
          <a:xfrm rot="-6078961">
            <a:off x="1965162" y="592456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 name="Google Shape;43;p2"/>
          <p:cNvSpPr/>
          <p:nvPr/>
        </p:nvSpPr>
        <p:spPr>
          <a:xfrm rot="-6078961">
            <a:off x="1756006" y="49454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 name="Google Shape;44;p2"/>
          <p:cNvSpPr/>
          <p:nvPr/>
        </p:nvSpPr>
        <p:spPr>
          <a:xfrm rot="-6078961">
            <a:off x="1556647" y="3883118"/>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 name="Google Shape;45;p2"/>
          <p:cNvSpPr/>
          <p:nvPr/>
        </p:nvSpPr>
        <p:spPr>
          <a:xfrm rot="-6078961">
            <a:off x="1332875" y="2830932"/>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 name="Google Shape;46;p2"/>
          <p:cNvSpPr/>
          <p:nvPr/>
        </p:nvSpPr>
        <p:spPr>
          <a:xfrm rot="-6078961">
            <a:off x="1126322" y="175166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 name="Google Shape;47;p2"/>
          <p:cNvSpPr/>
          <p:nvPr/>
        </p:nvSpPr>
        <p:spPr>
          <a:xfrm rot="-6078961">
            <a:off x="1698705" y="4978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 name="Google Shape;48;p2"/>
          <p:cNvSpPr/>
          <p:nvPr/>
        </p:nvSpPr>
        <p:spPr>
          <a:xfrm rot="-6078961">
            <a:off x="1674855" y="488476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 name="Google Shape;49;p2"/>
          <p:cNvSpPr/>
          <p:nvPr/>
        </p:nvSpPr>
        <p:spPr>
          <a:xfrm rot="-6078961">
            <a:off x="1482159" y="392182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 name="Google Shape;50;p2"/>
          <p:cNvSpPr/>
          <p:nvPr/>
        </p:nvSpPr>
        <p:spPr>
          <a:xfrm rot="-6078961">
            <a:off x="1467950" y="382576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 name="Google Shape;51;p2"/>
          <p:cNvSpPr/>
          <p:nvPr/>
        </p:nvSpPr>
        <p:spPr>
          <a:xfrm rot="-6078961">
            <a:off x="1269969" y="286145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 name="Google Shape;52;p2"/>
          <p:cNvSpPr/>
          <p:nvPr/>
        </p:nvSpPr>
        <p:spPr>
          <a:xfrm rot="-6078961">
            <a:off x="1246119" y="27673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 name="Google Shape;53;p2"/>
          <p:cNvSpPr/>
          <p:nvPr/>
        </p:nvSpPr>
        <p:spPr>
          <a:xfrm rot="-6078961">
            <a:off x="1063063" y="180244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 name="Google Shape;54;p2"/>
          <p:cNvSpPr/>
          <p:nvPr/>
        </p:nvSpPr>
        <p:spPr>
          <a:xfrm rot="-6078961">
            <a:off x="1039214" y="17083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 name="Google Shape;55;p2"/>
          <p:cNvSpPr/>
          <p:nvPr/>
        </p:nvSpPr>
        <p:spPr>
          <a:xfrm rot="-6078961">
            <a:off x="910145" y="687324"/>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 name="Google Shape;56;p2"/>
          <p:cNvSpPr/>
          <p:nvPr/>
        </p:nvSpPr>
        <p:spPr>
          <a:xfrm rot="-6078961">
            <a:off x="856361" y="71940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 name="Google Shape;57;p2"/>
          <p:cNvSpPr/>
          <p:nvPr/>
        </p:nvSpPr>
        <p:spPr>
          <a:xfrm rot="-6078961">
            <a:off x="822870" y="62719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 name="Google Shape;58;p2"/>
          <p:cNvSpPr/>
          <p:nvPr/>
        </p:nvSpPr>
        <p:spPr>
          <a:xfrm rot="-6078961">
            <a:off x="1872505" y="59726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 name="Google Shape;59;p2"/>
          <p:cNvSpPr/>
          <p:nvPr/>
        </p:nvSpPr>
        <p:spPr>
          <a:xfrm rot="-6078961">
            <a:off x="1858296" y="587661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0" name="Google Shape;60;p2"/>
          <p:cNvSpPr/>
          <p:nvPr/>
        </p:nvSpPr>
        <p:spPr>
          <a:xfrm rot="-6078961">
            <a:off x="2170988" y="69280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1" name="Google Shape;61;p2"/>
          <p:cNvSpPr/>
          <p:nvPr/>
        </p:nvSpPr>
        <p:spPr>
          <a:xfrm rot="-6078961">
            <a:off x="2078331" y="69761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 name="Google Shape;62;p2"/>
          <p:cNvSpPr/>
          <p:nvPr/>
        </p:nvSpPr>
        <p:spPr>
          <a:xfrm rot="-6078961">
            <a:off x="2064122" y="688013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1">
  <p:cSld name="0071_Scrapbook_Template_SlidesMania_6_1">
    <p:spTree>
      <p:nvGrpSpPr>
        <p:cNvPr id="578" name="Shape 578"/>
        <p:cNvGrpSpPr/>
        <p:nvPr/>
      </p:nvGrpSpPr>
      <p:grpSpPr>
        <a:xfrm>
          <a:off x="0" y="0"/>
          <a:ext cx="0" cy="0"/>
          <a:chOff x="0" y="0"/>
          <a:chExt cx="0" cy="0"/>
        </a:xfrm>
      </p:grpSpPr>
      <p:pic>
        <p:nvPicPr>
          <p:cNvPr descr="Imagen que contiene pared&#10;&#10;Descripción generada automáticamente" id="579" name="Google Shape;579;p11"/>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580" name="Google Shape;580;p11"/>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581" name="Google Shape;581;p11"/>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2" name="Google Shape;582;p11"/>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3" name="Google Shape;583;p11"/>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4" name="Google Shape;584;p11"/>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5" name="Google Shape;585;p11"/>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6" name="Google Shape;586;p11"/>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7" name="Google Shape;587;p11"/>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8" name="Google Shape;588;p11"/>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9" name="Google Shape;589;p11"/>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11"/>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11"/>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2" name="Google Shape;592;p11"/>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3" name="Google Shape;593;p11"/>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4" name="Google Shape;594;p11"/>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5" name="Google Shape;595;p11"/>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6" name="Google Shape;596;p11"/>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7" name="Google Shape;597;p11"/>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8" name="Google Shape;598;p11"/>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9" name="Google Shape;599;p11"/>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0" name="Google Shape;600;p11"/>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1" name="Google Shape;601;p11"/>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2" name="Google Shape;602;p11"/>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3" name="Google Shape;603;p11"/>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11"/>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5" name="Google Shape;605;p11"/>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6" name="Google Shape;606;p11"/>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7" name="Google Shape;607;p11"/>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8" name="Google Shape;608;p11"/>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9" name="Google Shape;609;p11"/>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0" name="Google Shape;610;p11"/>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1" name="Google Shape;611;p11"/>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2" name="Google Shape;612;p11"/>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3" name="Google Shape;613;p11"/>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4" name="Google Shape;614;p11"/>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5" name="Google Shape;615;p11"/>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6" name="Google Shape;616;p11"/>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7" name="Google Shape;617;p11"/>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8" name="Google Shape;618;p11"/>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9" name="Google Shape;619;p11"/>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0" name="Google Shape;620;p11"/>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1" name="Google Shape;621;p11"/>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2" name="Google Shape;622;p11"/>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3" name="Google Shape;623;p11"/>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4" name="Google Shape;624;p11"/>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5" name="Google Shape;625;p11"/>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6" name="Google Shape;626;p11"/>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7" name="Google Shape;627;p11"/>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8" name="Google Shape;628;p11"/>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9" name="Google Shape;629;p11"/>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0" name="Google Shape;630;p11"/>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1" name="Google Shape;631;p11"/>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2" name="Google Shape;632;p11"/>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33" name="Google Shape;633;p11"/>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634" name="Google Shape;634;p11"/>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635" name="Google Shape;635;p11"/>
          <p:cNvSpPr/>
          <p:nvPr/>
        </p:nvSpPr>
        <p:spPr>
          <a:xfrm>
            <a:off x="693650" y="452200"/>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36" name="Google Shape;636;p11"/>
          <p:cNvSpPr/>
          <p:nvPr/>
        </p:nvSpPr>
        <p:spPr>
          <a:xfrm>
            <a:off x="499975" y="51587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37" name="Google Shape;637;p11"/>
          <p:cNvSpPr txBox="1"/>
          <p:nvPr/>
        </p:nvSpPr>
        <p:spPr>
          <a:xfrm>
            <a:off x="596925" y="515875"/>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¿QUÉ ES EL TIEMPO?</a:t>
            </a:r>
            <a:endParaRPr b="1" sz="4000">
              <a:latin typeface="Amatic SC"/>
              <a:ea typeface="Amatic SC"/>
              <a:cs typeface="Amatic SC"/>
              <a:sym typeface="Amatic SC"/>
            </a:endParaRPr>
          </a:p>
        </p:txBody>
      </p:sp>
      <p:sp>
        <p:nvSpPr>
          <p:cNvPr id="638" name="Google Shape;638;p11"/>
          <p:cNvSpPr txBox="1"/>
          <p:nvPr/>
        </p:nvSpPr>
        <p:spPr>
          <a:xfrm>
            <a:off x="499975" y="1615900"/>
            <a:ext cx="4864200" cy="9069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Drag the image to the phrase it represents.</a:t>
            </a:r>
            <a:endParaRPr sz="2000">
              <a:latin typeface="Comfortaa"/>
              <a:ea typeface="Comfortaa"/>
              <a:cs typeface="Comfortaa"/>
              <a:sym typeface="Comfortaa"/>
            </a:endParaRPr>
          </a:p>
        </p:txBody>
      </p:sp>
      <p:graphicFrame>
        <p:nvGraphicFramePr>
          <p:cNvPr id="639" name="Google Shape;639;p11"/>
          <p:cNvGraphicFramePr/>
          <p:nvPr/>
        </p:nvGraphicFramePr>
        <p:xfrm>
          <a:off x="6552035" y="279988"/>
          <a:ext cx="3000000" cy="3000000"/>
        </p:xfrm>
        <a:graphic>
          <a:graphicData uri="http://schemas.openxmlformats.org/drawingml/2006/table">
            <a:tbl>
              <a:tblPr bandRow="1" firstRow="1">
                <a:noFill/>
                <a:tableStyleId>{33E71FFE-1CD6-4858-A591-56380076B319}</a:tableStyleId>
              </a:tblPr>
              <a:tblGrid>
                <a:gridCol w="2593450"/>
              </a:tblGrid>
              <a:tr h="2083300">
                <a:tc>
                  <a:txBody>
                    <a:bodyPr/>
                    <a:lstStyle/>
                    <a:p>
                      <a:pPr indent="0" lvl="0" marL="0" rtl="0" algn="ctr">
                        <a:lnSpc>
                          <a:spcPct val="100000"/>
                        </a:lnSpc>
                        <a:spcBef>
                          <a:spcPts val="0"/>
                        </a:spcBef>
                        <a:spcAft>
                          <a:spcPts val="0"/>
                        </a:spcAft>
                        <a:buNone/>
                      </a:pPr>
                      <a:r>
                        <a:rPr b="0" lang="es-ES" sz="2500">
                          <a:solidFill>
                            <a:srgbClr val="000000"/>
                          </a:solidFill>
                          <a:latin typeface="Patrick Hand"/>
                          <a:ea typeface="Patrick Hand"/>
                          <a:cs typeface="Patrick Hand"/>
                          <a:sym typeface="Patrick Hand"/>
                        </a:rPr>
                        <a:t>Nieva</a:t>
                      </a:r>
                      <a:endParaRPr b="0" sz="25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2083300">
                <a:tc>
                  <a:txBody>
                    <a:bodyPr/>
                    <a:lstStyle/>
                    <a:p>
                      <a:pPr indent="0" lvl="0" marL="0" rtl="0" algn="ctr">
                        <a:lnSpc>
                          <a:spcPct val="100000"/>
                        </a:lnSpc>
                        <a:spcBef>
                          <a:spcPts val="0"/>
                        </a:spcBef>
                        <a:spcAft>
                          <a:spcPts val="0"/>
                        </a:spcAft>
                        <a:buNone/>
                      </a:pPr>
                      <a:r>
                        <a:rPr lang="es-ES" sz="2500">
                          <a:solidFill>
                            <a:srgbClr val="000000"/>
                          </a:solidFill>
                          <a:latin typeface="Patrick Hand"/>
                          <a:ea typeface="Patrick Hand"/>
                          <a:cs typeface="Patrick Hand"/>
                          <a:sym typeface="Patrick Hand"/>
                        </a:rPr>
                        <a:t>Está nublado</a:t>
                      </a:r>
                      <a:endParaRPr sz="25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C9263"/>
                    </a:solidFill>
                  </a:tcPr>
                </a:tc>
              </a:tr>
              <a:tr h="2083300">
                <a:tc>
                  <a:txBody>
                    <a:bodyPr/>
                    <a:lstStyle/>
                    <a:p>
                      <a:pPr indent="0" lvl="0" marL="0" rtl="0" algn="ctr">
                        <a:spcBef>
                          <a:spcPts val="0"/>
                        </a:spcBef>
                        <a:spcAft>
                          <a:spcPts val="0"/>
                        </a:spcAft>
                        <a:buNone/>
                      </a:pPr>
                      <a:r>
                        <a:rPr lang="es-ES" sz="2500">
                          <a:latin typeface="Patrick Hand"/>
                          <a:ea typeface="Patrick Hand"/>
                          <a:cs typeface="Patrick Hand"/>
                          <a:sym typeface="Patrick Hand"/>
                        </a:rPr>
                        <a:t>Hace calor</a:t>
                      </a:r>
                      <a:endParaRPr sz="25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0F2EE"/>
                    </a:solidFill>
                  </a:tcPr>
                </a:tc>
              </a:tr>
            </a:tbl>
          </a:graphicData>
        </a:graphic>
      </p:graphicFrame>
      <p:graphicFrame>
        <p:nvGraphicFramePr>
          <p:cNvPr id="640" name="Google Shape;640;p11"/>
          <p:cNvGraphicFramePr/>
          <p:nvPr/>
        </p:nvGraphicFramePr>
        <p:xfrm>
          <a:off x="9311760" y="279975"/>
          <a:ext cx="3000000" cy="3000000"/>
        </p:xfrm>
        <a:graphic>
          <a:graphicData uri="http://schemas.openxmlformats.org/drawingml/2006/table">
            <a:tbl>
              <a:tblPr bandRow="1" firstRow="1">
                <a:noFill/>
                <a:tableStyleId>{33E71FFE-1CD6-4858-A591-56380076B319}</a:tableStyleId>
              </a:tblPr>
              <a:tblGrid>
                <a:gridCol w="2593450"/>
              </a:tblGrid>
              <a:tr h="1562475">
                <a:tc>
                  <a:txBody>
                    <a:bodyPr/>
                    <a:lstStyle/>
                    <a:p>
                      <a:pPr indent="0" lvl="0" marL="0" rtl="0" algn="ctr">
                        <a:lnSpc>
                          <a:spcPct val="100000"/>
                        </a:lnSpc>
                        <a:spcBef>
                          <a:spcPts val="0"/>
                        </a:spcBef>
                        <a:spcAft>
                          <a:spcPts val="0"/>
                        </a:spcAft>
                        <a:buNone/>
                      </a:pPr>
                      <a:r>
                        <a:rPr b="0" lang="es-ES" sz="2500">
                          <a:solidFill>
                            <a:srgbClr val="000000"/>
                          </a:solidFill>
                          <a:latin typeface="Patrick Hand"/>
                          <a:ea typeface="Patrick Hand"/>
                          <a:cs typeface="Patrick Hand"/>
                          <a:sym typeface="Patrick Hand"/>
                        </a:rPr>
                        <a:t>Hace frío</a:t>
                      </a:r>
                      <a:endParaRPr b="0" sz="25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C9263"/>
                    </a:solidFill>
                  </a:tcPr>
                </a:tc>
              </a:tr>
              <a:tr h="1562475">
                <a:tc>
                  <a:txBody>
                    <a:bodyPr/>
                    <a:lstStyle/>
                    <a:p>
                      <a:pPr indent="0" lvl="0" marL="0" rtl="0" algn="ctr">
                        <a:lnSpc>
                          <a:spcPct val="100000"/>
                        </a:lnSpc>
                        <a:spcBef>
                          <a:spcPts val="0"/>
                        </a:spcBef>
                        <a:spcAft>
                          <a:spcPts val="0"/>
                        </a:spcAft>
                        <a:buNone/>
                      </a:pPr>
                      <a:r>
                        <a:rPr lang="es-ES" sz="2500">
                          <a:solidFill>
                            <a:srgbClr val="000000"/>
                          </a:solidFill>
                          <a:latin typeface="Patrick Hand"/>
                          <a:ea typeface="Patrick Hand"/>
                          <a:cs typeface="Patrick Hand"/>
                          <a:sym typeface="Patrick Hand"/>
                        </a:rPr>
                        <a:t>Hace sol</a:t>
                      </a:r>
                      <a:endParaRPr sz="25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1562475">
                <a:tc>
                  <a:txBody>
                    <a:bodyPr/>
                    <a:lstStyle/>
                    <a:p>
                      <a:pPr indent="0" lvl="0" marL="0" rtl="0" algn="ctr">
                        <a:lnSpc>
                          <a:spcPct val="100000"/>
                        </a:lnSpc>
                        <a:spcBef>
                          <a:spcPts val="0"/>
                        </a:spcBef>
                        <a:spcAft>
                          <a:spcPts val="0"/>
                        </a:spcAft>
                        <a:buNone/>
                      </a:pPr>
                      <a:r>
                        <a:rPr lang="es-ES" sz="2500">
                          <a:solidFill>
                            <a:srgbClr val="000000"/>
                          </a:solidFill>
                          <a:latin typeface="Patrick Hand"/>
                          <a:ea typeface="Patrick Hand"/>
                          <a:cs typeface="Patrick Hand"/>
                          <a:sym typeface="Patrick Hand"/>
                        </a:rPr>
                        <a:t>Hace viento</a:t>
                      </a:r>
                      <a:endParaRPr sz="25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C9263"/>
                    </a:solidFill>
                  </a:tcPr>
                </a:tc>
              </a:tr>
              <a:tr h="1562475">
                <a:tc>
                  <a:txBody>
                    <a:bodyPr/>
                    <a:lstStyle/>
                    <a:p>
                      <a:pPr indent="0" lvl="0" marL="0" rtl="0" algn="ctr">
                        <a:spcBef>
                          <a:spcPts val="0"/>
                        </a:spcBef>
                        <a:spcAft>
                          <a:spcPts val="0"/>
                        </a:spcAft>
                        <a:buClr>
                          <a:schemeClr val="dk1"/>
                        </a:buClr>
                        <a:buSzPts val="1100"/>
                        <a:buFont typeface="Arial"/>
                        <a:buNone/>
                      </a:pPr>
                      <a:r>
                        <a:rPr lang="es-ES" sz="2500">
                          <a:latin typeface="Patrick Hand"/>
                          <a:ea typeface="Patrick Hand"/>
                          <a:cs typeface="Patrick Hand"/>
                          <a:sym typeface="Patrick Hand"/>
                        </a:rPr>
                        <a:t>Llueve</a:t>
                      </a:r>
                      <a:endParaRPr sz="25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bl>
          </a:graphicData>
        </a:graphic>
      </p:graphicFrame>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p:cSld name="0071_Scrapbook_Template_SlidesMania_4">
    <p:spTree>
      <p:nvGrpSpPr>
        <p:cNvPr id="641" name="Shape 641"/>
        <p:cNvGrpSpPr/>
        <p:nvPr/>
      </p:nvGrpSpPr>
      <p:grpSpPr>
        <a:xfrm>
          <a:off x="0" y="0"/>
          <a:ext cx="0" cy="0"/>
          <a:chOff x="0" y="0"/>
          <a:chExt cx="0" cy="0"/>
        </a:xfrm>
      </p:grpSpPr>
      <p:pic>
        <p:nvPicPr>
          <p:cNvPr descr="Imagen que contiene pared&#10;&#10;Descripción generada automáticamente" id="642" name="Google Shape;642;p12"/>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643" name="Google Shape;643;p12"/>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644" name="Google Shape;644;p12"/>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5" name="Google Shape;645;p12"/>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6" name="Google Shape;646;p12"/>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7" name="Google Shape;647;p12"/>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8" name="Google Shape;648;p12"/>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9" name="Google Shape;649;p12"/>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0" name="Google Shape;650;p12"/>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1" name="Google Shape;651;p12"/>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2" name="Google Shape;652;p12"/>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3" name="Google Shape;653;p12"/>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4" name="Google Shape;654;p12"/>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5" name="Google Shape;655;p12"/>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6" name="Google Shape;656;p12"/>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7" name="Google Shape;657;p12"/>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8" name="Google Shape;658;p12"/>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9" name="Google Shape;659;p12"/>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0" name="Google Shape;660;p12"/>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1" name="Google Shape;661;p12"/>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2" name="Google Shape;662;p12"/>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3" name="Google Shape;663;p12"/>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4" name="Google Shape;664;p12"/>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5" name="Google Shape;665;p12"/>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6" name="Google Shape;666;p12"/>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7" name="Google Shape;667;p12"/>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8" name="Google Shape;668;p12"/>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9" name="Google Shape;669;p12"/>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0" name="Google Shape;670;p12"/>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1" name="Google Shape;671;p12"/>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2" name="Google Shape;672;p12"/>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3" name="Google Shape;673;p12"/>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4" name="Google Shape;674;p12"/>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5" name="Google Shape;675;p12"/>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6" name="Google Shape;676;p12"/>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7" name="Google Shape;677;p12"/>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8" name="Google Shape;678;p12"/>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9" name="Google Shape;679;p12"/>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0" name="Google Shape;680;p12"/>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1" name="Google Shape;681;p12"/>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2" name="Google Shape;682;p12"/>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3" name="Google Shape;683;p12"/>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4" name="Google Shape;684;p12"/>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5" name="Google Shape;685;p12"/>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6" name="Google Shape;686;p12"/>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7" name="Google Shape;687;p12"/>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8" name="Google Shape;688;p12"/>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9" name="Google Shape;689;p12"/>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0" name="Google Shape;690;p12"/>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1" name="Google Shape;691;p12"/>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2" name="Google Shape;692;p12"/>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3" name="Google Shape;693;p12"/>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4" name="Google Shape;694;p12"/>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5" name="Google Shape;695;p12"/>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96" name="Google Shape;696;p12"/>
          <p:cNvPicPr preferRelativeResize="0"/>
          <p:nvPr/>
        </p:nvPicPr>
        <p:blipFill rotWithShape="1">
          <a:blip r:embed="rId3">
            <a:alphaModFix/>
          </a:blip>
          <a:srcRect b="0" l="0" r="0" t="0"/>
          <a:stretch/>
        </p:blipFill>
        <p:spPr>
          <a:xfrm>
            <a:off x="-117485" y="0"/>
            <a:ext cx="6051487" cy="1219541"/>
          </a:xfrm>
          <a:prstGeom prst="rect">
            <a:avLst/>
          </a:prstGeom>
          <a:noFill/>
          <a:ln>
            <a:noFill/>
          </a:ln>
        </p:spPr>
      </p:pic>
      <p:sp>
        <p:nvSpPr>
          <p:cNvPr id="697" name="Google Shape;697;p12"/>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7">
  <p:cSld name="0071_Scrapbook_Template_SlidesMania_7">
    <p:spTree>
      <p:nvGrpSpPr>
        <p:cNvPr id="698" name="Shape 698"/>
        <p:cNvGrpSpPr/>
        <p:nvPr/>
      </p:nvGrpSpPr>
      <p:grpSpPr>
        <a:xfrm>
          <a:off x="0" y="0"/>
          <a:ext cx="0" cy="0"/>
          <a:chOff x="0" y="0"/>
          <a:chExt cx="0" cy="0"/>
        </a:xfrm>
      </p:grpSpPr>
      <p:pic>
        <p:nvPicPr>
          <p:cNvPr descr="Imagen que contiene pared&#10;&#10;Descripción generada automáticamente" id="699" name="Google Shape;699;p13"/>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700" name="Google Shape;700;p13"/>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701" name="Google Shape;701;p13"/>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2" name="Google Shape;702;p13"/>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3" name="Google Shape;703;p13"/>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4" name="Google Shape;704;p13"/>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5" name="Google Shape;705;p13"/>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6" name="Google Shape;706;p13"/>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7" name="Google Shape;707;p13"/>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8" name="Google Shape;708;p13"/>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9" name="Google Shape;709;p13"/>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0" name="Google Shape;710;p13"/>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1" name="Google Shape;711;p13"/>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2" name="Google Shape;712;p13"/>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3" name="Google Shape;713;p13"/>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4" name="Google Shape;714;p13"/>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5" name="Google Shape;715;p13"/>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6" name="Google Shape;716;p13"/>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7" name="Google Shape;717;p13"/>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8" name="Google Shape;718;p13"/>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9" name="Google Shape;719;p13"/>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0" name="Google Shape;720;p13"/>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1" name="Google Shape;721;p13"/>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2" name="Google Shape;722;p13"/>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3" name="Google Shape;723;p13"/>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4" name="Google Shape;724;p13"/>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5" name="Google Shape;725;p13"/>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6" name="Google Shape;726;p13"/>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7" name="Google Shape;727;p13"/>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8" name="Google Shape;728;p13"/>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9" name="Google Shape;729;p13"/>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0" name="Google Shape;730;p13"/>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1" name="Google Shape;731;p13"/>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2" name="Google Shape;732;p13"/>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3" name="Google Shape;733;p13"/>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4" name="Google Shape;734;p13"/>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5" name="Google Shape;735;p13"/>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6" name="Google Shape;736;p13"/>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7" name="Google Shape;737;p13"/>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8" name="Google Shape;738;p13"/>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9" name="Google Shape;739;p13"/>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0" name="Google Shape;740;p13"/>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1" name="Google Shape;741;p13"/>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2" name="Google Shape;742;p13"/>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3" name="Google Shape;743;p13"/>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4" name="Google Shape;744;p13"/>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5" name="Google Shape;745;p13"/>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6" name="Google Shape;746;p13"/>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7" name="Google Shape;747;p13"/>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8" name="Google Shape;748;p13"/>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9" name="Google Shape;749;p13"/>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0" name="Google Shape;750;p13"/>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1" name="Google Shape;751;p13"/>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2" name="Google Shape;752;p13"/>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3" name="Google Shape;753;p13"/>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3">
  <p:cSld name="0071_Scrapbook_Template_SlidesMania_3">
    <p:spTree>
      <p:nvGrpSpPr>
        <p:cNvPr id="754" name="Shape 754"/>
        <p:cNvGrpSpPr/>
        <p:nvPr/>
      </p:nvGrpSpPr>
      <p:grpSpPr>
        <a:xfrm>
          <a:off x="0" y="0"/>
          <a:ext cx="0" cy="0"/>
          <a:chOff x="0" y="0"/>
          <a:chExt cx="0" cy="0"/>
        </a:xfrm>
      </p:grpSpPr>
      <p:pic>
        <p:nvPicPr>
          <p:cNvPr descr="Imagen que contiene pared&#10;&#10;Descripción generada automáticamente" id="755" name="Google Shape;755;p14"/>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756" name="Google Shape;756;p14"/>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757" name="Google Shape;757;p14"/>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8" name="Google Shape;758;p14"/>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9" name="Google Shape;759;p14"/>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0" name="Google Shape;760;p14"/>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1" name="Google Shape;761;p14"/>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2" name="Google Shape;762;p14"/>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3" name="Google Shape;763;p14"/>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4" name="Google Shape;764;p14"/>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5" name="Google Shape;765;p14"/>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6" name="Google Shape;766;p14"/>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7" name="Google Shape;767;p14"/>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8" name="Google Shape;768;p14"/>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9" name="Google Shape;769;p14"/>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0" name="Google Shape;770;p14"/>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1" name="Google Shape;771;p14"/>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2" name="Google Shape;772;p14"/>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3" name="Google Shape;773;p14"/>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4" name="Google Shape;774;p14"/>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5" name="Google Shape;775;p14"/>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6" name="Google Shape;776;p14"/>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7" name="Google Shape;777;p14"/>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8" name="Google Shape;778;p14"/>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9" name="Google Shape;779;p14"/>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0" name="Google Shape;780;p14"/>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1" name="Google Shape;781;p14"/>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2" name="Google Shape;782;p14"/>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3" name="Google Shape;783;p14"/>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4" name="Google Shape;784;p14"/>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5" name="Google Shape;785;p14"/>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6" name="Google Shape;786;p14"/>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7" name="Google Shape;787;p14"/>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8" name="Google Shape;788;p14"/>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9" name="Google Shape;789;p14"/>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0" name="Google Shape;790;p14"/>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1" name="Google Shape;791;p14"/>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2" name="Google Shape;792;p14"/>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3" name="Google Shape;793;p14"/>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4" name="Google Shape;794;p14"/>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5" name="Google Shape;795;p14"/>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6" name="Google Shape;796;p14"/>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7" name="Google Shape;797;p14"/>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8" name="Google Shape;798;p14"/>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9" name="Google Shape;799;p14"/>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0" name="Google Shape;800;p14"/>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1" name="Google Shape;801;p14"/>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2" name="Google Shape;802;p14"/>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3" name="Google Shape;803;p14"/>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4" name="Google Shape;804;p14"/>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5" name="Google Shape;805;p14"/>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6" name="Google Shape;806;p14"/>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7" name="Google Shape;807;p14"/>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8" name="Google Shape;808;p14"/>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09" name="Google Shape;809;p14"/>
          <p:cNvPicPr preferRelativeResize="0"/>
          <p:nvPr/>
        </p:nvPicPr>
        <p:blipFill rotWithShape="1">
          <a:blip r:embed="rId3">
            <a:alphaModFix/>
          </a:blip>
          <a:srcRect b="0" l="0" r="0" t="0"/>
          <a:stretch/>
        </p:blipFill>
        <p:spPr>
          <a:xfrm>
            <a:off x="6096000" y="137737"/>
            <a:ext cx="6051487" cy="1219541"/>
          </a:xfrm>
          <a:prstGeom prst="rect">
            <a:avLst/>
          </a:prstGeom>
          <a:noFill/>
          <a:ln>
            <a:noFill/>
          </a:ln>
        </p:spPr>
      </p:pic>
      <p:sp>
        <p:nvSpPr>
          <p:cNvPr id="810" name="Google Shape;810;p14"/>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FFFFFF"/>
        </a:solidFill>
      </p:bgPr>
    </p:bg>
    <p:spTree>
      <p:nvGrpSpPr>
        <p:cNvPr id="811" name="Shape 811"/>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2">
  <p:cSld name="0071_Scrapbook_Template_SlidesMania_5_2">
    <p:spTree>
      <p:nvGrpSpPr>
        <p:cNvPr id="812" name="Shape 812"/>
        <p:cNvGrpSpPr/>
        <p:nvPr/>
      </p:nvGrpSpPr>
      <p:grpSpPr>
        <a:xfrm>
          <a:off x="0" y="0"/>
          <a:ext cx="0" cy="0"/>
          <a:chOff x="0" y="0"/>
          <a:chExt cx="0" cy="0"/>
        </a:xfrm>
      </p:grpSpPr>
      <p:pic>
        <p:nvPicPr>
          <p:cNvPr descr="Imagen que contiene pared&#10;&#10;Descripción generada automáticamente" id="813" name="Google Shape;813;p16"/>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814" name="Google Shape;814;p16"/>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815" name="Google Shape;815;p16"/>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6" name="Google Shape;816;p16"/>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7" name="Google Shape;817;p16"/>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8" name="Google Shape;818;p16"/>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9" name="Google Shape;819;p16"/>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0" name="Google Shape;820;p16"/>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1" name="Google Shape;821;p16"/>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2" name="Google Shape;822;p16"/>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3" name="Google Shape;823;p16"/>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4" name="Google Shape;824;p16"/>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5" name="Google Shape;825;p16"/>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6" name="Google Shape;826;p16"/>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7" name="Google Shape;827;p16"/>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8" name="Google Shape;828;p16"/>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9" name="Google Shape;829;p16"/>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0" name="Google Shape;830;p16"/>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1" name="Google Shape;831;p16"/>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2" name="Google Shape;832;p16"/>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3" name="Google Shape;833;p16"/>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4" name="Google Shape;834;p16"/>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5" name="Google Shape;835;p16"/>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6" name="Google Shape;836;p16"/>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7" name="Google Shape;837;p16"/>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8" name="Google Shape;838;p16"/>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9" name="Google Shape;839;p16"/>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0" name="Google Shape;840;p16"/>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1" name="Google Shape;841;p16"/>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2" name="Google Shape;842;p16"/>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3" name="Google Shape;843;p16"/>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4" name="Google Shape;844;p16"/>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5" name="Google Shape;845;p16"/>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6" name="Google Shape;846;p16"/>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7" name="Google Shape;847;p16"/>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8" name="Google Shape;848;p16"/>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9" name="Google Shape;849;p16"/>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0" name="Google Shape;850;p16"/>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1" name="Google Shape;851;p16"/>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2" name="Google Shape;852;p16"/>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3" name="Google Shape;853;p16"/>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4" name="Google Shape;854;p16"/>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5" name="Google Shape;855;p16"/>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6" name="Google Shape;856;p16"/>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7" name="Google Shape;857;p16"/>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8" name="Google Shape;858;p16"/>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9" name="Google Shape;859;p16"/>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0" name="Google Shape;860;p16"/>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1" name="Google Shape;861;p16"/>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2" name="Google Shape;862;p16"/>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3" name="Google Shape;863;p16"/>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4" name="Google Shape;864;p16"/>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5" name="Google Shape;865;p16"/>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6" name="Google Shape;866;p16"/>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67" name="Google Shape;867;p16"/>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868" name="Google Shape;868;p16"/>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869" name="Google Shape;869;p16"/>
          <p:cNvSpPr/>
          <p:nvPr/>
        </p:nvSpPr>
        <p:spPr>
          <a:xfrm>
            <a:off x="710600" y="1736375"/>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70" name="Google Shape;870;p16"/>
          <p:cNvSpPr/>
          <p:nvPr/>
        </p:nvSpPr>
        <p:spPr>
          <a:xfrm rot="-207495">
            <a:off x="838041" y="185964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71" name="Google Shape;871;p16"/>
          <p:cNvSpPr/>
          <p:nvPr/>
        </p:nvSpPr>
        <p:spPr>
          <a:xfrm rot="-1547153">
            <a:off x="460433" y="5624901"/>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
        <p:nvSpPr>
          <p:cNvPr id="872" name="Google Shape;872;p16"/>
          <p:cNvSpPr/>
          <p:nvPr/>
        </p:nvSpPr>
        <p:spPr>
          <a:xfrm>
            <a:off x="642075" y="3199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73" name="Google Shape;873;p16"/>
          <p:cNvSpPr/>
          <p:nvPr/>
        </p:nvSpPr>
        <p:spPr>
          <a:xfrm>
            <a:off x="448400" y="3836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74" name="Google Shape;874;p16"/>
          <p:cNvSpPr txBox="1"/>
          <p:nvPr/>
        </p:nvSpPr>
        <p:spPr>
          <a:xfrm>
            <a:off x="545350" y="38365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sz="4200"/>
          </a:p>
        </p:txBody>
      </p:sp>
      <p:sp>
        <p:nvSpPr>
          <p:cNvPr id="875" name="Google Shape;875;p16"/>
          <p:cNvSpPr txBox="1"/>
          <p:nvPr/>
        </p:nvSpPr>
        <p:spPr>
          <a:xfrm>
            <a:off x="6775375" y="396600"/>
            <a:ext cx="49047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600">
                <a:latin typeface="Comfortaa"/>
                <a:ea typeface="Comfortaa"/>
                <a:cs typeface="Comfortaa"/>
                <a:sym typeface="Comfortaa"/>
              </a:rPr>
              <a:t>¿Cuál era tu parte favorita? What was your favorite part?</a:t>
            </a:r>
            <a:endParaRPr sz="1600">
              <a:latin typeface="Comfortaa"/>
              <a:ea typeface="Comfortaa"/>
              <a:cs typeface="Comfortaa"/>
              <a:sym typeface="Comfortaa"/>
            </a:endParaRPr>
          </a:p>
        </p:txBody>
      </p:sp>
      <p:sp>
        <p:nvSpPr>
          <p:cNvPr id="876" name="Google Shape;876;p16"/>
          <p:cNvSpPr txBox="1"/>
          <p:nvPr/>
        </p:nvSpPr>
        <p:spPr>
          <a:xfrm>
            <a:off x="6775375" y="2399850"/>
            <a:ext cx="49047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600">
                <a:latin typeface="Comfortaa"/>
                <a:ea typeface="Comfortaa"/>
                <a:cs typeface="Comfortaa"/>
                <a:sym typeface="Comfortaa"/>
              </a:rPr>
              <a:t>¿Qué vocabulario nuevo aprendiste? What new vocabulary did you learn?</a:t>
            </a:r>
            <a:endParaRPr sz="1600">
              <a:latin typeface="Comfortaa"/>
              <a:ea typeface="Comfortaa"/>
              <a:cs typeface="Comfortaa"/>
              <a:sym typeface="Comfortaa"/>
            </a:endParaRPr>
          </a:p>
        </p:txBody>
      </p:sp>
      <p:sp>
        <p:nvSpPr>
          <p:cNvPr id="877" name="Google Shape;877;p16"/>
          <p:cNvSpPr txBox="1"/>
          <p:nvPr/>
        </p:nvSpPr>
        <p:spPr>
          <a:xfrm>
            <a:off x="6775375" y="4403100"/>
            <a:ext cx="49047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600">
                <a:latin typeface="Comfortaa"/>
                <a:ea typeface="Comfortaa"/>
                <a:cs typeface="Comfortaa"/>
                <a:sym typeface="Comfortaa"/>
              </a:rPr>
              <a:t>¿Te gustó o no te gustó el libro? Did you like or dislike the book? (circle your answer)</a:t>
            </a:r>
            <a:endParaRPr sz="1600">
              <a:latin typeface="Comfortaa"/>
              <a:ea typeface="Comfortaa"/>
              <a:cs typeface="Comfortaa"/>
              <a:sym typeface="Comfortaa"/>
            </a:endParaRPr>
          </a:p>
        </p:txBody>
      </p:sp>
      <p:sp>
        <p:nvSpPr>
          <p:cNvPr id="878" name="Google Shape;878;p16"/>
          <p:cNvSpPr txBox="1"/>
          <p:nvPr>
            <p:ph idx="1" type="subTitle"/>
          </p:nvPr>
        </p:nvSpPr>
        <p:spPr>
          <a:xfrm>
            <a:off x="6893250" y="1022525"/>
            <a:ext cx="4548600" cy="1015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79" name="Google Shape;879;p16"/>
          <p:cNvSpPr txBox="1"/>
          <p:nvPr>
            <p:ph idx="2" type="subTitle"/>
          </p:nvPr>
        </p:nvSpPr>
        <p:spPr>
          <a:xfrm>
            <a:off x="6893250" y="3094400"/>
            <a:ext cx="4548600" cy="1015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880" name="Google Shape;880;p16"/>
          <p:cNvPicPr preferRelativeResize="0"/>
          <p:nvPr/>
        </p:nvPicPr>
        <p:blipFill>
          <a:blip r:embed="rId4">
            <a:alphaModFix/>
          </a:blip>
          <a:stretch>
            <a:fillRect/>
          </a:stretch>
        </p:blipFill>
        <p:spPr>
          <a:xfrm>
            <a:off x="7657802" y="5308000"/>
            <a:ext cx="1102473" cy="1219550"/>
          </a:xfrm>
          <a:prstGeom prst="rect">
            <a:avLst/>
          </a:prstGeom>
          <a:noFill/>
          <a:ln>
            <a:noFill/>
          </a:ln>
        </p:spPr>
      </p:pic>
      <p:pic>
        <p:nvPicPr>
          <p:cNvPr id="881" name="Google Shape;881;p16"/>
          <p:cNvPicPr preferRelativeResize="0"/>
          <p:nvPr/>
        </p:nvPicPr>
        <p:blipFill>
          <a:blip r:embed="rId4">
            <a:alphaModFix/>
          </a:blip>
          <a:stretch>
            <a:fillRect/>
          </a:stretch>
        </p:blipFill>
        <p:spPr>
          <a:xfrm rot="10800000">
            <a:off x="9220577" y="5308000"/>
            <a:ext cx="1102473" cy="12195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1">
  <p:cSld name="0071_Scrapbook_Template_SlidesMania_5_1">
    <p:spTree>
      <p:nvGrpSpPr>
        <p:cNvPr id="882" name="Shape 882"/>
        <p:cNvGrpSpPr/>
        <p:nvPr/>
      </p:nvGrpSpPr>
      <p:grpSpPr>
        <a:xfrm>
          <a:off x="0" y="0"/>
          <a:ext cx="0" cy="0"/>
          <a:chOff x="0" y="0"/>
          <a:chExt cx="0" cy="0"/>
        </a:xfrm>
      </p:grpSpPr>
      <p:pic>
        <p:nvPicPr>
          <p:cNvPr descr="Imagen que contiene pared&#10;&#10;Descripción generada automáticamente" id="883" name="Google Shape;883;p17"/>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884" name="Google Shape;884;p17"/>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885" name="Google Shape;885;p17"/>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6" name="Google Shape;886;p17"/>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7" name="Google Shape;887;p17"/>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8" name="Google Shape;888;p17"/>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9" name="Google Shape;889;p17"/>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0" name="Google Shape;890;p17"/>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1" name="Google Shape;891;p17"/>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2" name="Google Shape;892;p17"/>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3" name="Google Shape;893;p17"/>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4" name="Google Shape;894;p17"/>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5" name="Google Shape;895;p17"/>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6" name="Google Shape;896;p17"/>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7" name="Google Shape;897;p17"/>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8" name="Google Shape;898;p17"/>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9" name="Google Shape;899;p17"/>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0" name="Google Shape;900;p17"/>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1" name="Google Shape;901;p17"/>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2" name="Google Shape;902;p17"/>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3" name="Google Shape;903;p17"/>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4" name="Google Shape;904;p17"/>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5" name="Google Shape;905;p17"/>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6" name="Google Shape;906;p17"/>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7" name="Google Shape;907;p17"/>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8" name="Google Shape;908;p17"/>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9" name="Google Shape;909;p17"/>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0" name="Google Shape;910;p17"/>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1" name="Google Shape;911;p17"/>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2" name="Google Shape;912;p17"/>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3" name="Google Shape;913;p17"/>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4" name="Google Shape;914;p17"/>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5" name="Google Shape;915;p17"/>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6" name="Google Shape;916;p17"/>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7" name="Google Shape;917;p17"/>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8" name="Google Shape;918;p17"/>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9" name="Google Shape;919;p17"/>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0" name="Google Shape;920;p17"/>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1" name="Google Shape;921;p17"/>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2" name="Google Shape;922;p17"/>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3" name="Google Shape;923;p17"/>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4" name="Google Shape;924;p17"/>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5" name="Google Shape;925;p17"/>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6" name="Google Shape;926;p17"/>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7" name="Google Shape;927;p17"/>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8" name="Google Shape;928;p17"/>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9" name="Google Shape;929;p17"/>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0" name="Google Shape;930;p17"/>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1" name="Google Shape;931;p17"/>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2" name="Google Shape;932;p17"/>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3" name="Google Shape;933;p17"/>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4" name="Google Shape;934;p17"/>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5" name="Google Shape;935;p17"/>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6" name="Google Shape;936;p17"/>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37" name="Google Shape;937;p17"/>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938" name="Google Shape;938;p17"/>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939" name="Google Shape;939;p17"/>
          <p:cNvSpPr txBox="1"/>
          <p:nvPr/>
        </p:nvSpPr>
        <p:spPr>
          <a:xfrm>
            <a:off x="6774450" y="295225"/>
            <a:ext cx="4578000" cy="62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1800"/>
              <a:t>REFLEXIÓN: KWL</a:t>
            </a:r>
            <a:endParaRPr b="1" sz="1800"/>
          </a:p>
        </p:txBody>
      </p:sp>
      <p:sp>
        <p:nvSpPr>
          <p:cNvPr id="940" name="Google Shape;940;p17"/>
          <p:cNvSpPr txBox="1"/>
          <p:nvPr/>
        </p:nvSpPr>
        <p:spPr>
          <a:xfrm>
            <a:off x="6774450" y="960950"/>
            <a:ext cx="4578000" cy="373500"/>
          </a:xfrm>
          <a:prstGeom prst="rect">
            <a:avLst/>
          </a:prstGeom>
          <a:gradFill>
            <a:gsLst>
              <a:gs pos="0">
                <a:srgbClr val="E4C0CC"/>
              </a:gs>
              <a:gs pos="100000">
                <a:srgbClr val="B66C85"/>
              </a:gs>
            </a:gsLst>
            <a:lin ang="5400012" scaled="0"/>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KNOW</a:t>
            </a:r>
            <a:endParaRPr b="1" sz="1800"/>
          </a:p>
        </p:txBody>
      </p:sp>
      <p:sp>
        <p:nvSpPr>
          <p:cNvPr id="941" name="Google Shape;941;p17"/>
          <p:cNvSpPr txBox="1"/>
          <p:nvPr/>
        </p:nvSpPr>
        <p:spPr>
          <a:xfrm>
            <a:off x="6774450" y="2605750"/>
            <a:ext cx="4578000" cy="373500"/>
          </a:xfrm>
          <a:prstGeom prst="rect">
            <a:avLst/>
          </a:prstGeom>
          <a:gradFill>
            <a:gsLst>
              <a:gs pos="0">
                <a:srgbClr val="E4C0CC"/>
              </a:gs>
              <a:gs pos="100000">
                <a:srgbClr val="B66C85"/>
              </a:gs>
            </a:gsLst>
            <a:lin ang="5400012" scaled="0"/>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I’D LIKE NOW</a:t>
            </a:r>
            <a:endParaRPr b="1" sz="1800"/>
          </a:p>
        </p:txBody>
      </p:sp>
      <p:sp>
        <p:nvSpPr>
          <p:cNvPr id="942" name="Google Shape;942;p17"/>
          <p:cNvSpPr txBox="1"/>
          <p:nvPr/>
        </p:nvSpPr>
        <p:spPr>
          <a:xfrm>
            <a:off x="6774450" y="4451500"/>
            <a:ext cx="4578000" cy="373500"/>
          </a:xfrm>
          <a:prstGeom prst="rect">
            <a:avLst/>
          </a:prstGeom>
          <a:gradFill>
            <a:gsLst>
              <a:gs pos="0">
                <a:srgbClr val="E4C0CC"/>
              </a:gs>
              <a:gs pos="100000">
                <a:srgbClr val="B66C85"/>
              </a:gs>
            </a:gsLst>
            <a:lin ang="5400012" scaled="0"/>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LEARNED</a:t>
            </a:r>
            <a:endParaRPr b="1" sz="1800"/>
          </a:p>
        </p:txBody>
      </p:sp>
      <p:sp>
        <p:nvSpPr>
          <p:cNvPr id="943" name="Google Shape;943;p17"/>
          <p:cNvSpPr txBox="1"/>
          <p:nvPr>
            <p:ph idx="1" type="subTitle"/>
          </p:nvPr>
        </p:nvSpPr>
        <p:spPr>
          <a:xfrm>
            <a:off x="6805100" y="1339875"/>
            <a:ext cx="4578000" cy="996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44" name="Google Shape;944;p17"/>
          <p:cNvSpPr txBox="1"/>
          <p:nvPr>
            <p:ph idx="2" type="subTitle"/>
          </p:nvPr>
        </p:nvSpPr>
        <p:spPr>
          <a:xfrm>
            <a:off x="6774438" y="2971888"/>
            <a:ext cx="4578000" cy="996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45" name="Google Shape;945;p17"/>
          <p:cNvSpPr txBox="1"/>
          <p:nvPr>
            <p:ph idx="3" type="subTitle"/>
          </p:nvPr>
        </p:nvSpPr>
        <p:spPr>
          <a:xfrm>
            <a:off x="6774450" y="4825000"/>
            <a:ext cx="4578000" cy="996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1">
  <p:cSld name="0071_Scrapbook_Template_SlidesMania_1">
    <p:spTree>
      <p:nvGrpSpPr>
        <p:cNvPr id="948" name="Shape 948"/>
        <p:cNvGrpSpPr/>
        <p:nvPr/>
      </p:nvGrpSpPr>
      <p:grpSpPr>
        <a:xfrm>
          <a:off x="0" y="0"/>
          <a:ext cx="0" cy="0"/>
          <a:chOff x="0" y="0"/>
          <a:chExt cx="0" cy="0"/>
        </a:xfrm>
      </p:grpSpPr>
      <p:grpSp>
        <p:nvGrpSpPr>
          <p:cNvPr id="949" name="Google Shape;949;p19"/>
          <p:cNvGrpSpPr/>
          <p:nvPr/>
        </p:nvGrpSpPr>
        <p:grpSpPr>
          <a:xfrm rot="-796464">
            <a:off x="5709668" y="3023687"/>
            <a:ext cx="2622330" cy="525608"/>
            <a:chOff x="1959429" y="497437"/>
            <a:chExt cx="2976403" cy="655200"/>
          </a:xfrm>
        </p:grpSpPr>
        <p:sp>
          <p:nvSpPr>
            <p:cNvPr id="950" name="Google Shape;950;p19"/>
            <p:cNvSpPr/>
            <p:nvPr/>
          </p:nvSpPr>
          <p:spPr>
            <a:xfrm>
              <a:off x="1959429" y="497437"/>
              <a:ext cx="7932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51" name="Google Shape;951;p19"/>
            <p:cNvSpPr/>
            <p:nvPr/>
          </p:nvSpPr>
          <p:spPr>
            <a:xfrm>
              <a:off x="2631232" y="497437"/>
              <a:ext cx="23046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grpSp>
      <p:grpSp>
        <p:nvGrpSpPr>
          <p:cNvPr id="952" name="Google Shape;952;p19"/>
          <p:cNvGrpSpPr/>
          <p:nvPr/>
        </p:nvGrpSpPr>
        <p:grpSpPr>
          <a:xfrm rot="-796464">
            <a:off x="5549200" y="2378574"/>
            <a:ext cx="2622330" cy="525608"/>
            <a:chOff x="1959429" y="497437"/>
            <a:chExt cx="2976403" cy="655200"/>
          </a:xfrm>
        </p:grpSpPr>
        <p:sp>
          <p:nvSpPr>
            <p:cNvPr id="953" name="Google Shape;953;p19"/>
            <p:cNvSpPr/>
            <p:nvPr/>
          </p:nvSpPr>
          <p:spPr>
            <a:xfrm>
              <a:off x="1959429" y="497437"/>
              <a:ext cx="793200" cy="655200"/>
            </a:xfrm>
            <a:prstGeom prst="rect">
              <a:avLst/>
            </a:prstGeom>
            <a:solidFill>
              <a:srgbClr val="F0D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54" name="Google Shape;954;p19"/>
            <p:cNvSpPr/>
            <p:nvPr/>
          </p:nvSpPr>
          <p:spPr>
            <a:xfrm>
              <a:off x="2631232" y="497437"/>
              <a:ext cx="2304600" cy="653100"/>
            </a:xfrm>
            <a:prstGeom prst="rect">
              <a:avLst/>
            </a:prstGeom>
            <a:solidFill>
              <a:srgbClr val="F0D77D"/>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grpSp>
      <p:grpSp>
        <p:nvGrpSpPr>
          <p:cNvPr id="955" name="Google Shape;955;p19"/>
          <p:cNvGrpSpPr/>
          <p:nvPr/>
        </p:nvGrpSpPr>
        <p:grpSpPr>
          <a:xfrm rot="-796464">
            <a:off x="5396345" y="1754759"/>
            <a:ext cx="2622330" cy="525608"/>
            <a:chOff x="1959429" y="497437"/>
            <a:chExt cx="2976403" cy="655200"/>
          </a:xfrm>
        </p:grpSpPr>
        <p:sp>
          <p:nvSpPr>
            <p:cNvPr id="956" name="Google Shape;956;p19"/>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57" name="Google Shape;957;p19"/>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grpSp>
      <p:grpSp>
        <p:nvGrpSpPr>
          <p:cNvPr id="958" name="Google Shape;958;p19"/>
          <p:cNvGrpSpPr/>
          <p:nvPr/>
        </p:nvGrpSpPr>
        <p:grpSpPr>
          <a:xfrm rot="-796464">
            <a:off x="5239155" y="1082876"/>
            <a:ext cx="2622330" cy="525608"/>
            <a:chOff x="1959429" y="497437"/>
            <a:chExt cx="2976403" cy="655200"/>
          </a:xfrm>
        </p:grpSpPr>
        <p:sp>
          <p:nvSpPr>
            <p:cNvPr id="959" name="Google Shape;959;p19"/>
            <p:cNvSpPr/>
            <p:nvPr/>
          </p:nvSpPr>
          <p:spPr>
            <a:xfrm>
              <a:off x="1959429" y="497437"/>
              <a:ext cx="793200" cy="655200"/>
            </a:xfrm>
            <a:prstGeom prst="rect">
              <a:avLst/>
            </a:prstGeom>
            <a:solidFill>
              <a:srgbClr val="C2B5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60" name="Google Shape;960;p19"/>
            <p:cNvSpPr/>
            <p:nvPr/>
          </p:nvSpPr>
          <p:spPr>
            <a:xfrm>
              <a:off x="2631232" y="497437"/>
              <a:ext cx="2304600" cy="653100"/>
            </a:xfrm>
            <a:prstGeom prst="rect">
              <a:avLst/>
            </a:prstGeom>
            <a:solidFill>
              <a:srgbClr val="C2B5D8"/>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grpSp>
      <p:grpSp>
        <p:nvGrpSpPr>
          <p:cNvPr id="961" name="Google Shape;961;p19"/>
          <p:cNvGrpSpPr/>
          <p:nvPr/>
        </p:nvGrpSpPr>
        <p:grpSpPr>
          <a:xfrm rot="-796464">
            <a:off x="5086300" y="459061"/>
            <a:ext cx="2622330" cy="525608"/>
            <a:chOff x="1959429" y="497437"/>
            <a:chExt cx="2976403" cy="655200"/>
          </a:xfrm>
        </p:grpSpPr>
        <p:sp>
          <p:nvSpPr>
            <p:cNvPr id="962" name="Google Shape;962;p19"/>
            <p:cNvSpPr/>
            <p:nvPr/>
          </p:nvSpPr>
          <p:spPr>
            <a:xfrm>
              <a:off x="1959429" y="497437"/>
              <a:ext cx="793200" cy="655200"/>
            </a:xfrm>
            <a:prstGeom prst="rect">
              <a:avLst/>
            </a:prstGeom>
            <a:solidFill>
              <a:srgbClr val="B1C4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63" name="Google Shape;963;p19"/>
            <p:cNvSpPr/>
            <p:nvPr/>
          </p:nvSpPr>
          <p:spPr>
            <a:xfrm>
              <a:off x="2631232" y="497437"/>
              <a:ext cx="2304600" cy="653100"/>
            </a:xfrm>
            <a:prstGeom prst="rect">
              <a:avLst/>
            </a:prstGeom>
            <a:solidFill>
              <a:srgbClr val="B1C4DA"/>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grpSp>
      <p:pic>
        <p:nvPicPr>
          <p:cNvPr descr="Imagen que contiene pared&#10;&#10;Descripción generada automáticamente" id="964" name="Google Shape;964;p19"/>
          <p:cNvPicPr preferRelativeResize="0"/>
          <p:nvPr/>
        </p:nvPicPr>
        <p:blipFill rotWithShape="1">
          <a:blip r:embed="rId2">
            <a:alphaModFix/>
          </a:blip>
          <a:srcRect b="0" l="0" r="0" t="0"/>
          <a:stretch/>
        </p:blipFill>
        <p:spPr>
          <a:xfrm rot="-688479">
            <a:off x="1397241" y="-148690"/>
            <a:ext cx="5859264" cy="6915212"/>
          </a:xfrm>
          <a:prstGeom prst="rect">
            <a:avLst/>
          </a:prstGeom>
          <a:noFill/>
          <a:ln>
            <a:noFill/>
          </a:ln>
          <a:effectLst>
            <a:outerShdw blurRad="63500" sx="102000" rotWithShape="0" algn="ctr" sy="102000">
              <a:srgbClr val="000000">
                <a:alpha val="40000"/>
              </a:srgbClr>
            </a:outerShdw>
          </a:effectLst>
        </p:spPr>
      </p:pic>
      <p:sp>
        <p:nvSpPr>
          <p:cNvPr id="965" name="Google Shape;965;p19"/>
          <p:cNvSpPr/>
          <p:nvPr/>
        </p:nvSpPr>
        <p:spPr>
          <a:xfrm rot="-6078596">
            <a:off x="2072336" y="6441273"/>
            <a:ext cx="215689" cy="215689"/>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66" name="Google Shape;966;p19"/>
          <p:cNvSpPr/>
          <p:nvPr/>
        </p:nvSpPr>
        <p:spPr>
          <a:xfrm rot="-6078596">
            <a:off x="1861251" y="5452482"/>
            <a:ext cx="215689" cy="215689"/>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67" name="Google Shape;967;p19"/>
          <p:cNvSpPr/>
          <p:nvPr/>
        </p:nvSpPr>
        <p:spPr>
          <a:xfrm rot="-6078596">
            <a:off x="1663821" y="4399824"/>
            <a:ext cx="215689" cy="215689"/>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68" name="Google Shape;968;p19"/>
          <p:cNvSpPr/>
          <p:nvPr/>
        </p:nvSpPr>
        <p:spPr>
          <a:xfrm rot="-6078596">
            <a:off x="1436191" y="3328356"/>
            <a:ext cx="215689" cy="215689"/>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69" name="Google Shape;969;p19"/>
          <p:cNvSpPr/>
          <p:nvPr/>
        </p:nvSpPr>
        <p:spPr>
          <a:xfrm rot="-6078596">
            <a:off x="1233496" y="2268370"/>
            <a:ext cx="215689" cy="215689"/>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70" name="Google Shape;970;p19"/>
          <p:cNvSpPr/>
          <p:nvPr/>
        </p:nvSpPr>
        <p:spPr>
          <a:xfrm rot="-6084150">
            <a:off x="1805554" y="5495047"/>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71" name="Google Shape;971;p19"/>
          <p:cNvSpPr/>
          <p:nvPr/>
        </p:nvSpPr>
        <p:spPr>
          <a:xfrm rot="-6084150">
            <a:off x="1781705" y="5400913"/>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72" name="Google Shape;972;p19"/>
          <p:cNvSpPr/>
          <p:nvPr/>
        </p:nvSpPr>
        <p:spPr>
          <a:xfrm rot="-6084150">
            <a:off x="1589008" y="4437972"/>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73" name="Google Shape;973;p19"/>
          <p:cNvSpPr/>
          <p:nvPr/>
        </p:nvSpPr>
        <p:spPr>
          <a:xfrm rot="-6084150">
            <a:off x="1574799" y="4341908"/>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74" name="Google Shape;974;p19"/>
          <p:cNvSpPr/>
          <p:nvPr/>
        </p:nvSpPr>
        <p:spPr>
          <a:xfrm rot="-6084150">
            <a:off x="1376818" y="3377597"/>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75" name="Google Shape;975;p19"/>
          <p:cNvSpPr/>
          <p:nvPr/>
        </p:nvSpPr>
        <p:spPr>
          <a:xfrm rot="-6084150">
            <a:off x="1352968" y="3283463"/>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76" name="Google Shape;976;p19"/>
          <p:cNvSpPr/>
          <p:nvPr/>
        </p:nvSpPr>
        <p:spPr>
          <a:xfrm rot="-6084150">
            <a:off x="1169913" y="2318593"/>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77" name="Google Shape;977;p19"/>
          <p:cNvSpPr/>
          <p:nvPr/>
        </p:nvSpPr>
        <p:spPr>
          <a:xfrm rot="-6084150">
            <a:off x="1146063" y="2224459"/>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78" name="Google Shape;978;p19"/>
          <p:cNvSpPr/>
          <p:nvPr/>
        </p:nvSpPr>
        <p:spPr>
          <a:xfrm rot="-6078596">
            <a:off x="1009842" y="1216769"/>
            <a:ext cx="215689" cy="215689"/>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79" name="Google Shape;979;p19"/>
          <p:cNvSpPr/>
          <p:nvPr/>
        </p:nvSpPr>
        <p:spPr>
          <a:xfrm rot="-6084150">
            <a:off x="955499" y="1247115"/>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80" name="Google Shape;980;p19"/>
          <p:cNvSpPr/>
          <p:nvPr/>
        </p:nvSpPr>
        <p:spPr>
          <a:xfrm rot="-6084150">
            <a:off x="931649" y="1152981"/>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81" name="Google Shape;981;p19"/>
          <p:cNvSpPr/>
          <p:nvPr/>
        </p:nvSpPr>
        <p:spPr>
          <a:xfrm rot="-6084150">
            <a:off x="1979354" y="6488819"/>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82" name="Google Shape;982;p19"/>
          <p:cNvSpPr/>
          <p:nvPr/>
        </p:nvSpPr>
        <p:spPr>
          <a:xfrm rot="-6084150">
            <a:off x="1965145" y="6392755"/>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83" name="Google Shape;983;p19"/>
          <p:cNvSpPr/>
          <p:nvPr/>
        </p:nvSpPr>
        <p:spPr>
          <a:xfrm rot="-6078596">
            <a:off x="1965209" y="5924915"/>
            <a:ext cx="215689" cy="215689"/>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84" name="Google Shape;984;p19"/>
          <p:cNvSpPr/>
          <p:nvPr/>
        </p:nvSpPr>
        <p:spPr>
          <a:xfrm rot="-6078596">
            <a:off x="1756053" y="4945765"/>
            <a:ext cx="215689" cy="215689"/>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85" name="Google Shape;985;p19"/>
          <p:cNvSpPr/>
          <p:nvPr/>
        </p:nvSpPr>
        <p:spPr>
          <a:xfrm rot="-6078596">
            <a:off x="1556694" y="3883466"/>
            <a:ext cx="215689" cy="215689"/>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86" name="Google Shape;986;p19"/>
          <p:cNvSpPr/>
          <p:nvPr/>
        </p:nvSpPr>
        <p:spPr>
          <a:xfrm rot="-6078596">
            <a:off x="1332922" y="2831280"/>
            <a:ext cx="215689" cy="215689"/>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87" name="Google Shape;987;p19"/>
          <p:cNvSpPr/>
          <p:nvPr/>
        </p:nvSpPr>
        <p:spPr>
          <a:xfrm rot="-6078596">
            <a:off x="1126369" y="1752013"/>
            <a:ext cx="215689" cy="215689"/>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88" name="Google Shape;988;p19"/>
          <p:cNvSpPr/>
          <p:nvPr/>
        </p:nvSpPr>
        <p:spPr>
          <a:xfrm rot="-6084150">
            <a:off x="1698427" y="4978689"/>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89" name="Google Shape;989;p19"/>
          <p:cNvSpPr/>
          <p:nvPr/>
        </p:nvSpPr>
        <p:spPr>
          <a:xfrm rot="-6084150">
            <a:off x="1674577" y="4884555"/>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90" name="Google Shape;990;p19"/>
          <p:cNvSpPr/>
          <p:nvPr/>
        </p:nvSpPr>
        <p:spPr>
          <a:xfrm rot="-6084150">
            <a:off x="1481881" y="3921614"/>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91" name="Google Shape;991;p19"/>
          <p:cNvSpPr/>
          <p:nvPr/>
        </p:nvSpPr>
        <p:spPr>
          <a:xfrm rot="-6084150">
            <a:off x="1467672" y="3825551"/>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92" name="Google Shape;992;p19"/>
          <p:cNvSpPr/>
          <p:nvPr/>
        </p:nvSpPr>
        <p:spPr>
          <a:xfrm rot="-6084150">
            <a:off x="1269691" y="2861239"/>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93" name="Google Shape;993;p19"/>
          <p:cNvSpPr/>
          <p:nvPr/>
        </p:nvSpPr>
        <p:spPr>
          <a:xfrm rot="-6084150">
            <a:off x="1245841" y="2767105"/>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94" name="Google Shape;994;p19"/>
          <p:cNvSpPr/>
          <p:nvPr/>
        </p:nvSpPr>
        <p:spPr>
          <a:xfrm rot="-6084150">
            <a:off x="1062785" y="1802235"/>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95" name="Google Shape;995;p19"/>
          <p:cNvSpPr/>
          <p:nvPr/>
        </p:nvSpPr>
        <p:spPr>
          <a:xfrm rot="-6084150">
            <a:off x="1038936" y="1708101"/>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96" name="Google Shape;996;p19"/>
          <p:cNvSpPr/>
          <p:nvPr/>
        </p:nvSpPr>
        <p:spPr>
          <a:xfrm rot="-6078596">
            <a:off x="910192" y="687672"/>
            <a:ext cx="215689" cy="215689"/>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97" name="Google Shape;997;p19"/>
          <p:cNvSpPr/>
          <p:nvPr/>
        </p:nvSpPr>
        <p:spPr>
          <a:xfrm rot="-6084150">
            <a:off x="856083" y="719188"/>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98" name="Google Shape;998;p19"/>
          <p:cNvSpPr/>
          <p:nvPr/>
        </p:nvSpPr>
        <p:spPr>
          <a:xfrm rot="-6084150">
            <a:off x="822592" y="626983"/>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999" name="Google Shape;999;p19"/>
          <p:cNvSpPr/>
          <p:nvPr/>
        </p:nvSpPr>
        <p:spPr>
          <a:xfrm rot="-6084150">
            <a:off x="1872227" y="5972461"/>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00" name="Google Shape;1000;p19"/>
          <p:cNvSpPr/>
          <p:nvPr/>
        </p:nvSpPr>
        <p:spPr>
          <a:xfrm rot="-6084150">
            <a:off x="1858018" y="5876398"/>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01" name="Google Shape;1001;p19"/>
          <p:cNvSpPr/>
          <p:nvPr/>
        </p:nvSpPr>
        <p:spPr>
          <a:xfrm rot="-6078596">
            <a:off x="2171035" y="6928439"/>
            <a:ext cx="215689" cy="215689"/>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02" name="Google Shape;1002;p19"/>
          <p:cNvSpPr/>
          <p:nvPr/>
        </p:nvSpPr>
        <p:spPr>
          <a:xfrm rot="-6084150">
            <a:off x="2078053" y="6975985"/>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03" name="Google Shape;1003;p19"/>
          <p:cNvSpPr/>
          <p:nvPr/>
        </p:nvSpPr>
        <p:spPr>
          <a:xfrm rot="-6084150">
            <a:off x="2063844" y="6879921"/>
            <a:ext cx="36419"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2">
  <p:cSld name="0071_Scrapbook_Template_SlidesMania_2">
    <p:spTree>
      <p:nvGrpSpPr>
        <p:cNvPr id="1004" name="Shape 1004"/>
        <p:cNvGrpSpPr/>
        <p:nvPr/>
      </p:nvGrpSpPr>
      <p:grpSpPr>
        <a:xfrm>
          <a:off x="0" y="0"/>
          <a:ext cx="0" cy="0"/>
          <a:chOff x="0" y="0"/>
          <a:chExt cx="0" cy="0"/>
        </a:xfrm>
      </p:grpSpPr>
      <p:pic>
        <p:nvPicPr>
          <p:cNvPr descr="Imagen que contiene pared&#10;&#10;Descripción generada automáticamente" id="1005" name="Google Shape;1005;p20"/>
          <p:cNvPicPr preferRelativeResize="0"/>
          <p:nvPr/>
        </p:nvPicPr>
        <p:blipFill rotWithShape="1">
          <a:blip r:embed="rId2">
            <a:alphaModFix/>
          </a:blip>
          <a:srcRect b="0" l="0" r="0" t="0"/>
          <a:stretch/>
        </p:blipFill>
        <p:spPr>
          <a:xfrm>
            <a:off x="6133806" y="94279"/>
            <a:ext cx="5859264" cy="6683248"/>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006" name="Google Shape;1006;p20"/>
          <p:cNvPicPr preferRelativeResize="0"/>
          <p:nvPr/>
        </p:nvPicPr>
        <p:blipFill rotWithShape="1">
          <a:blip r:embed="rId2">
            <a:alphaModFix/>
          </a:blip>
          <a:srcRect b="0" l="0" r="0" t="0"/>
          <a:stretch/>
        </p:blipFill>
        <p:spPr>
          <a:xfrm>
            <a:off x="186812" y="93168"/>
            <a:ext cx="5859264" cy="6683248"/>
          </a:xfrm>
          <a:prstGeom prst="rect">
            <a:avLst/>
          </a:prstGeom>
          <a:noFill/>
          <a:ln>
            <a:noFill/>
          </a:ln>
          <a:effectLst>
            <a:outerShdw blurRad="63500" sx="102000" rotWithShape="0" algn="ctr" sy="102000">
              <a:srgbClr val="000000">
                <a:alpha val="40000"/>
              </a:srgbClr>
            </a:outerShdw>
          </a:effectLst>
        </p:spPr>
      </p:pic>
      <p:sp>
        <p:nvSpPr>
          <p:cNvPr id="1007" name="Google Shape;1007;p20"/>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08" name="Google Shape;1008;p20"/>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09" name="Google Shape;1009;p20"/>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10" name="Google Shape;1010;p20"/>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11" name="Google Shape;1011;p20"/>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12" name="Google Shape;1012;p20"/>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13" name="Google Shape;1013;p20"/>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14" name="Google Shape;1014;p20"/>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15" name="Google Shape;1015;p20"/>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16" name="Google Shape;1016;p20"/>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17" name="Google Shape;1017;p20"/>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18" name="Google Shape;1018;p20"/>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19" name="Google Shape;1019;p20"/>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20" name="Google Shape;1020;p20"/>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21" name="Google Shape;1021;p20"/>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22" name="Google Shape;1022;p20"/>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23" name="Google Shape;1023;p20"/>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24" name="Google Shape;1024;p20"/>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25" name="Google Shape;1025;p20"/>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26" name="Google Shape;1026;p20"/>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27" name="Google Shape;1027;p20"/>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28" name="Google Shape;1028;p20"/>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29" name="Google Shape;1029;p20"/>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30" name="Google Shape;1030;p20"/>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31" name="Google Shape;1031;p20"/>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32" name="Google Shape;1032;p20"/>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33" name="Google Shape;1033;p20"/>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34" name="Google Shape;1034;p20"/>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35" name="Google Shape;1035;p20"/>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36" name="Google Shape;1036;p20"/>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37" name="Google Shape;1037;p20"/>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38" name="Google Shape;1038;p20"/>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39" name="Google Shape;1039;p20"/>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40" name="Google Shape;1040;p20"/>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41" name="Google Shape;1041;p20"/>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42" name="Google Shape;1042;p20"/>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43" name="Google Shape;1043;p20"/>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44" name="Google Shape;1044;p20"/>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45" name="Google Shape;1045;p20"/>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46" name="Google Shape;1046;p20"/>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47" name="Google Shape;1047;p20"/>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48" name="Google Shape;1048;p20"/>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49" name="Google Shape;1049;p20"/>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50" name="Google Shape;1050;p20"/>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51" name="Google Shape;1051;p20"/>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52" name="Google Shape;1052;p20"/>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53" name="Google Shape;1053;p20"/>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54" name="Google Shape;1054;p20"/>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55" name="Google Shape;1055;p20"/>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56" name="Google Shape;1056;p20"/>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57" name="Google Shape;1057;p20"/>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58" name="Google Shape;1058;p20"/>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59" name="Google Shape;1059;p20"/>
          <p:cNvSpPr/>
          <p:nvPr/>
        </p:nvSpPr>
        <p:spPr>
          <a:xfrm>
            <a:off x="589936" y="1868129"/>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dk1"/>
              </a:solidFill>
              <a:latin typeface="Calibri"/>
              <a:ea typeface="Calibri"/>
              <a:cs typeface="Calibri"/>
              <a:sym typeface="Calibri"/>
            </a:endParaRPr>
          </a:p>
        </p:txBody>
      </p:sp>
      <p:sp>
        <p:nvSpPr>
          <p:cNvPr id="1060" name="Google Shape;1060;p20"/>
          <p:cNvSpPr/>
          <p:nvPr/>
        </p:nvSpPr>
        <p:spPr>
          <a:xfrm>
            <a:off x="589936" y="2875935"/>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dk1"/>
              </a:solidFill>
              <a:latin typeface="Calibri"/>
              <a:ea typeface="Calibri"/>
              <a:cs typeface="Calibri"/>
              <a:sym typeface="Calibri"/>
            </a:endParaRPr>
          </a:p>
        </p:txBody>
      </p:sp>
      <p:sp>
        <p:nvSpPr>
          <p:cNvPr id="1061" name="Google Shape;1061;p20"/>
          <p:cNvSpPr/>
          <p:nvPr/>
        </p:nvSpPr>
        <p:spPr>
          <a:xfrm>
            <a:off x="589936" y="3883741"/>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dk1"/>
              </a:solidFill>
              <a:latin typeface="Calibri"/>
              <a:ea typeface="Calibri"/>
              <a:cs typeface="Calibri"/>
              <a:sym typeface="Calibri"/>
            </a:endParaRPr>
          </a:p>
        </p:txBody>
      </p:sp>
      <p:sp>
        <p:nvSpPr>
          <p:cNvPr id="1062" name="Google Shape;1062;p20"/>
          <p:cNvSpPr/>
          <p:nvPr/>
        </p:nvSpPr>
        <p:spPr>
          <a:xfrm>
            <a:off x="589936" y="4891547"/>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dk1"/>
              </a:solidFill>
              <a:latin typeface="Calibri"/>
              <a:ea typeface="Calibri"/>
              <a:cs typeface="Calibri"/>
              <a:sym typeface="Calibri"/>
            </a:endParaRPr>
          </a:p>
        </p:txBody>
      </p:sp>
      <p:sp>
        <p:nvSpPr>
          <p:cNvPr id="1063" name="Google Shape;1063;p20"/>
          <p:cNvSpPr txBox="1"/>
          <p:nvPr/>
        </p:nvSpPr>
        <p:spPr>
          <a:xfrm>
            <a:off x="233050" y="6372800"/>
            <a:ext cx="15795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p:cSld name="0071_Scrapbook_Template_SlidesMania_5">
    <p:spTree>
      <p:nvGrpSpPr>
        <p:cNvPr id="1064" name="Shape 1064"/>
        <p:cNvGrpSpPr/>
        <p:nvPr/>
      </p:nvGrpSpPr>
      <p:grpSpPr>
        <a:xfrm>
          <a:off x="0" y="0"/>
          <a:ext cx="0" cy="0"/>
          <a:chOff x="0" y="0"/>
          <a:chExt cx="0" cy="0"/>
        </a:xfrm>
      </p:grpSpPr>
      <p:pic>
        <p:nvPicPr>
          <p:cNvPr descr="Imagen que contiene pared&#10;&#10;Descripción generada automáticamente" id="1065" name="Google Shape;1065;p21"/>
          <p:cNvPicPr preferRelativeResize="0"/>
          <p:nvPr/>
        </p:nvPicPr>
        <p:blipFill rotWithShape="1">
          <a:blip r:embed="rId2">
            <a:alphaModFix/>
          </a:blip>
          <a:srcRect b="0" l="0" r="0" t="0"/>
          <a:stretch/>
        </p:blipFill>
        <p:spPr>
          <a:xfrm>
            <a:off x="6133806" y="94279"/>
            <a:ext cx="5859264" cy="6683248"/>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066" name="Google Shape;1066;p21"/>
          <p:cNvPicPr preferRelativeResize="0"/>
          <p:nvPr/>
        </p:nvPicPr>
        <p:blipFill rotWithShape="1">
          <a:blip r:embed="rId2">
            <a:alphaModFix/>
          </a:blip>
          <a:srcRect b="0" l="0" r="0" t="0"/>
          <a:stretch/>
        </p:blipFill>
        <p:spPr>
          <a:xfrm>
            <a:off x="186812" y="93168"/>
            <a:ext cx="5859264" cy="6683248"/>
          </a:xfrm>
          <a:prstGeom prst="rect">
            <a:avLst/>
          </a:prstGeom>
          <a:noFill/>
          <a:ln>
            <a:noFill/>
          </a:ln>
          <a:effectLst>
            <a:outerShdw blurRad="63500" sx="102000" rotWithShape="0" algn="ctr" sy="102000">
              <a:srgbClr val="000000">
                <a:alpha val="40000"/>
              </a:srgbClr>
            </a:outerShdw>
          </a:effectLst>
        </p:spPr>
      </p:pic>
      <p:sp>
        <p:nvSpPr>
          <p:cNvPr id="1067" name="Google Shape;1067;p21"/>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68" name="Google Shape;1068;p21"/>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69" name="Google Shape;1069;p21"/>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70" name="Google Shape;1070;p21"/>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71" name="Google Shape;1071;p21"/>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72" name="Google Shape;1072;p21"/>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73" name="Google Shape;1073;p21"/>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74" name="Google Shape;1074;p21"/>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75" name="Google Shape;1075;p21"/>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76" name="Google Shape;1076;p21"/>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77" name="Google Shape;1077;p21"/>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78" name="Google Shape;1078;p21"/>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79" name="Google Shape;1079;p21"/>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80" name="Google Shape;1080;p21"/>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81" name="Google Shape;1081;p21"/>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82" name="Google Shape;1082;p21"/>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83" name="Google Shape;1083;p21"/>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84" name="Google Shape;1084;p21"/>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85" name="Google Shape;1085;p21"/>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86" name="Google Shape;1086;p21"/>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87" name="Google Shape;1087;p21"/>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88" name="Google Shape;1088;p21"/>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89" name="Google Shape;1089;p21"/>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90" name="Google Shape;1090;p21"/>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91" name="Google Shape;1091;p21"/>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92" name="Google Shape;1092;p21"/>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93" name="Google Shape;1093;p21"/>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94" name="Google Shape;1094;p21"/>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95" name="Google Shape;1095;p21"/>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96" name="Google Shape;1096;p21"/>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97" name="Google Shape;1097;p21"/>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98" name="Google Shape;1098;p21"/>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099" name="Google Shape;1099;p21"/>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00" name="Google Shape;1100;p21"/>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01" name="Google Shape;1101;p21"/>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02" name="Google Shape;1102;p21"/>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03" name="Google Shape;1103;p21"/>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04" name="Google Shape;1104;p21"/>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05" name="Google Shape;1105;p21"/>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06" name="Google Shape;1106;p21"/>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07" name="Google Shape;1107;p21"/>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08" name="Google Shape;1108;p21"/>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09" name="Google Shape;1109;p21"/>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10" name="Google Shape;1110;p21"/>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11" name="Google Shape;1111;p21"/>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12" name="Google Shape;1112;p21"/>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13" name="Google Shape;1113;p21"/>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14" name="Google Shape;1114;p21"/>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15" name="Google Shape;1115;p21"/>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16" name="Google Shape;1116;p21"/>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17" name="Google Shape;1117;p21"/>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18" name="Google Shape;1118;p21"/>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1119" name="Google Shape;1119;p21"/>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1120" name="Google Shape;1120;p21"/>
          <p:cNvSpPr txBox="1"/>
          <p:nvPr/>
        </p:nvSpPr>
        <p:spPr>
          <a:xfrm>
            <a:off x="233050" y="6372800"/>
            <a:ext cx="15795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2">
  <p:cSld name="0071_Scrapbook_Template_SlidesMania_2">
    <p:spTree>
      <p:nvGrpSpPr>
        <p:cNvPr id="63" name="Shape 63"/>
        <p:cNvGrpSpPr/>
        <p:nvPr/>
      </p:nvGrpSpPr>
      <p:grpSpPr>
        <a:xfrm>
          <a:off x="0" y="0"/>
          <a:ext cx="0" cy="0"/>
          <a:chOff x="0" y="0"/>
          <a:chExt cx="0" cy="0"/>
        </a:xfrm>
      </p:grpSpPr>
      <p:pic>
        <p:nvPicPr>
          <p:cNvPr descr="Imagen que contiene pared&#10;&#10;Descripción generada automáticamente" id="64" name="Google Shape;64;p3"/>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65" name="Google Shape;65;p3"/>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66" name="Google Shape;66;p3"/>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 name="Google Shape;67;p3"/>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 name="Google Shape;68;p3"/>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 name="Google Shape;69;p3"/>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 name="Google Shape;70;p3"/>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 name="Google Shape;71;p3"/>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 name="Google Shape;72;p3"/>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 name="Google Shape;73;p3"/>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 name="Google Shape;74;p3"/>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 name="Google Shape;75;p3"/>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 name="Google Shape;76;p3"/>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7" name="Google Shape;77;p3"/>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 name="Google Shape;78;p3"/>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 name="Google Shape;79;p3"/>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0" name="Google Shape;80;p3"/>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 name="Google Shape;81;p3"/>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 name="Google Shape;82;p3"/>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3" name="Google Shape;83;p3"/>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 name="Google Shape;84;p3"/>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 name="Google Shape;85;p3"/>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6" name="Google Shape;86;p3"/>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 name="Google Shape;87;p3"/>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 name="Google Shape;88;p3"/>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3"/>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3"/>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 name="Google Shape;91;p3"/>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 name="Google Shape;92;p3"/>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 name="Google Shape;93;p3"/>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 name="Google Shape;94;p3"/>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5" name="Google Shape;95;p3"/>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6" name="Google Shape;96;p3"/>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3"/>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 name="Google Shape;98;p3"/>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3"/>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 name="Google Shape;100;p3"/>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3"/>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 name="Google Shape;102;p3"/>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 name="Google Shape;103;p3"/>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4" name="Google Shape;104;p3"/>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5" name="Google Shape;105;p3"/>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6" name="Google Shape;106;p3"/>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7" name="Google Shape;107;p3"/>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 name="Google Shape;108;p3"/>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 name="Google Shape;109;p3"/>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 name="Google Shape;110;p3"/>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1" name="Google Shape;111;p3"/>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 name="Google Shape;112;p3"/>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3" name="Google Shape;113;p3"/>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4" name="Google Shape;114;p3"/>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5" name="Google Shape;115;p3"/>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6" name="Google Shape;116;p3"/>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7" name="Google Shape;117;p3"/>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 name="Google Shape;118;p3"/>
          <p:cNvSpPr/>
          <p:nvPr/>
        </p:nvSpPr>
        <p:spPr>
          <a:xfrm>
            <a:off x="589936" y="1868129"/>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9" name="Google Shape;119;p3"/>
          <p:cNvSpPr/>
          <p:nvPr/>
        </p:nvSpPr>
        <p:spPr>
          <a:xfrm>
            <a:off x="589936" y="2875935"/>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0" name="Google Shape;120;p3"/>
          <p:cNvSpPr/>
          <p:nvPr/>
        </p:nvSpPr>
        <p:spPr>
          <a:xfrm>
            <a:off x="589936" y="3883741"/>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1" name="Google Shape;121;p3"/>
          <p:cNvSpPr/>
          <p:nvPr/>
        </p:nvSpPr>
        <p:spPr>
          <a:xfrm>
            <a:off x="589936" y="4891547"/>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2" name="Google Shape;122;p3"/>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p:cSld name="0071_Scrapbook_Template_SlidesMania_6">
    <p:spTree>
      <p:nvGrpSpPr>
        <p:cNvPr id="1121" name="Shape 1121"/>
        <p:cNvGrpSpPr/>
        <p:nvPr/>
      </p:nvGrpSpPr>
      <p:grpSpPr>
        <a:xfrm>
          <a:off x="0" y="0"/>
          <a:ext cx="0" cy="0"/>
          <a:chOff x="0" y="0"/>
          <a:chExt cx="0" cy="0"/>
        </a:xfrm>
      </p:grpSpPr>
      <p:pic>
        <p:nvPicPr>
          <p:cNvPr descr="Imagen que contiene pared&#10;&#10;Descripción generada automáticamente" id="1122" name="Google Shape;1122;p22"/>
          <p:cNvPicPr preferRelativeResize="0"/>
          <p:nvPr/>
        </p:nvPicPr>
        <p:blipFill rotWithShape="1">
          <a:blip r:embed="rId2">
            <a:alphaModFix/>
          </a:blip>
          <a:srcRect b="0" l="0" r="0" t="0"/>
          <a:stretch/>
        </p:blipFill>
        <p:spPr>
          <a:xfrm>
            <a:off x="6133806" y="94279"/>
            <a:ext cx="5859264" cy="6683248"/>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123" name="Google Shape;1123;p22"/>
          <p:cNvPicPr preferRelativeResize="0"/>
          <p:nvPr/>
        </p:nvPicPr>
        <p:blipFill rotWithShape="1">
          <a:blip r:embed="rId2">
            <a:alphaModFix/>
          </a:blip>
          <a:srcRect b="0" l="0" r="0" t="0"/>
          <a:stretch/>
        </p:blipFill>
        <p:spPr>
          <a:xfrm>
            <a:off x="186812" y="93168"/>
            <a:ext cx="5859264" cy="6683248"/>
          </a:xfrm>
          <a:prstGeom prst="rect">
            <a:avLst/>
          </a:prstGeom>
          <a:noFill/>
          <a:ln>
            <a:noFill/>
          </a:ln>
          <a:effectLst>
            <a:outerShdw blurRad="63500" sx="102000" rotWithShape="0" algn="ctr" sy="102000">
              <a:srgbClr val="000000">
                <a:alpha val="40000"/>
              </a:srgbClr>
            </a:outerShdw>
          </a:effectLst>
        </p:spPr>
      </p:pic>
      <p:sp>
        <p:nvSpPr>
          <p:cNvPr id="1124" name="Google Shape;1124;p22"/>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25" name="Google Shape;1125;p22"/>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26" name="Google Shape;1126;p22"/>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27" name="Google Shape;1127;p22"/>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28" name="Google Shape;1128;p22"/>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29" name="Google Shape;1129;p22"/>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30" name="Google Shape;1130;p22"/>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31" name="Google Shape;1131;p22"/>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32" name="Google Shape;1132;p22"/>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33" name="Google Shape;1133;p22"/>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34" name="Google Shape;1134;p22"/>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35" name="Google Shape;1135;p22"/>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36" name="Google Shape;1136;p22"/>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37" name="Google Shape;1137;p22"/>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38" name="Google Shape;1138;p22"/>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39" name="Google Shape;1139;p22"/>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40" name="Google Shape;1140;p22"/>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41" name="Google Shape;1141;p22"/>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42" name="Google Shape;1142;p22"/>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43" name="Google Shape;1143;p22"/>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44" name="Google Shape;1144;p22"/>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45" name="Google Shape;1145;p22"/>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46" name="Google Shape;1146;p22"/>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47" name="Google Shape;1147;p22"/>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48" name="Google Shape;1148;p22"/>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49" name="Google Shape;1149;p22"/>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50" name="Google Shape;1150;p22"/>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51" name="Google Shape;1151;p22"/>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52" name="Google Shape;1152;p22"/>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53" name="Google Shape;1153;p22"/>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54" name="Google Shape;1154;p22"/>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55" name="Google Shape;1155;p22"/>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56" name="Google Shape;1156;p22"/>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57" name="Google Shape;1157;p22"/>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58" name="Google Shape;1158;p22"/>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59" name="Google Shape;1159;p22"/>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60" name="Google Shape;1160;p22"/>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61" name="Google Shape;1161;p22"/>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62" name="Google Shape;1162;p22"/>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63" name="Google Shape;1163;p22"/>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64" name="Google Shape;1164;p22"/>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65" name="Google Shape;1165;p22"/>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66" name="Google Shape;1166;p22"/>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67" name="Google Shape;1167;p22"/>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68" name="Google Shape;1168;p22"/>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69" name="Google Shape;1169;p22"/>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70" name="Google Shape;1170;p22"/>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71" name="Google Shape;1171;p22"/>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72" name="Google Shape;1172;p22"/>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73" name="Google Shape;1173;p22"/>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74" name="Google Shape;1174;p22"/>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75" name="Google Shape;1175;p22"/>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1176" name="Google Shape;1176;p22"/>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1177" name="Google Shape;1177;p22"/>
          <p:cNvSpPr txBox="1"/>
          <p:nvPr/>
        </p:nvSpPr>
        <p:spPr>
          <a:xfrm>
            <a:off x="233050" y="6372800"/>
            <a:ext cx="15795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3">
  <p:cSld name="0071_Scrapbook_Template_SlidesMania_6_3">
    <p:spTree>
      <p:nvGrpSpPr>
        <p:cNvPr id="1178" name="Shape 1178"/>
        <p:cNvGrpSpPr/>
        <p:nvPr/>
      </p:nvGrpSpPr>
      <p:grpSpPr>
        <a:xfrm>
          <a:off x="0" y="0"/>
          <a:ext cx="0" cy="0"/>
          <a:chOff x="0" y="0"/>
          <a:chExt cx="0" cy="0"/>
        </a:xfrm>
      </p:grpSpPr>
      <p:pic>
        <p:nvPicPr>
          <p:cNvPr descr="Imagen que contiene pared&#10;&#10;Descripción generada automáticamente" id="1179" name="Google Shape;1179;p23"/>
          <p:cNvPicPr preferRelativeResize="0"/>
          <p:nvPr/>
        </p:nvPicPr>
        <p:blipFill rotWithShape="1">
          <a:blip r:embed="rId2">
            <a:alphaModFix/>
          </a:blip>
          <a:srcRect b="0" l="0" r="0" t="0"/>
          <a:stretch/>
        </p:blipFill>
        <p:spPr>
          <a:xfrm>
            <a:off x="6133806" y="94279"/>
            <a:ext cx="5859264" cy="6683248"/>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180" name="Google Shape;1180;p23"/>
          <p:cNvPicPr preferRelativeResize="0"/>
          <p:nvPr/>
        </p:nvPicPr>
        <p:blipFill rotWithShape="1">
          <a:blip r:embed="rId2">
            <a:alphaModFix/>
          </a:blip>
          <a:srcRect b="0" l="0" r="0" t="0"/>
          <a:stretch/>
        </p:blipFill>
        <p:spPr>
          <a:xfrm>
            <a:off x="186812" y="93168"/>
            <a:ext cx="5859264" cy="6683248"/>
          </a:xfrm>
          <a:prstGeom prst="rect">
            <a:avLst/>
          </a:prstGeom>
          <a:noFill/>
          <a:ln>
            <a:noFill/>
          </a:ln>
          <a:effectLst>
            <a:outerShdw blurRad="63500" sx="102000" rotWithShape="0" algn="ctr" sy="102000">
              <a:srgbClr val="000000">
                <a:alpha val="40000"/>
              </a:srgbClr>
            </a:outerShdw>
          </a:effectLst>
        </p:spPr>
      </p:pic>
      <p:sp>
        <p:nvSpPr>
          <p:cNvPr id="1181" name="Google Shape;1181;p23"/>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82" name="Google Shape;1182;p23"/>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83" name="Google Shape;1183;p23"/>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84" name="Google Shape;1184;p23"/>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85" name="Google Shape;1185;p23"/>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86" name="Google Shape;1186;p23"/>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87" name="Google Shape;1187;p23"/>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88" name="Google Shape;1188;p23"/>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89" name="Google Shape;1189;p23"/>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90" name="Google Shape;1190;p23"/>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91" name="Google Shape;1191;p23"/>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92" name="Google Shape;1192;p23"/>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93" name="Google Shape;1193;p23"/>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94" name="Google Shape;1194;p23"/>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95" name="Google Shape;1195;p23"/>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96" name="Google Shape;1196;p23"/>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97" name="Google Shape;1197;p23"/>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98" name="Google Shape;1198;p23"/>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199" name="Google Shape;1199;p23"/>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00" name="Google Shape;1200;p23"/>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01" name="Google Shape;1201;p23"/>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02" name="Google Shape;1202;p23"/>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03" name="Google Shape;1203;p23"/>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04" name="Google Shape;1204;p23"/>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05" name="Google Shape;1205;p23"/>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06" name="Google Shape;1206;p23"/>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07" name="Google Shape;1207;p23"/>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08" name="Google Shape;1208;p23"/>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09" name="Google Shape;1209;p23"/>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10" name="Google Shape;1210;p23"/>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11" name="Google Shape;1211;p23"/>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12" name="Google Shape;1212;p23"/>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13" name="Google Shape;1213;p23"/>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14" name="Google Shape;1214;p23"/>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15" name="Google Shape;1215;p23"/>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16" name="Google Shape;1216;p23"/>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17" name="Google Shape;1217;p23"/>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18" name="Google Shape;1218;p23"/>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19" name="Google Shape;1219;p23"/>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20" name="Google Shape;1220;p23"/>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21" name="Google Shape;1221;p23"/>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22" name="Google Shape;1222;p23"/>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23" name="Google Shape;1223;p23"/>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24" name="Google Shape;1224;p23"/>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25" name="Google Shape;1225;p23"/>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26" name="Google Shape;1226;p23"/>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27" name="Google Shape;1227;p23"/>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28" name="Google Shape;1228;p23"/>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29" name="Google Shape;1229;p23"/>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30" name="Google Shape;1230;p23"/>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31" name="Google Shape;1231;p23"/>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32" name="Google Shape;1232;p23"/>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1233" name="Google Shape;1233;p23"/>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1234" name="Google Shape;1234;p23"/>
          <p:cNvSpPr txBox="1"/>
          <p:nvPr/>
        </p:nvSpPr>
        <p:spPr>
          <a:xfrm>
            <a:off x="233050" y="6372800"/>
            <a:ext cx="15795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1235" name="Google Shape;1235;p23"/>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Calibri"/>
              <a:ea typeface="Calibri"/>
              <a:cs typeface="Calibri"/>
              <a:sym typeface="Calibri"/>
            </a:endParaRPr>
          </a:p>
        </p:txBody>
      </p:sp>
      <p:sp>
        <p:nvSpPr>
          <p:cNvPr id="1236" name="Google Shape;1236;p23"/>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000000"/>
              </a:solidFill>
              <a:latin typeface="Calibri"/>
              <a:ea typeface="Calibri"/>
              <a:cs typeface="Calibri"/>
              <a:sym typeface="Calibri"/>
            </a:endParaRPr>
          </a:p>
        </p:txBody>
      </p:sp>
      <p:sp>
        <p:nvSpPr>
          <p:cNvPr id="1237" name="Google Shape;1237;p23"/>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los animales y los colores</a:t>
            </a:r>
            <a:endParaRPr b="1" sz="4000">
              <a:latin typeface="Amatic SC"/>
              <a:ea typeface="Amatic SC"/>
              <a:cs typeface="Amatic SC"/>
              <a:sym typeface="Amatic SC"/>
            </a:endParaRPr>
          </a:p>
        </p:txBody>
      </p:sp>
      <p:sp>
        <p:nvSpPr>
          <p:cNvPr id="1238" name="Google Shape;1238;p23"/>
          <p:cNvSpPr txBox="1"/>
          <p:nvPr/>
        </p:nvSpPr>
        <p:spPr>
          <a:xfrm>
            <a:off x="533025" y="2865700"/>
            <a:ext cx="4864500" cy="25308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000">
                <a:latin typeface="Comfortaa"/>
                <a:ea typeface="Comfortaa"/>
                <a:cs typeface="Comfortaa"/>
                <a:sym typeface="Comfortaa"/>
              </a:rPr>
              <a:t>Instrucciones: Look at the color combinations and write the name of an animal that could be that color in Spanish.</a:t>
            </a:r>
            <a:endParaRPr b="1" sz="2000">
              <a:solidFill>
                <a:srgbClr val="000000"/>
              </a:solidFill>
              <a:latin typeface="Comfortaa"/>
              <a:ea typeface="Comfortaa"/>
              <a:cs typeface="Comfortaa"/>
              <a:sym typeface="Comfortaa"/>
            </a:endParaRPr>
          </a:p>
        </p:txBody>
      </p:sp>
      <p:pic>
        <p:nvPicPr>
          <p:cNvPr id="1239" name="Google Shape;1239;p23"/>
          <p:cNvPicPr preferRelativeResize="0"/>
          <p:nvPr/>
        </p:nvPicPr>
        <p:blipFill>
          <a:blip r:embed="rId4">
            <a:alphaModFix/>
          </a:blip>
          <a:stretch>
            <a:fillRect/>
          </a:stretch>
        </p:blipFill>
        <p:spPr>
          <a:xfrm>
            <a:off x="3041750" y="3952350"/>
            <a:ext cx="3054251" cy="3054251"/>
          </a:xfrm>
          <a:prstGeom prst="rect">
            <a:avLst/>
          </a:prstGeom>
          <a:noFill/>
          <a:ln>
            <a:noFill/>
          </a:ln>
        </p:spPr>
      </p:pic>
      <p:pic>
        <p:nvPicPr>
          <p:cNvPr id="1240" name="Google Shape;1240;p23">
            <a:hlinkClick r:id="rId5"/>
          </p:cNvPr>
          <p:cNvPicPr preferRelativeResize="0"/>
          <p:nvPr/>
        </p:nvPicPr>
        <p:blipFill>
          <a:blip r:embed="rId6">
            <a:alphaModFix/>
          </a:blip>
          <a:stretch>
            <a:fillRect/>
          </a:stretch>
        </p:blipFill>
        <p:spPr>
          <a:xfrm>
            <a:off x="6511975" y="171125"/>
            <a:ext cx="5275298" cy="5956100"/>
          </a:xfrm>
          <a:prstGeom prst="rect">
            <a:avLst/>
          </a:prstGeom>
          <a:noFill/>
          <a:ln>
            <a:noFill/>
          </a:ln>
        </p:spPr>
      </p:pic>
      <p:sp>
        <p:nvSpPr>
          <p:cNvPr id="1241" name="Google Shape;1241;p23"/>
          <p:cNvSpPr txBox="1"/>
          <p:nvPr>
            <p:ph idx="1" type="subTitle"/>
          </p:nvPr>
        </p:nvSpPr>
        <p:spPr>
          <a:xfrm>
            <a:off x="7866525" y="251925"/>
            <a:ext cx="37113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1242" name="Google Shape;1242;p23"/>
          <p:cNvSpPr txBox="1"/>
          <p:nvPr>
            <p:ph idx="2" type="subTitle"/>
          </p:nvPr>
        </p:nvSpPr>
        <p:spPr>
          <a:xfrm>
            <a:off x="7370175" y="946125"/>
            <a:ext cx="42081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1243" name="Google Shape;1243;p23"/>
          <p:cNvSpPr txBox="1"/>
          <p:nvPr>
            <p:ph idx="3" type="subTitle"/>
          </p:nvPr>
        </p:nvSpPr>
        <p:spPr>
          <a:xfrm>
            <a:off x="7618425" y="1677675"/>
            <a:ext cx="39597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1244" name="Google Shape;1244;p23"/>
          <p:cNvSpPr txBox="1"/>
          <p:nvPr>
            <p:ph idx="4" type="subTitle"/>
          </p:nvPr>
        </p:nvSpPr>
        <p:spPr>
          <a:xfrm>
            <a:off x="7093325" y="2409225"/>
            <a:ext cx="44847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1245" name="Google Shape;1245;p23"/>
          <p:cNvSpPr txBox="1"/>
          <p:nvPr>
            <p:ph idx="5" type="subTitle"/>
          </p:nvPr>
        </p:nvSpPr>
        <p:spPr>
          <a:xfrm>
            <a:off x="7193075" y="3310725"/>
            <a:ext cx="43848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1246" name="Google Shape;1246;p23"/>
          <p:cNvSpPr txBox="1"/>
          <p:nvPr>
            <p:ph idx="6" type="subTitle"/>
          </p:nvPr>
        </p:nvSpPr>
        <p:spPr>
          <a:xfrm>
            <a:off x="7742475" y="4042225"/>
            <a:ext cx="39597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1247" name="Google Shape;1247;p23"/>
          <p:cNvSpPr txBox="1"/>
          <p:nvPr>
            <p:ph idx="7" type="subTitle"/>
          </p:nvPr>
        </p:nvSpPr>
        <p:spPr>
          <a:xfrm>
            <a:off x="7742475" y="4860200"/>
            <a:ext cx="39597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1248" name="Google Shape;1248;p23"/>
          <p:cNvSpPr txBox="1"/>
          <p:nvPr>
            <p:ph idx="8" type="subTitle"/>
          </p:nvPr>
        </p:nvSpPr>
        <p:spPr>
          <a:xfrm>
            <a:off x="7207802" y="5541475"/>
            <a:ext cx="43848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2">
  <p:cSld name="0071_Scrapbook_Template_SlidesMania_6_2">
    <p:spTree>
      <p:nvGrpSpPr>
        <p:cNvPr id="1249" name="Shape 1249"/>
        <p:cNvGrpSpPr/>
        <p:nvPr/>
      </p:nvGrpSpPr>
      <p:grpSpPr>
        <a:xfrm>
          <a:off x="0" y="0"/>
          <a:ext cx="0" cy="0"/>
          <a:chOff x="0" y="0"/>
          <a:chExt cx="0" cy="0"/>
        </a:xfrm>
      </p:grpSpPr>
      <p:pic>
        <p:nvPicPr>
          <p:cNvPr descr="Imagen que contiene pared&#10;&#10;Descripción generada automáticamente" id="1250" name="Google Shape;1250;p24"/>
          <p:cNvPicPr preferRelativeResize="0"/>
          <p:nvPr/>
        </p:nvPicPr>
        <p:blipFill rotWithShape="1">
          <a:blip r:embed="rId2">
            <a:alphaModFix/>
          </a:blip>
          <a:srcRect b="0" l="0" r="0" t="0"/>
          <a:stretch/>
        </p:blipFill>
        <p:spPr>
          <a:xfrm>
            <a:off x="6133806" y="94279"/>
            <a:ext cx="5859264" cy="6683248"/>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251" name="Google Shape;1251;p24"/>
          <p:cNvPicPr preferRelativeResize="0"/>
          <p:nvPr/>
        </p:nvPicPr>
        <p:blipFill rotWithShape="1">
          <a:blip r:embed="rId2">
            <a:alphaModFix/>
          </a:blip>
          <a:srcRect b="0" l="0" r="0" t="0"/>
          <a:stretch/>
        </p:blipFill>
        <p:spPr>
          <a:xfrm>
            <a:off x="186812" y="93168"/>
            <a:ext cx="5859264" cy="6683248"/>
          </a:xfrm>
          <a:prstGeom prst="rect">
            <a:avLst/>
          </a:prstGeom>
          <a:noFill/>
          <a:ln>
            <a:noFill/>
          </a:ln>
          <a:effectLst>
            <a:outerShdw blurRad="63500" sx="102000" rotWithShape="0" algn="ctr" sy="102000">
              <a:srgbClr val="000000">
                <a:alpha val="40000"/>
              </a:srgbClr>
            </a:outerShdw>
          </a:effectLst>
        </p:spPr>
      </p:pic>
      <p:sp>
        <p:nvSpPr>
          <p:cNvPr id="1252" name="Google Shape;1252;p24"/>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53" name="Google Shape;1253;p24"/>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54" name="Google Shape;1254;p24"/>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55" name="Google Shape;1255;p24"/>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56" name="Google Shape;1256;p24"/>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57" name="Google Shape;1257;p24"/>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58" name="Google Shape;1258;p24"/>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59" name="Google Shape;1259;p24"/>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60" name="Google Shape;1260;p24"/>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61" name="Google Shape;1261;p24"/>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62" name="Google Shape;1262;p24"/>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63" name="Google Shape;1263;p24"/>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64" name="Google Shape;1264;p24"/>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65" name="Google Shape;1265;p24"/>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66" name="Google Shape;1266;p24"/>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67" name="Google Shape;1267;p24"/>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68" name="Google Shape;1268;p24"/>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69" name="Google Shape;1269;p24"/>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70" name="Google Shape;1270;p24"/>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71" name="Google Shape;1271;p24"/>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72" name="Google Shape;1272;p24"/>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73" name="Google Shape;1273;p24"/>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74" name="Google Shape;1274;p24"/>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75" name="Google Shape;1275;p24"/>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76" name="Google Shape;1276;p24"/>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77" name="Google Shape;1277;p24"/>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78" name="Google Shape;1278;p24"/>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79" name="Google Shape;1279;p24"/>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80" name="Google Shape;1280;p24"/>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81" name="Google Shape;1281;p24"/>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82" name="Google Shape;1282;p24"/>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83" name="Google Shape;1283;p24"/>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84" name="Google Shape;1284;p24"/>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85" name="Google Shape;1285;p24"/>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86" name="Google Shape;1286;p24"/>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87" name="Google Shape;1287;p24"/>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88" name="Google Shape;1288;p24"/>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89" name="Google Shape;1289;p24"/>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90" name="Google Shape;1290;p24"/>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91" name="Google Shape;1291;p24"/>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92" name="Google Shape;1292;p24"/>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93" name="Google Shape;1293;p24"/>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94" name="Google Shape;1294;p24"/>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95" name="Google Shape;1295;p24"/>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96" name="Google Shape;1296;p24"/>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97" name="Google Shape;1297;p24"/>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98" name="Google Shape;1298;p24"/>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99" name="Google Shape;1299;p24"/>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00" name="Google Shape;1300;p24"/>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01" name="Google Shape;1301;p24"/>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02" name="Google Shape;1302;p24"/>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03" name="Google Shape;1303;p24"/>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1304" name="Google Shape;1304;p24"/>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1305" name="Google Shape;1305;p24"/>
          <p:cNvSpPr txBox="1"/>
          <p:nvPr/>
        </p:nvSpPr>
        <p:spPr>
          <a:xfrm>
            <a:off x="233050" y="6372800"/>
            <a:ext cx="15795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1306" name="Google Shape;1306;p24"/>
          <p:cNvSpPr txBox="1"/>
          <p:nvPr/>
        </p:nvSpPr>
        <p:spPr>
          <a:xfrm>
            <a:off x="6997550" y="456275"/>
            <a:ext cx="4742700" cy="699600"/>
          </a:xfrm>
          <a:prstGeom prst="rect">
            <a:avLst/>
          </a:prstGeom>
          <a:gradFill>
            <a:gsLst>
              <a:gs pos="0">
                <a:srgbClr val="DCECD5"/>
              </a:gs>
              <a:gs pos="100000">
                <a:srgbClr val="93BC81"/>
              </a:gs>
            </a:gsLst>
            <a:path path="circle">
              <a:fillToRect b="50%" l="50%" r="50%" t="50%"/>
            </a:path>
            <a:tileRect/>
          </a:grad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457200" lvl="0" marL="0" rtl="0" algn="l">
              <a:spcBef>
                <a:spcPts val="0"/>
              </a:spcBef>
              <a:spcAft>
                <a:spcPts val="0"/>
              </a:spcAft>
              <a:buNone/>
            </a:pPr>
            <a:r>
              <a:rPr b="1" lang="es-ES" sz="1900">
                <a:latin typeface="Comfortaa"/>
                <a:ea typeface="Comfortaa"/>
                <a:cs typeface="Comfortaa"/>
                <a:sym typeface="Comfortaa"/>
              </a:rPr>
              <a:t>cosas interesante que aprendí:</a:t>
            </a:r>
            <a:endParaRPr b="1" sz="1900">
              <a:latin typeface="Comfortaa"/>
              <a:ea typeface="Comfortaa"/>
              <a:cs typeface="Comfortaa"/>
              <a:sym typeface="Comfortaa"/>
            </a:endParaRPr>
          </a:p>
          <a:p>
            <a:pPr indent="457200" lvl="0" marL="0" rtl="0" algn="l">
              <a:spcBef>
                <a:spcPts val="0"/>
              </a:spcBef>
              <a:spcAft>
                <a:spcPts val="0"/>
              </a:spcAft>
              <a:buNone/>
            </a:pPr>
            <a:r>
              <a:rPr lang="es-ES" sz="1900">
                <a:latin typeface="Comfortaa"/>
                <a:ea typeface="Comfortaa"/>
                <a:cs typeface="Comfortaa"/>
                <a:sym typeface="Comfortaa"/>
              </a:rPr>
              <a:t>interesting things I learned:</a:t>
            </a:r>
            <a:endParaRPr sz="1900">
              <a:latin typeface="Comfortaa"/>
              <a:ea typeface="Comfortaa"/>
              <a:cs typeface="Comfortaa"/>
              <a:sym typeface="Comfortaa"/>
            </a:endParaRPr>
          </a:p>
        </p:txBody>
      </p:sp>
      <p:sp>
        <p:nvSpPr>
          <p:cNvPr id="1307" name="Google Shape;1307;p24"/>
          <p:cNvSpPr txBox="1"/>
          <p:nvPr/>
        </p:nvSpPr>
        <p:spPr>
          <a:xfrm>
            <a:off x="6965450" y="2548500"/>
            <a:ext cx="4742700" cy="699600"/>
          </a:xfrm>
          <a:prstGeom prst="rect">
            <a:avLst/>
          </a:prstGeom>
          <a:gradFill>
            <a:gsLst>
              <a:gs pos="0">
                <a:srgbClr val="DCECD5"/>
              </a:gs>
              <a:gs pos="100000">
                <a:srgbClr val="93BC81"/>
              </a:gs>
            </a:gsLst>
            <a:path path="circle">
              <a:fillToRect b="50%" l="50%" r="50%" t="50%"/>
            </a:path>
            <a:tileRect/>
          </a:grad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b="1" lang="es-ES" sz="1900">
                <a:latin typeface="Comfortaa"/>
                <a:ea typeface="Comfortaa"/>
                <a:cs typeface="Comfortaa"/>
                <a:sym typeface="Comfortaa"/>
              </a:rPr>
              <a:t>cosas que me pregunto</a:t>
            </a:r>
            <a:endParaRPr b="1" sz="1900">
              <a:latin typeface="Comfortaa"/>
              <a:ea typeface="Comfortaa"/>
              <a:cs typeface="Comfortaa"/>
              <a:sym typeface="Comfortaa"/>
            </a:endParaRPr>
          </a:p>
          <a:p>
            <a:pPr indent="0" lvl="0" marL="457200" rtl="0" algn="l">
              <a:spcBef>
                <a:spcPts val="0"/>
              </a:spcBef>
              <a:spcAft>
                <a:spcPts val="0"/>
              </a:spcAft>
              <a:buNone/>
            </a:pPr>
            <a:r>
              <a:rPr lang="es-ES" sz="1900">
                <a:latin typeface="Comfortaa"/>
                <a:ea typeface="Comfortaa"/>
                <a:cs typeface="Comfortaa"/>
                <a:sym typeface="Comfortaa"/>
              </a:rPr>
              <a:t>things I’m still wondering</a:t>
            </a:r>
            <a:endParaRPr sz="1900">
              <a:latin typeface="Comfortaa"/>
              <a:ea typeface="Comfortaa"/>
              <a:cs typeface="Comfortaa"/>
              <a:sym typeface="Comfortaa"/>
            </a:endParaRPr>
          </a:p>
        </p:txBody>
      </p:sp>
      <p:sp>
        <p:nvSpPr>
          <p:cNvPr id="1308" name="Google Shape;1308;p24"/>
          <p:cNvSpPr txBox="1"/>
          <p:nvPr/>
        </p:nvSpPr>
        <p:spPr>
          <a:xfrm>
            <a:off x="6965450" y="4760125"/>
            <a:ext cx="4742700" cy="699600"/>
          </a:xfrm>
          <a:prstGeom prst="rect">
            <a:avLst/>
          </a:prstGeom>
          <a:gradFill>
            <a:gsLst>
              <a:gs pos="0">
                <a:srgbClr val="DCECD5"/>
              </a:gs>
              <a:gs pos="100000">
                <a:srgbClr val="93BC81"/>
              </a:gs>
            </a:gsLst>
            <a:path path="circle">
              <a:fillToRect b="50%" l="50%" r="50%" t="50%"/>
            </a:path>
            <a:tileRect/>
          </a:grad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b="1" lang="es-ES" sz="1900">
                <a:latin typeface="Comfortaa"/>
                <a:ea typeface="Comfortaa"/>
                <a:cs typeface="Comfortaa"/>
                <a:sym typeface="Comfortaa"/>
              </a:rPr>
              <a:t>conexión que hice</a:t>
            </a:r>
            <a:endParaRPr b="1" sz="1900">
              <a:latin typeface="Comfortaa"/>
              <a:ea typeface="Comfortaa"/>
              <a:cs typeface="Comfortaa"/>
              <a:sym typeface="Comfortaa"/>
            </a:endParaRPr>
          </a:p>
          <a:p>
            <a:pPr indent="0" lvl="0" marL="457200" rtl="0" algn="l">
              <a:spcBef>
                <a:spcPts val="0"/>
              </a:spcBef>
              <a:spcAft>
                <a:spcPts val="0"/>
              </a:spcAft>
              <a:buNone/>
            </a:pPr>
            <a:r>
              <a:rPr lang="es-ES" sz="1900">
                <a:latin typeface="Comfortaa"/>
                <a:ea typeface="Comfortaa"/>
                <a:cs typeface="Comfortaa"/>
                <a:sym typeface="Comfortaa"/>
              </a:rPr>
              <a:t>connection I made</a:t>
            </a:r>
            <a:endParaRPr sz="1900">
              <a:latin typeface="Comfortaa"/>
              <a:ea typeface="Comfortaa"/>
              <a:cs typeface="Comfortaa"/>
              <a:sym typeface="Comfortaa"/>
            </a:endParaRPr>
          </a:p>
        </p:txBody>
      </p:sp>
      <p:sp>
        <p:nvSpPr>
          <p:cNvPr id="1309" name="Google Shape;1309;p24"/>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Calibri"/>
              <a:ea typeface="Calibri"/>
              <a:cs typeface="Calibri"/>
              <a:sym typeface="Calibri"/>
            </a:endParaRPr>
          </a:p>
        </p:txBody>
      </p:sp>
      <p:sp>
        <p:nvSpPr>
          <p:cNvPr id="1310" name="Google Shape;1310;p24"/>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000000"/>
              </a:solidFill>
              <a:latin typeface="Calibri"/>
              <a:ea typeface="Calibri"/>
              <a:cs typeface="Calibri"/>
              <a:sym typeface="Calibri"/>
            </a:endParaRPr>
          </a:p>
        </p:txBody>
      </p:sp>
      <p:sp>
        <p:nvSpPr>
          <p:cNvPr id="1311" name="Google Shape;1311;p24"/>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300">
                <a:latin typeface="Amatic SC"/>
                <a:ea typeface="Amatic SC"/>
                <a:cs typeface="Amatic SC"/>
                <a:sym typeface="Amatic SC"/>
              </a:rPr>
              <a:t>¡leemos un cuento!</a:t>
            </a:r>
            <a:endParaRPr b="1" sz="4300">
              <a:latin typeface="Amatic SC"/>
              <a:ea typeface="Amatic SC"/>
              <a:cs typeface="Amatic SC"/>
              <a:sym typeface="Amatic SC"/>
            </a:endParaRPr>
          </a:p>
        </p:txBody>
      </p:sp>
      <p:sp>
        <p:nvSpPr>
          <p:cNvPr id="1312" name="Google Shape;1312;p24"/>
          <p:cNvSpPr/>
          <p:nvPr/>
        </p:nvSpPr>
        <p:spPr>
          <a:xfrm>
            <a:off x="1601790" y="2955691"/>
            <a:ext cx="3795300" cy="26592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13" name="Google Shape;1313;p24"/>
          <p:cNvSpPr/>
          <p:nvPr/>
        </p:nvSpPr>
        <p:spPr>
          <a:xfrm>
            <a:off x="1462863" y="2858200"/>
            <a:ext cx="3795300" cy="25740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dk1"/>
              </a:solidFill>
              <a:latin typeface="Calibri"/>
              <a:ea typeface="Calibri"/>
              <a:cs typeface="Calibri"/>
              <a:sym typeface="Calibri"/>
            </a:endParaRPr>
          </a:p>
        </p:txBody>
      </p:sp>
      <p:sp>
        <p:nvSpPr>
          <p:cNvPr id="1314" name="Google Shape;1314;p24"/>
          <p:cNvSpPr/>
          <p:nvPr/>
        </p:nvSpPr>
        <p:spPr>
          <a:xfrm rot="-1273959">
            <a:off x="503264" y="5298935"/>
            <a:ext cx="1296403" cy="1231271"/>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
        <p:nvSpPr>
          <p:cNvPr id="1315" name="Google Shape;1315;p24"/>
          <p:cNvSpPr txBox="1"/>
          <p:nvPr>
            <p:ph idx="1" type="subTitle"/>
          </p:nvPr>
        </p:nvSpPr>
        <p:spPr>
          <a:xfrm>
            <a:off x="6628800" y="1175525"/>
            <a:ext cx="5079300" cy="1014000"/>
          </a:xfrm>
          <a:prstGeom prst="rect">
            <a:avLst/>
          </a:prstGeom>
          <a:noFill/>
          <a:ln cap="flat" cmpd="sng" w="9525">
            <a:solidFill>
              <a:srgbClr val="7C9263"/>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1316" name="Google Shape;1316;p24"/>
          <p:cNvSpPr txBox="1"/>
          <p:nvPr>
            <p:ph idx="2" type="subTitle"/>
          </p:nvPr>
        </p:nvSpPr>
        <p:spPr>
          <a:xfrm>
            <a:off x="6628800" y="3248100"/>
            <a:ext cx="5079300" cy="1014000"/>
          </a:xfrm>
          <a:prstGeom prst="rect">
            <a:avLst/>
          </a:prstGeom>
          <a:noFill/>
          <a:ln cap="flat" cmpd="sng" w="9525">
            <a:solidFill>
              <a:srgbClr val="7C9263"/>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1317" name="Google Shape;1317;p24"/>
          <p:cNvSpPr txBox="1"/>
          <p:nvPr>
            <p:ph idx="3" type="subTitle"/>
          </p:nvPr>
        </p:nvSpPr>
        <p:spPr>
          <a:xfrm>
            <a:off x="6610425" y="5483625"/>
            <a:ext cx="5079300" cy="1014000"/>
          </a:xfrm>
          <a:prstGeom prst="rect">
            <a:avLst/>
          </a:prstGeom>
          <a:noFill/>
          <a:ln cap="flat" cmpd="sng" w="9525">
            <a:solidFill>
              <a:srgbClr val="7C9263"/>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1318" name="Google Shape;1318;p24"/>
          <p:cNvSpPr/>
          <p:nvPr/>
        </p:nvSpPr>
        <p:spPr>
          <a:xfrm rot="736625">
            <a:off x="6646848" y="325175"/>
            <a:ext cx="689476" cy="906898"/>
          </a:xfrm>
          <a:prstGeom prst="rect">
            <a:avLst/>
          </a:prstGeom>
        </p:spPr>
        <p:txBody>
          <a:bodyPr>
            <a:prstTxWarp prst="textPlain"/>
          </a:bodyPr>
          <a:lstStyle/>
          <a:p>
            <a:pPr lvl="0" algn="ctr"/>
            <a:r>
              <a:rPr b="1" i="0">
                <a:ln cap="flat" cmpd="sng" w="9525">
                  <a:solidFill>
                    <a:srgbClr val="7153A0"/>
                  </a:solidFill>
                  <a:prstDash val="solid"/>
                  <a:round/>
                  <a:headEnd len="sm" w="sm" type="none"/>
                  <a:tailEnd len="sm" w="sm" type="none"/>
                </a:ln>
                <a:gradFill>
                  <a:gsLst>
                    <a:gs pos="0">
                      <a:srgbClr val="FFF6DB"/>
                    </a:gs>
                    <a:gs pos="100000">
                      <a:srgbClr val="FAD25C"/>
                    </a:gs>
                  </a:gsLst>
                  <a:path path="circle">
                    <a:fillToRect b="50%" l="50%" r="50%" t="50%"/>
                  </a:path>
                  <a:tileRect/>
                </a:gradFill>
                <a:latin typeface="Patrick Hand"/>
              </a:rPr>
              <a:t>3</a:t>
            </a:r>
          </a:p>
        </p:txBody>
      </p:sp>
      <p:sp>
        <p:nvSpPr>
          <p:cNvPr id="1319" name="Google Shape;1319;p24"/>
          <p:cNvSpPr/>
          <p:nvPr/>
        </p:nvSpPr>
        <p:spPr>
          <a:xfrm rot="-494000">
            <a:off x="6562672" y="2454108"/>
            <a:ext cx="777107" cy="912066"/>
          </a:xfrm>
          <a:prstGeom prst="rect">
            <a:avLst/>
          </a:prstGeom>
        </p:spPr>
        <p:txBody>
          <a:bodyPr>
            <a:prstTxWarp prst="textPlain"/>
          </a:bodyPr>
          <a:lstStyle/>
          <a:p>
            <a:pPr lvl="0" algn="ctr"/>
            <a:r>
              <a:rPr b="1" i="0">
                <a:ln cap="flat" cmpd="sng" w="9525">
                  <a:solidFill>
                    <a:srgbClr val="7153A0"/>
                  </a:solidFill>
                  <a:prstDash val="solid"/>
                  <a:round/>
                  <a:headEnd len="sm" w="sm" type="none"/>
                  <a:tailEnd len="sm" w="sm" type="none"/>
                </a:ln>
                <a:gradFill>
                  <a:gsLst>
                    <a:gs pos="0">
                      <a:srgbClr val="FFF6DB"/>
                    </a:gs>
                    <a:gs pos="100000">
                      <a:srgbClr val="FAD25C"/>
                    </a:gs>
                  </a:gsLst>
                  <a:path path="circle">
                    <a:fillToRect b="50%" l="50%" r="50%" t="50%"/>
                  </a:path>
                  <a:tileRect/>
                </a:gradFill>
                <a:latin typeface="Patrick Hand"/>
              </a:rPr>
              <a:t>2</a:t>
            </a:r>
          </a:p>
        </p:txBody>
      </p:sp>
      <p:sp>
        <p:nvSpPr>
          <p:cNvPr id="1320" name="Google Shape;1320;p24"/>
          <p:cNvSpPr/>
          <p:nvPr/>
        </p:nvSpPr>
        <p:spPr>
          <a:xfrm rot="-237751">
            <a:off x="6584583" y="4661103"/>
            <a:ext cx="555549" cy="906900"/>
          </a:xfrm>
          <a:prstGeom prst="rect">
            <a:avLst/>
          </a:prstGeom>
        </p:spPr>
        <p:txBody>
          <a:bodyPr>
            <a:prstTxWarp prst="textPlain"/>
          </a:bodyPr>
          <a:lstStyle/>
          <a:p>
            <a:pPr lvl="0" algn="ctr"/>
            <a:r>
              <a:rPr b="1" i="0">
                <a:ln cap="flat" cmpd="sng" w="9525">
                  <a:solidFill>
                    <a:srgbClr val="7153A0"/>
                  </a:solidFill>
                  <a:prstDash val="solid"/>
                  <a:round/>
                  <a:headEnd len="sm" w="sm" type="none"/>
                  <a:tailEnd len="sm" w="sm" type="none"/>
                </a:ln>
                <a:gradFill>
                  <a:gsLst>
                    <a:gs pos="0">
                      <a:srgbClr val="FFF6DB"/>
                    </a:gs>
                    <a:gs pos="100000">
                      <a:srgbClr val="FAD25C"/>
                    </a:gs>
                  </a:gsLst>
                  <a:path path="circle">
                    <a:fillToRect b="50%" l="50%" r="50%" t="50%"/>
                  </a:path>
                  <a:tileRect/>
                </a:gradFill>
                <a:latin typeface="Patrick Hand"/>
              </a:rPr>
              <a:t>1</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1">
  <p:cSld name="0071_Scrapbook_Template_SlidesMania_6_1">
    <p:spTree>
      <p:nvGrpSpPr>
        <p:cNvPr id="1321" name="Shape 1321"/>
        <p:cNvGrpSpPr/>
        <p:nvPr/>
      </p:nvGrpSpPr>
      <p:grpSpPr>
        <a:xfrm>
          <a:off x="0" y="0"/>
          <a:ext cx="0" cy="0"/>
          <a:chOff x="0" y="0"/>
          <a:chExt cx="0" cy="0"/>
        </a:xfrm>
      </p:grpSpPr>
      <p:pic>
        <p:nvPicPr>
          <p:cNvPr descr="Imagen que contiene pared&#10;&#10;Descripción generada automáticamente" id="1322" name="Google Shape;1322;p25"/>
          <p:cNvPicPr preferRelativeResize="0"/>
          <p:nvPr/>
        </p:nvPicPr>
        <p:blipFill rotWithShape="1">
          <a:blip r:embed="rId2">
            <a:alphaModFix/>
          </a:blip>
          <a:srcRect b="0" l="0" r="0" t="0"/>
          <a:stretch/>
        </p:blipFill>
        <p:spPr>
          <a:xfrm>
            <a:off x="6133806" y="94279"/>
            <a:ext cx="5859264" cy="6683248"/>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323" name="Google Shape;1323;p25"/>
          <p:cNvPicPr preferRelativeResize="0"/>
          <p:nvPr/>
        </p:nvPicPr>
        <p:blipFill rotWithShape="1">
          <a:blip r:embed="rId2">
            <a:alphaModFix/>
          </a:blip>
          <a:srcRect b="0" l="0" r="0" t="0"/>
          <a:stretch/>
        </p:blipFill>
        <p:spPr>
          <a:xfrm>
            <a:off x="186812" y="93168"/>
            <a:ext cx="5859264" cy="6683248"/>
          </a:xfrm>
          <a:prstGeom prst="rect">
            <a:avLst/>
          </a:prstGeom>
          <a:noFill/>
          <a:ln>
            <a:noFill/>
          </a:ln>
          <a:effectLst>
            <a:outerShdw blurRad="63500" sx="102000" rotWithShape="0" algn="ctr" sy="102000">
              <a:srgbClr val="000000">
                <a:alpha val="40000"/>
              </a:srgbClr>
            </a:outerShdw>
          </a:effectLst>
        </p:spPr>
      </p:pic>
      <p:sp>
        <p:nvSpPr>
          <p:cNvPr id="1324" name="Google Shape;1324;p25"/>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25" name="Google Shape;1325;p25"/>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26" name="Google Shape;1326;p25"/>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27" name="Google Shape;1327;p25"/>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28" name="Google Shape;1328;p25"/>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29" name="Google Shape;1329;p25"/>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30" name="Google Shape;1330;p25"/>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31" name="Google Shape;1331;p25"/>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32" name="Google Shape;1332;p25"/>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33" name="Google Shape;1333;p25"/>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34" name="Google Shape;1334;p25"/>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35" name="Google Shape;1335;p25"/>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36" name="Google Shape;1336;p25"/>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37" name="Google Shape;1337;p25"/>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38" name="Google Shape;1338;p25"/>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39" name="Google Shape;1339;p25"/>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40" name="Google Shape;1340;p25"/>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41" name="Google Shape;1341;p25"/>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42" name="Google Shape;1342;p25"/>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43" name="Google Shape;1343;p25"/>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44" name="Google Shape;1344;p25"/>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45" name="Google Shape;1345;p25"/>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46" name="Google Shape;1346;p25"/>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47" name="Google Shape;1347;p25"/>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48" name="Google Shape;1348;p25"/>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49" name="Google Shape;1349;p25"/>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50" name="Google Shape;1350;p25"/>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51" name="Google Shape;1351;p25"/>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52" name="Google Shape;1352;p25"/>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53" name="Google Shape;1353;p25"/>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54" name="Google Shape;1354;p25"/>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55" name="Google Shape;1355;p25"/>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56" name="Google Shape;1356;p25"/>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57" name="Google Shape;1357;p25"/>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58" name="Google Shape;1358;p25"/>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59" name="Google Shape;1359;p25"/>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60" name="Google Shape;1360;p25"/>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61" name="Google Shape;1361;p25"/>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62" name="Google Shape;1362;p25"/>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63" name="Google Shape;1363;p25"/>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64" name="Google Shape;1364;p25"/>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65" name="Google Shape;1365;p25"/>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66" name="Google Shape;1366;p25"/>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67" name="Google Shape;1367;p25"/>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68" name="Google Shape;1368;p25"/>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69" name="Google Shape;1369;p25"/>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70" name="Google Shape;1370;p25"/>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71" name="Google Shape;1371;p25"/>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72" name="Google Shape;1372;p25"/>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73" name="Google Shape;1373;p25"/>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74" name="Google Shape;1374;p25"/>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75" name="Google Shape;1375;p25"/>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1376" name="Google Shape;1376;p25"/>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1377" name="Google Shape;1377;p25"/>
          <p:cNvSpPr txBox="1"/>
          <p:nvPr/>
        </p:nvSpPr>
        <p:spPr>
          <a:xfrm>
            <a:off x="233050" y="6372800"/>
            <a:ext cx="15795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1378" name="Google Shape;1378;p25"/>
          <p:cNvSpPr txBox="1"/>
          <p:nvPr/>
        </p:nvSpPr>
        <p:spPr>
          <a:xfrm>
            <a:off x="6774450" y="295225"/>
            <a:ext cx="4578000" cy="62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1900"/>
              <a:t>REFLEXIÓN: KWL</a:t>
            </a:r>
            <a:endParaRPr b="1" sz="1900"/>
          </a:p>
        </p:txBody>
      </p:sp>
      <p:sp>
        <p:nvSpPr>
          <p:cNvPr id="1379" name="Google Shape;1379;p25"/>
          <p:cNvSpPr txBox="1"/>
          <p:nvPr/>
        </p:nvSpPr>
        <p:spPr>
          <a:xfrm>
            <a:off x="6774450" y="960950"/>
            <a:ext cx="4578000" cy="3735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900"/>
              <a:t>ONE THING I KNOW</a:t>
            </a:r>
            <a:endParaRPr b="1" sz="1900"/>
          </a:p>
        </p:txBody>
      </p:sp>
      <p:sp>
        <p:nvSpPr>
          <p:cNvPr id="1380" name="Google Shape;1380;p25"/>
          <p:cNvSpPr txBox="1"/>
          <p:nvPr/>
        </p:nvSpPr>
        <p:spPr>
          <a:xfrm>
            <a:off x="6774450" y="2605750"/>
            <a:ext cx="4578000" cy="3735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900"/>
              <a:t>ONE THING I’D LIKE KNOW</a:t>
            </a:r>
            <a:endParaRPr b="1" sz="1900"/>
          </a:p>
        </p:txBody>
      </p:sp>
      <p:sp>
        <p:nvSpPr>
          <p:cNvPr id="1381" name="Google Shape;1381;p25"/>
          <p:cNvSpPr txBox="1"/>
          <p:nvPr/>
        </p:nvSpPr>
        <p:spPr>
          <a:xfrm>
            <a:off x="6774450" y="4451500"/>
            <a:ext cx="4578000" cy="3735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900"/>
              <a:t>ONE THING I LEARNED</a:t>
            </a:r>
            <a:endParaRPr b="1" sz="1900"/>
          </a:p>
        </p:txBody>
      </p:sp>
      <p:sp>
        <p:nvSpPr>
          <p:cNvPr id="1382" name="Google Shape;1382;p25"/>
          <p:cNvSpPr txBox="1"/>
          <p:nvPr>
            <p:ph idx="1" type="subTitle"/>
          </p:nvPr>
        </p:nvSpPr>
        <p:spPr>
          <a:xfrm>
            <a:off x="6752225" y="1339875"/>
            <a:ext cx="4600500" cy="950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1383" name="Google Shape;1383;p25"/>
          <p:cNvSpPr txBox="1"/>
          <p:nvPr>
            <p:ph idx="2" type="subTitle"/>
          </p:nvPr>
        </p:nvSpPr>
        <p:spPr>
          <a:xfrm>
            <a:off x="6763350" y="3008725"/>
            <a:ext cx="4600500" cy="950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1384" name="Google Shape;1384;p25"/>
          <p:cNvSpPr txBox="1"/>
          <p:nvPr>
            <p:ph idx="3" type="subTitle"/>
          </p:nvPr>
        </p:nvSpPr>
        <p:spPr>
          <a:xfrm>
            <a:off x="6763350" y="4825000"/>
            <a:ext cx="4600500" cy="950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p:cSld name="0071_Scrapbook_Template_SlidesMania_4">
    <p:spTree>
      <p:nvGrpSpPr>
        <p:cNvPr id="1385" name="Shape 1385"/>
        <p:cNvGrpSpPr/>
        <p:nvPr/>
      </p:nvGrpSpPr>
      <p:grpSpPr>
        <a:xfrm>
          <a:off x="0" y="0"/>
          <a:ext cx="0" cy="0"/>
          <a:chOff x="0" y="0"/>
          <a:chExt cx="0" cy="0"/>
        </a:xfrm>
      </p:grpSpPr>
      <p:pic>
        <p:nvPicPr>
          <p:cNvPr descr="Imagen que contiene pared&#10;&#10;Descripción generada automáticamente" id="1386" name="Google Shape;1386;p26"/>
          <p:cNvPicPr preferRelativeResize="0"/>
          <p:nvPr/>
        </p:nvPicPr>
        <p:blipFill rotWithShape="1">
          <a:blip r:embed="rId2">
            <a:alphaModFix/>
          </a:blip>
          <a:srcRect b="0" l="0" r="0" t="0"/>
          <a:stretch/>
        </p:blipFill>
        <p:spPr>
          <a:xfrm>
            <a:off x="6133806" y="94279"/>
            <a:ext cx="5859264" cy="6683248"/>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387" name="Google Shape;1387;p26"/>
          <p:cNvPicPr preferRelativeResize="0"/>
          <p:nvPr/>
        </p:nvPicPr>
        <p:blipFill rotWithShape="1">
          <a:blip r:embed="rId2">
            <a:alphaModFix/>
          </a:blip>
          <a:srcRect b="0" l="0" r="0" t="0"/>
          <a:stretch/>
        </p:blipFill>
        <p:spPr>
          <a:xfrm>
            <a:off x="186812" y="93168"/>
            <a:ext cx="5859264" cy="6683248"/>
          </a:xfrm>
          <a:prstGeom prst="rect">
            <a:avLst/>
          </a:prstGeom>
          <a:noFill/>
          <a:ln>
            <a:noFill/>
          </a:ln>
          <a:effectLst>
            <a:outerShdw blurRad="63500" sx="102000" rotWithShape="0" algn="ctr" sy="102000">
              <a:srgbClr val="000000">
                <a:alpha val="40000"/>
              </a:srgbClr>
            </a:outerShdw>
          </a:effectLst>
        </p:spPr>
      </p:pic>
      <p:sp>
        <p:nvSpPr>
          <p:cNvPr id="1388" name="Google Shape;1388;p26"/>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89" name="Google Shape;1389;p26"/>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90" name="Google Shape;1390;p26"/>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91" name="Google Shape;1391;p26"/>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92" name="Google Shape;1392;p26"/>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93" name="Google Shape;1393;p26"/>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94" name="Google Shape;1394;p26"/>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95" name="Google Shape;1395;p26"/>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96" name="Google Shape;1396;p26"/>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97" name="Google Shape;1397;p26"/>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98" name="Google Shape;1398;p26"/>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99" name="Google Shape;1399;p26"/>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00" name="Google Shape;1400;p26"/>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01" name="Google Shape;1401;p26"/>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02" name="Google Shape;1402;p26"/>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03" name="Google Shape;1403;p26"/>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04" name="Google Shape;1404;p26"/>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05" name="Google Shape;1405;p26"/>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06" name="Google Shape;1406;p26"/>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07" name="Google Shape;1407;p26"/>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08" name="Google Shape;1408;p26"/>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09" name="Google Shape;1409;p26"/>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10" name="Google Shape;1410;p26"/>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11" name="Google Shape;1411;p26"/>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12" name="Google Shape;1412;p26"/>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13" name="Google Shape;1413;p26"/>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14" name="Google Shape;1414;p26"/>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15" name="Google Shape;1415;p26"/>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16" name="Google Shape;1416;p26"/>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17" name="Google Shape;1417;p26"/>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18" name="Google Shape;1418;p26"/>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19" name="Google Shape;1419;p26"/>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20" name="Google Shape;1420;p26"/>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21" name="Google Shape;1421;p26"/>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22" name="Google Shape;1422;p26"/>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23" name="Google Shape;1423;p26"/>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24" name="Google Shape;1424;p26"/>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25" name="Google Shape;1425;p26"/>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26" name="Google Shape;1426;p26"/>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27" name="Google Shape;1427;p26"/>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28" name="Google Shape;1428;p26"/>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29" name="Google Shape;1429;p26"/>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30" name="Google Shape;1430;p26"/>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31" name="Google Shape;1431;p26"/>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32" name="Google Shape;1432;p26"/>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33" name="Google Shape;1433;p26"/>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34" name="Google Shape;1434;p26"/>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35" name="Google Shape;1435;p26"/>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36" name="Google Shape;1436;p26"/>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37" name="Google Shape;1437;p26"/>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38" name="Google Shape;1438;p26"/>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39" name="Google Shape;1439;p26"/>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1440" name="Google Shape;1440;p26"/>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1441" name="Google Shape;1441;p26"/>
          <p:cNvSpPr txBox="1"/>
          <p:nvPr/>
        </p:nvSpPr>
        <p:spPr>
          <a:xfrm>
            <a:off x="233050" y="6372800"/>
            <a:ext cx="15795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7">
  <p:cSld name="0071_Scrapbook_Template_SlidesMania_7">
    <p:spTree>
      <p:nvGrpSpPr>
        <p:cNvPr id="1442" name="Shape 1442"/>
        <p:cNvGrpSpPr/>
        <p:nvPr/>
      </p:nvGrpSpPr>
      <p:grpSpPr>
        <a:xfrm>
          <a:off x="0" y="0"/>
          <a:ext cx="0" cy="0"/>
          <a:chOff x="0" y="0"/>
          <a:chExt cx="0" cy="0"/>
        </a:xfrm>
      </p:grpSpPr>
      <p:pic>
        <p:nvPicPr>
          <p:cNvPr descr="Imagen que contiene pared&#10;&#10;Descripción generada automáticamente" id="1443" name="Google Shape;1443;p27"/>
          <p:cNvPicPr preferRelativeResize="0"/>
          <p:nvPr/>
        </p:nvPicPr>
        <p:blipFill rotWithShape="1">
          <a:blip r:embed="rId2">
            <a:alphaModFix/>
          </a:blip>
          <a:srcRect b="0" l="0" r="0" t="0"/>
          <a:stretch/>
        </p:blipFill>
        <p:spPr>
          <a:xfrm>
            <a:off x="6133806" y="94279"/>
            <a:ext cx="5859264" cy="6683248"/>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444" name="Google Shape;1444;p27"/>
          <p:cNvPicPr preferRelativeResize="0"/>
          <p:nvPr/>
        </p:nvPicPr>
        <p:blipFill rotWithShape="1">
          <a:blip r:embed="rId2">
            <a:alphaModFix/>
          </a:blip>
          <a:srcRect b="0" l="0" r="0" t="0"/>
          <a:stretch/>
        </p:blipFill>
        <p:spPr>
          <a:xfrm>
            <a:off x="186812" y="93168"/>
            <a:ext cx="5859264" cy="6683248"/>
          </a:xfrm>
          <a:prstGeom prst="rect">
            <a:avLst/>
          </a:prstGeom>
          <a:noFill/>
          <a:ln>
            <a:noFill/>
          </a:ln>
          <a:effectLst>
            <a:outerShdw blurRad="63500" sx="102000" rotWithShape="0" algn="ctr" sy="102000">
              <a:srgbClr val="000000">
                <a:alpha val="40000"/>
              </a:srgbClr>
            </a:outerShdw>
          </a:effectLst>
        </p:spPr>
      </p:pic>
      <p:sp>
        <p:nvSpPr>
          <p:cNvPr id="1445" name="Google Shape;1445;p27"/>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46" name="Google Shape;1446;p27"/>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47" name="Google Shape;1447;p27"/>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48" name="Google Shape;1448;p27"/>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49" name="Google Shape;1449;p27"/>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50" name="Google Shape;1450;p27"/>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51" name="Google Shape;1451;p27"/>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52" name="Google Shape;1452;p27"/>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53" name="Google Shape;1453;p27"/>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54" name="Google Shape;1454;p27"/>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55" name="Google Shape;1455;p27"/>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56" name="Google Shape;1456;p27"/>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57" name="Google Shape;1457;p27"/>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58" name="Google Shape;1458;p27"/>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59" name="Google Shape;1459;p27"/>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60" name="Google Shape;1460;p27"/>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61" name="Google Shape;1461;p27"/>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62" name="Google Shape;1462;p27"/>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63" name="Google Shape;1463;p27"/>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64" name="Google Shape;1464;p27"/>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65" name="Google Shape;1465;p27"/>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66" name="Google Shape;1466;p27"/>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67" name="Google Shape;1467;p27"/>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68" name="Google Shape;1468;p27"/>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69" name="Google Shape;1469;p27"/>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70" name="Google Shape;1470;p27"/>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71" name="Google Shape;1471;p27"/>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72" name="Google Shape;1472;p27"/>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73" name="Google Shape;1473;p27"/>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74" name="Google Shape;1474;p27"/>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75" name="Google Shape;1475;p27"/>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76" name="Google Shape;1476;p27"/>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77" name="Google Shape;1477;p27"/>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78" name="Google Shape;1478;p27"/>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79" name="Google Shape;1479;p27"/>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80" name="Google Shape;1480;p27"/>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81" name="Google Shape;1481;p27"/>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82" name="Google Shape;1482;p27"/>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83" name="Google Shape;1483;p27"/>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84" name="Google Shape;1484;p27"/>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85" name="Google Shape;1485;p27"/>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86" name="Google Shape;1486;p27"/>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87" name="Google Shape;1487;p27"/>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88" name="Google Shape;1488;p27"/>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89" name="Google Shape;1489;p27"/>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90" name="Google Shape;1490;p27"/>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91" name="Google Shape;1491;p27"/>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92" name="Google Shape;1492;p27"/>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93" name="Google Shape;1493;p27"/>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94" name="Google Shape;1494;p27"/>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95" name="Google Shape;1495;p27"/>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96" name="Google Shape;1496;p27"/>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97" name="Google Shape;1497;p27"/>
          <p:cNvSpPr txBox="1"/>
          <p:nvPr/>
        </p:nvSpPr>
        <p:spPr>
          <a:xfrm>
            <a:off x="233050" y="6372800"/>
            <a:ext cx="15795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3">
  <p:cSld name="0071_Scrapbook_Template_SlidesMania_3">
    <p:spTree>
      <p:nvGrpSpPr>
        <p:cNvPr id="1498" name="Shape 1498"/>
        <p:cNvGrpSpPr/>
        <p:nvPr/>
      </p:nvGrpSpPr>
      <p:grpSpPr>
        <a:xfrm>
          <a:off x="0" y="0"/>
          <a:ext cx="0" cy="0"/>
          <a:chOff x="0" y="0"/>
          <a:chExt cx="0" cy="0"/>
        </a:xfrm>
      </p:grpSpPr>
      <p:pic>
        <p:nvPicPr>
          <p:cNvPr descr="Imagen que contiene pared&#10;&#10;Descripción generada automáticamente" id="1499" name="Google Shape;1499;p28"/>
          <p:cNvPicPr preferRelativeResize="0"/>
          <p:nvPr/>
        </p:nvPicPr>
        <p:blipFill rotWithShape="1">
          <a:blip r:embed="rId2">
            <a:alphaModFix/>
          </a:blip>
          <a:srcRect b="0" l="0" r="0" t="0"/>
          <a:stretch/>
        </p:blipFill>
        <p:spPr>
          <a:xfrm>
            <a:off x="6133806" y="94279"/>
            <a:ext cx="5859264" cy="6683248"/>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500" name="Google Shape;1500;p28"/>
          <p:cNvPicPr preferRelativeResize="0"/>
          <p:nvPr/>
        </p:nvPicPr>
        <p:blipFill rotWithShape="1">
          <a:blip r:embed="rId2">
            <a:alphaModFix/>
          </a:blip>
          <a:srcRect b="0" l="0" r="0" t="0"/>
          <a:stretch/>
        </p:blipFill>
        <p:spPr>
          <a:xfrm>
            <a:off x="186812" y="93168"/>
            <a:ext cx="5859264" cy="6683248"/>
          </a:xfrm>
          <a:prstGeom prst="rect">
            <a:avLst/>
          </a:prstGeom>
          <a:noFill/>
          <a:ln>
            <a:noFill/>
          </a:ln>
          <a:effectLst>
            <a:outerShdw blurRad="63500" sx="102000" rotWithShape="0" algn="ctr" sy="102000">
              <a:srgbClr val="000000">
                <a:alpha val="40000"/>
              </a:srgbClr>
            </a:outerShdw>
          </a:effectLst>
        </p:spPr>
      </p:pic>
      <p:sp>
        <p:nvSpPr>
          <p:cNvPr id="1501" name="Google Shape;1501;p28"/>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02" name="Google Shape;1502;p28"/>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03" name="Google Shape;1503;p28"/>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04" name="Google Shape;1504;p28"/>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05" name="Google Shape;1505;p28"/>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06" name="Google Shape;1506;p28"/>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07" name="Google Shape;1507;p28"/>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08" name="Google Shape;1508;p28"/>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09" name="Google Shape;1509;p28"/>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10" name="Google Shape;1510;p28"/>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11" name="Google Shape;1511;p28"/>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12" name="Google Shape;1512;p28"/>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13" name="Google Shape;1513;p28"/>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14" name="Google Shape;1514;p28"/>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15" name="Google Shape;1515;p28"/>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16" name="Google Shape;1516;p28"/>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17" name="Google Shape;1517;p28"/>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18" name="Google Shape;1518;p28"/>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19" name="Google Shape;1519;p28"/>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20" name="Google Shape;1520;p28"/>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21" name="Google Shape;1521;p28"/>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22" name="Google Shape;1522;p28"/>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23" name="Google Shape;1523;p28"/>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24" name="Google Shape;1524;p28"/>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25" name="Google Shape;1525;p28"/>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26" name="Google Shape;1526;p28"/>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27" name="Google Shape;1527;p28"/>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28" name="Google Shape;1528;p28"/>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29" name="Google Shape;1529;p28"/>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30" name="Google Shape;1530;p28"/>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31" name="Google Shape;1531;p28"/>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32" name="Google Shape;1532;p28"/>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33" name="Google Shape;1533;p28"/>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34" name="Google Shape;1534;p28"/>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35" name="Google Shape;1535;p28"/>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36" name="Google Shape;1536;p28"/>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37" name="Google Shape;1537;p28"/>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38" name="Google Shape;1538;p28"/>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39" name="Google Shape;1539;p28"/>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40" name="Google Shape;1540;p28"/>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41" name="Google Shape;1541;p28"/>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42" name="Google Shape;1542;p28"/>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43" name="Google Shape;1543;p28"/>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44" name="Google Shape;1544;p28"/>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45" name="Google Shape;1545;p28"/>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46" name="Google Shape;1546;p28"/>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47" name="Google Shape;1547;p28"/>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48" name="Google Shape;1548;p28"/>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49" name="Google Shape;1549;p28"/>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50" name="Google Shape;1550;p28"/>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51" name="Google Shape;1551;p28"/>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52" name="Google Shape;1552;p28"/>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1553" name="Google Shape;1553;p28"/>
          <p:cNvPicPr preferRelativeResize="0"/>
          <p:nvPr/>
        </p:nvPicPr>
        <p:blipFill rotWithShape="1">
          <a:blip r:embed="rId3">
            <a:alphaModFix/>
          </a:blip>
          <a:srcRect b="0" l="0" r="0" t="0"/>
          <a:stretch/>
        </p:blipFill>
        <p:spPr>
          <a:xfrm>
            <a:off x="6096000" y="137737"/>
            <a:ext cx="6051486" cy="1219541"/>
          </a:xfrm>
          <a:prstGeom prst="rect">
            <a:avLst/>
          </a:prstGeom>
          <a:noFill/>
          <a:ln>
            <a:noFill/>
          </a:ln>
        </p:spPr>
      </p:pic>
      <p:sp>
        <p:nvSpPr>
          <p:cNvPr id="1554" name="Google Shape;1554;p28"/>
          <p:cNvSpPr txBox="1"/>
          <p:nvPr/>
        </p:nvSpPr>
        <p:spPr>
          <a:xfrm>
            <a:off x="233050" y="6372800"/>
            <a:ext cx="15795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555" name="Shape 1555"/>
        <p:cNvGrpSpPr/>
        <p:nvPr/>
      </p:nvGrpSpPr>
      <p:grpSpPr>
        <a:xfrm>
          <a:off x="0" y="0"/>
          <a:ext cx="0" cy="0"/>
          <a:chOff x="0" y="0"/>
          <a:chExt cx="0" cy="0"/>
        </a:xfrm>
      </p:grpSpPr>
      <p:grpSp>
        <p:nvGrpSpPr>
          <p:cNvPr id="1556" name="Google Shape;1556;p29"/>
          <p:cNvGrpSpPr/>
          <p:nvPr/>
        </p:nvGrpSpPr>
        <p:grpSpPr>
          <a:xfrm>
            <a:off x="0" y="0"/>
            <a:ext cx="12192000" cy="6858000"/>
            <a:chOff x="0" y="0"/>
            <a:chExt cx="12192000" cy="6858000"/>
          </a:xfrm>
        </p:grpSpPr>
        <p:sp>
          <p:nvSpPr>
            <p:cNvPr id="1557" name="Google Shape;1557;p29"/>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8" name="Google Shape;1558;p29">
              <a:hlinkClick r:id="rId2"/>
            </p:cNvPr>
            <p:cNvPicPr preferRelativeResize="0"/>
            <p:nvPr/>
          </p:nvPicPr>
          <p:blipFill rotWithShape="1">
            <a:blip r:embed="rId3">
              <a:alphaModFix/>
            </a:blip>
            <a:srcRect b="0" l="0" r="0" t="0"/>
            <a:stretch/>
          </p:blipFill>
          <p:spPr>
            <a:xfrm>
              <a:off x="465600" y="331100"/>
              <a:ext cx="5101466" cy="2201299"/>
            </a:xfrm>
            <a:prstGeom prst="rect">
              <a:avLst/>
            </a:prstGeom>
            <a:noFill/>
            <a:ln>
              <a:noFill/>
            </a:ln>
          </p:spPr>
        </p:pic>
        <p:sp>
          <p:nvSpPr>
            <p:cNvPr id="1559" name="Google Shape;1559;p29"/>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3F3F3F"/>
                  </a:solidFill>
                  <a:latin typeface="Poppins"/>
                  <a:ea typeface="Poppins"/>
                  <a:cs typeface="Poppins"/>
                  <a:sym typeface="Poppins"/>
                </a:rPr>
                <a:t>Free </a:t>
              </a:r>
              <a:r>
                <a:rPr lang="es-ES" sz="3600">
                  <a:solidFill>
                    <a:srgbClr val="3F3F3F"/>
                  </a:solidFill>
                  <a:latin typeface="Poppins"/>
                  <a:ea typeface="Poppins"/>
                  <a:cs typeface="Poppins"/>
                  <a:sym typeface="Poppins"/>
                </a:rPr>
                <a:t>themes and templates for </a:t>
              </a:r>
              <a:r>
                <a:rPr b="1" lang="es-ES" sz="3600">
                  <a:solidFill>
                    <a:srgbClr val="3F3F3F"/>
                  </a:solidFill>
                  <a:latin typeface="Poppins"/>
                  <a:ea typeface="Poppins"/>
                  <a:cs typeface="Poppins"/>
                  <a:sym typeface="Poppins"/>
                </a:rPr>
                <a:t>Google Slides</a:t>
              </a:r>
              <a:r>
                <a:rPr lang="es-ES" sz="3600">
                  <a:solidFill>
                    <a:srgbClr val="3F3F3F"/>
                  </a:solidFill>
                  <a:latin typeface="Poppins"/>
                  <a:ea typeface="Poppins"/>
                  <a:cs typeface="Poppins"/>
                  <a:sym typeface="Poppins"/>
                </a:rPr>
                <a:t> or </a:t>
              </a:r>
              <a:r>
                <a:rPr b="1" lang="es-ES"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s-ES" sz="3100">
                  <a:solidFill>
                    <a:srgbClr val="FFCB25"/>
                  </a:solidFill>
                  <a:latin typeface="Poppins"/>
                  <a:ea typeface="Poppins"/>
                  <a:cs typeface="Poppins"/>
                  <a:sym typeface="Poppins"/>
                </a:rPr>
                <a:t>NOT to be sold as is or modified!</a:t>
              </a:r>
              <a:endParaRPr b="1" sz="3100">
                <a:solidFill>
                  <a:srgbClr val="FFCB25"/>
                </a:solidFill>
                <a:latin typeface="Poppins"/>
                <a:ea typeface="Poppins"/>
                <a:cs typeface="Poppins"/>
                <a:sym typeface="Poppins"/>
              </a:endParaRPr>
            </a:p>
            <a:p>
              <a:pPr indent="0" lvl="0" marL="0" rtl="0" algn="l">
                <a:spcBef>
                  <a:spcPts val="0"/>
                </a:spcBef>
                <a:spcAft>
                  <a:spcPts val="0"/>
                </a:spcAft>
                <a:buNone/>
              </a:pPr>
              <a:r>
                <a:rPr lang="es-ES" sz="2700">
                  <a:solidFill>
                    <a:srgbClr val="3F3F3F"/>
                  </a:solidFill>
                  <a:latin typeface="Poppins"/>
                  <a:ea typeface="Poppins"/>
                  <a:cs typeface="Poppins"/>
                  <a:sym typeface="Poppins"/>
                </a:rPr>
                <a:t>Read </a:t>
              </a:r>
              <a:r>
                <a:rPr lang="es-ES" sz="2700" u="sng">
                  <a:solidFill>
                    <a:srgbClr val="3F3F3F"/>
                  </a:solidFill>
                  <a:latin typeface="Poppins"/>
                  <a:ea typeface="Poppins"/>
                  <a:cs typeface="Poppins"/>
                  <a:sym typeface="Poppins"/>
                  <a:hlinkClick r:id="rId4">
                    <a:extLst>
                      <a:ext uri="{A12FA001-AC4F-418D-AE19-62706E023703}">
                        <ahyp:hlinkClr val="tx"/>
                      </a:ext>
                    </a:extLst>
                  </a:hlinkClick>
                </a:rPr>
                <a:t>FAQ</a:t>
              </a:r>
              <a:r>
                <a:rPr b="1" lang="es-ES" sz="4400">
                  <a:solidFill>
                    <a:srgbClr val="FFCB25"/>
                  </a:solidFill>
                  <a:latin typeface="Poppins"/>
                  <a:ea typeface="Poppins"/>
                  <a:cs typeface="Poppins"/>
                  <a:sym typeface="Poppins"/>
                </a:rPr>
                <a:t> </a:t>
              </a:r>
              <a:r>
                <a:rPr lang="es-ES"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p:txBody>
        </p:sp>
        <p:cxnSp>
          <p:nvCxnSpPr>
            <p:cNvPr id="1560" name="Google Shape;1560;p29"/>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1561" name="Google Shape;1561;p29">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1562" name="Google Shape;1562;p29">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1563" name="Google Shape;1563;p29">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1564" name="Google Shape;1564;p29">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1565" name="Google Shape;1565;p29"/>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s-ES"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3 1">
  <p:cSld name="0071_Scrapbook_Template_SlidesMania_6_3_1">
    <p:spTree>
      <p:nvGrpSpPr>
        <p:cNvPr id="1566" name="Shape 1566"/>
        <p:cNvGrpSpPr/>
        <p:nvPr/>
      </p:nvGrpSpPr>
      <p:grpSpPr>
        <a:xfrm>
          <a:off x="0" y="0"/>
          <a:ext cx="0" cy="0"/>
          <a:chOff x="0" y="0"/>
          <a:chExt cx="0" cy="0"/>
        </a:xfrm>
      </p:grpSpPr>
      <p:pic>
        <p:nvPicPr>
          <p:cNvPr descr="Imagen que contiene pared&#10;&#10;Descripción generada automáticamente" id="1567" name="Google Shape;1567;p30"/>
          <p:cNvPicPr preferRelativeResize="0"/>
          <p:nvPr/>
        </p:nvPicPr>
        <p:blipFill rotWithShape="1">
          <a:blip r:embed="rId2">
            <a:alphaModFix/>
          </a:blip>
          <a:srcRect b="0" l="0" r="0" t="0"/>
          <a:stretch/>
        </p:blipFill>
        <p:spPr>
          <a:xfrm>
            <a:off x="6133806" y="94279"/>
            <a:ext cx="5859264" cy="6683248"/>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568" name="Google Shape;1568;p30"/>
          <p:cNvPicPr preferRelativeResize="0"/>
          <p:nvPr/>
        </p:nvPicPr>
        <p:blipFill rotWithShape="1">
          <a:blip r:embed="rId2">
            <a:alphaModFix/>
          </a:blip>
          <a:srcRect b="0" l="0" r="0" t="0"/>
          <a:stretch/>
        </p:blipFill>
        <p:spPr>
          <a:xfrm>
            <a:off x="186812" y="93168"/>
            <a:ext cx="5859264" cy="6683248"/>
          </a:xfrm>
          <a:prstGeom prst="rect">
            <a:avLst/>
          </a:prstGeom>
          <a:noFill/>
          <a:ln>
            <a:noFill/>
          </a:ln>
          <a:effectLst>
            <a:outerShdw blurRad="63500" sx="102000" rotWithShape="0" algn="ctr" sy="102000">
              <a:srgbClr val="000000">
                <a:alpha val="40000"/>
              </a:srgbClr>
            </a:outerShdw>
          </a:effectLst>
        </p:spPr>
      </p:pic>
      <p:sp>
        <p:nvSpPr>
          <p:cNvPr id="1569" name="Google Shape;1569;p30"/>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70" name="Google Shape;1570;p30"/>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71" name="Google Shape;1571;p30"/>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72" name="Google Shape;1572;p30"/>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73" name="Google Shape;1573;p30"/>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74" name="Google Shape;1574;p30"/>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75" name="Google Shape;1575;p30"/>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76" name="Google Shape;1576;p30"/>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77" name="Google Shape;1577;p30"/>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78" name="Google Shape;1578;p30"/>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79" name="Google Shape;1579;p30"/>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80" name="Google Shape;1580;p30"/>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81" name="Google Shape;1581;p30"/>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82" name="Google Shape;1582;p30"/>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83" name="Google Shape;1583;p30"/>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84" name="Google Shape;1584;p30"/>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85" name="Google Shape;1585;p30"/>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86" name="Google Shape;1586;p30"/>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87" name="Google Shape;1587;p30"/>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88" name="Google Shape;1588;p30"/>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89" name="Google Shape;1589;p30"/>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90" name="Google Shape;1590;p30"/>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91" name="Google Shape;1591;p30"/>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92" name="Google Shape;1592;p30"/>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93" name="Google Shape;1593;p30"/>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94" name="Google Shape;1594;p30"/>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95" name="Google Shape;1595;p30"/>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96" name="Google Shape;1596;p30"/>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97" name="Google Shape;1597;p30"/>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98" name="Google Shape;1598;p30"/>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99" name="Google Shape;1599;p30"/>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00" name="Google Shape;1600;p30"/>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01" name="Google Shape;1601;p30"/>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02" name="Google Shape;1602;p30"/>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03" name="Google Shape;1603;p30"/>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04" name="Google Shape;1604;p30"/>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05" name="Google Shape;1605;p30"/>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06" name="Google Shape;1606;p30"/>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07" name="Google Shape;1607;p30"/>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08" name="Google Shape;1608;p30"/>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09" name="Google Shape;1609;p30"/>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10" name="Google Shape;1610;p30"/>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11" name="Google Shape;1611;p30"/>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12" name="Google Shape;1612;p30"/>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13" name="Google Shape;1613;p30"/>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14" name="Google Shape;1614;p30"/>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15" name="Google Shape;1615;p30"/>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16" name="Google Shape;1616;p30"/>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17" name="Google Shape;1617;p30"/>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18" name="Google Shape;1618;p30"/>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19" name="Google Shape;1619;p30"/>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20" name="Google Shape;1620;p30"/>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1621" name="Google Shape;1621;p30"/>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1622" name="Google Shape;1622;p30"/>
          <p:cNvSpPr txBox="1"/>
          <p:nvPr/>
        </p:nvSpPr>
        <p:spPr>
          <a:xfrm>
            <a:off x="233050" y="6372800"/>
            <a:ext cx="15795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1623" name="Google Shape;1623;p30"/>
          <p:cNvSpPr/>
          <p:nvPr/>
        </p:nvSpPr>
        <p:spPr>
          <a:xfrm>
            <a:off x="1061785" y="3784693"/>
            <a:ext cx="4108500" cy="27435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24" name="Google Shape;1624;p30"/>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Calibri"/>
              <a:ea typeface="Calibri"/>
              <a:cs typeface="Calibri"/>
              <a:sym typeface="Calibri"/>
            </a:endParaRPr>
          </a:p>
        </p:txBody>
      </p:sp>
      <p:sp>
        <p:nvSpPr>
          <p:cNvPr id="1625" name="Google Shape;1625;p30"/>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000000"/>
              </a:solidFill>
              <a:latin typeface="Calibri"/>
              <a:ea typeface="Calibri"/>
              <a:cs typeface="Calibri"/>
              <a:sym typeface="Calibri"/>
            </a:endParaRPr>
          </a:p>
        </p:txBody>
      </p:sp>
      <p:sp>
        <p:nvSpPr>
          <p:cNvPr id="1626" name="Google Shape;1626;p30"/>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300">
                <a:latin typeface="Amatic SC"/>
                <a:ea typeface="Amatic SC"/>
                <a:cs typeface="Amatic SC"/>
                <a:sym typeface="Amatic SC"/>
              </a:rPr>
              <a:t>¡leemos un cuento!</a:t>
            </a:r>
            <a:endParaRPr b="1" sz="4300">
              <a:latin typeface="Amatic SC"/>
              <a:ea typeface="Amatic SC"/>
              <a:cs typeface="Amatic SC"/>
              <a:sym typeface="Amatic SC"/>
            </a:endParaRPr>
          </a:p>
        </p:txBody>
      </p:sp>
      <p:sp>
        <p:nvSpPr>
          <p:cNvPr id="1627" name="Google Shape;1627;p30"/>
          <p:cNvSpPr txBox="1"/>
          <p:nvPr/>
        </p:nvSpPr>
        <p:spPr>
          <a:xfrm>
            <a:off x="512150" y="2635375"/>
            <a:ext cx="5003700" cy="1015200"/>
          </a:xfrm>
          <a:prstGeom prst="rect">
            <a:avLst/>
          </a:prstGeom>
          <a:noFill/>
          <a:ln cap="flat" cmpd="sng" w="9525">
            <a:solidFill>
              <a:srgbClr val="7C926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s-ES" sz="2000">
                <a:latin typeface="Comfortaa"/>
                <a:ea typeface="Comfortaa"/>
                <a:cs typeface="Comfortaa"/>
                <a:sym typeface="Comfortaa"/>
              </a:rPr>
              <a:t>Instrucciones</a:t>
            </a:r>
            <a:r>
              <a:rPr lang="es-ES" sz="2000">
                <a:latin typeface="Comfortaa"/>
                <a:ea typeface="Comfortaa"/>
                <a:cs typeface="Comfortaa"/>
                <a:sym typeface="Comfortaa"/>
              </a:rPr>
              <a:t>: Watch the video below. Then answer the questions.</a:t>
            </a:r>
            <a:r>
              <a:rPr lang="es-ES" sz="2000">
                <a:solidFill>
                  <a:schemeClr val="dk1"/>
                </a:solidFill>
                <a:latin typeface="Patrick Hand"/>
                <a:ea typeface="Patrick Hand"/>
                <a:cs typeface="Patrick Hand"/>
                <a:sym typeface="Patrick Hand"/>
              </a:rPr>
              <a:t> </a:t>
            </a:r>
            <a:endParaRPr sz="20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2300">
              <a:solidFill>
                <a:schemeClr val="dk1"/>
              </a:solidFill>
              <a:latin typeface="Patrick Hand"/>
              <a:ea typeface="Patrick Hand"/>
              <a:cs typeface="Patrick Hand"/>
              <a:sym typeface="Patrick Hand"/>
            </a:endParaRPr>
          </a:p>
        </p:txBody>
      </p:sp>
      <p:sp>
        <p:nvSpPr>
          <p:cNvPr id="1628" name="Google Shape;1628;p30"/>
          <p:cNvSpPr/>
          <p:nvPr/>
        </p:nvSpPr>
        <p:spPr>
          <a:xfrm rot="-229715">
            <a:off x="916678" y="3676330"/>
            <a:ext cx="4097545" cy="2671191"/>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dk1"/>
              </a:solidFill>
              <a:latin typeface="Calibri"/>
              <a:ea typeface="Calibri"/>
              <a:cs typeface="Calibri"/>
              <a:sym typeface="Calibri"/>
            </a:endParaRPr>
          </a:p>
        </p:txBody>
      </p:sp>
      <p:sp>
        <p:nvSpPr>
          <p:cNvPr id="1629" name="Google Shape;1629;p30"/>
          <p:cNvSpPr txBox="1"/>
          <p:nvPr/>
        </p:nvSpPr>
        <p:spPr>
          <a:xfrm>
            <a:off x="6782950" y="174625"/>
            <a:ext cx="5003700" cy="6996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1500"/>
              <a:t>¿Qué vocabulario nuevo aprendiste?</a:t>
            </a:r>
            <a:endParaRPr b="1" sz="1500"/>
          </a:p>
          <a:p>
            <a:pPr indent="0" lvl="0" marL="0" rtl="0" algn="l">
              <a:spcBef>
                <a:spcPts val="0"/>
              </a:spcBef>
              <a:spcAft>
                <a:spcPts val="0"/>
              </a:spcAft>
              <a:buNone/>
            </a:pPr>
            <a:r>
              <a:rPr lang="es-ES" sz="1500"/>
              <a:t>What new vocabulary did you learn?</a:t>
            </a:r>
            <a:endParaRPr sz="1500"/>
          </a:p>
        </p:txBody>
      </p:sp>
      <p:sp>
        <p:nvSpPr>
          <p:cNvPr id="1630" name="Google Shape;1630;p30"/>
          <p:cNvSpPr txBox="1"/>
          <p:nvPr/>
        </p:nvSpPr>
        <p:spPr>
          <a:xfrm>
            <a:off x="6650525" y="5261450"/>
            <a:ext cx="5205600" cy="7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sz="1500"/>
              <a:t>¿Te gustó el video?</a:t>
            </a:r>
            <a:endParaRPr b="1" sz="1500"/>
          </a:p>
          <a:p>
            <a:pPr indent="0" lvl="0" marL="0" rtl="0" algn="l">
              <a:spcBef>
                <a:spcPts val="0"/>
              </a:spcBef>
              <a:spcAft>
                <a:spcPts val="0"/>
              </a:spcAft>
              <a:buNone/>
            </a:pPr>
            <a:r>
              <a:rPr lang="es-ES" sz="1500"/>
              <a:t>Did you like the video? Circle your answer!</a:t>
            </a:r>
            <a:endParaRPr sz="1500"/>
          </a:p>
        </p:txBody>
      </p:sp>
      <p:sp>
        <p:nvSpPr>
          <p:cNvPr id="1631" name="Google Shape;1631;p30"/>
          <p:cNvSpPr txBox="1"/>
          <p:nvPr>
            <p:ph idx="1" type="subTitle"/>
          </p:nvPr>
        </p:nvSpPr>
        <p:spPr>
          <a:xfrm>
            <a:off x="6767850" y="849500"/>
            <a:ext cx="5001600" cy="77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pic>
        <p:nvPicPr>
          <p:cNvPr id="1632" name="Google Shape;1632;p30"/>
          <p:cNvPicPr preferRelativeResize="0"/>
          <p:nvPr/>
        </p:nvPicPr>
        <p:blipFill>
          <a:blip r:embed="rId4">
            <a:alphaModFix/>
          </a:blip>
          <a:stretch>
            <a:fillRect/>
          </a:stretch>
        </p:blipFill>
        <p:spPr>
          <a:xfrm>
            <a:off x="7884687" y="5761225"/>
            <a:ext cx="862032" cy="1015201"/>
          </a:xfrm>
          <a:prstGeom prst="rect">
            <a:avLst/>
          </a:prstGeom>
          <a:noFill/>
          <a:ln>
            <a:noFill/>
          </a:ln>
        </p:spPr>
      </p:pic>
      <p:pic>
        <p:nvPicPr>
          <p:cNvPr id="1633" name="Google Shape;1633;p30"/>
          <p:cNvPicPr preferRelativeResize="0"/>
          <p:nvPr/>
        </p:nvPicPr>
        <p:blipFill>
          <a:blip r:embed="rId4">
            <a:alphaModFix/>
          </a:blip>
          <a:stretch>
            <a:fillRect/>
          </a:stretch>
        </p:blipFill>
        <p:spPr>
          <a:xfrm rot="10800000">
            <a:off x="9380156" y="5761224"/>
            <a:ext cx="862032" cy="1015201"/>
          </a:xfrm>
          <a:prstGeom prst="rect">
            <a:avLst/>
          </a:prstGeom>
          <a:noFill/>
          <a:ln>
            <a:noFill/>
          </a:ln>
        </p:spPr>
      </p:pic>
      <p:sp>
        <p:nvSpPr>
          <p:cNvPr id="1634" name="Google Shape;1634;p30"/>
          <p:cNvSpPr txBox="1"/>
          <p:nvPr/>
        </p:nvSpPr>
        <p:spPr>
          <a:xfrm>
            <a:off x="6740700" y="1905188"/>
            <a:ext cx="5003700" cy="6996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1500"/>
              <a:t>¿Qué significa mapache en inglés?</a:t>
            </a:r>
            <a:endParaRPr b="1" sz="1500"/>
          </a:p>
          <a:p>
            <a:pPr indent="0" lvl="0" marL="0" rtl="0" algn="l">
              <a:spcBef>
                <a:spcPts val="0"/>
              </a:spcBef>
              <a:spcAft>
                <a:spcPts val="0"/>
              </a:spcAft>
              <a:buNone/>
            </a:pPr>
            <a:r>
              <a:rPr lang="es-ES" sz="1500"/>
              <a:t>What does mapache mean in English?</a:t>
            </a:r>
            <a:endParaRPr sz="1500"/>
          </a:p>
        </p:txBody>
      </p:sp>
      <p:sp>
        <p:nvSpPr>
          <p:cNvPr id="1635" name="Google Shape;1635;p30"/>
          <p:cNvSpPr txBox="1"/>
          <p:nvPr>
            <p:ph idx="2" type="subTitle"/>
          </p:nvPr>
        </p:nvSpPr>
        <p:spPr>
          <a:xfrm>
            <a:off x="6725600" y="2589175"/>
            <a:ext cx="5001600" cy="77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1636" name="Google Shape;1636;p30"/>
          <p:cNvSpPr txBox="1"/>
          <p:nvPr/>
        </p:nvSpPr>
        <p:spPr>
          <a:xfrm>
            <a:off x="6732250" y="3594463"/>
            <a:ext cx="5003700" cy="6996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1500"/>
              <a:t>¿Cuál es tu animal favorito?</a:t>
            </a:r>
            <a:endParaRPr b="1" sz="1500"/>
          </a:p>
          <a:p>
            <a:pPr indent="0" lvl="0" marL="0" rtl="0" algn="l">
              <a:spcBef>
                <a:spcPts val="0"/>
              </a:spcBef>
              <a:spcAft>
                <a:spcPts val="0"/>
              </a:spcAft>
              <a:buNone/>
            </a:pPr>
            <a:r>
              <a:rPr lang="es-ES" sz="1500"/>
              <a:t>What is your favorite animal? Answer in Español!</a:t>
            </a:r>
            <a:endParaRPr sz="1500"/>
          </a:p>
        </p:txBody>
      </p:sp>
      <p:sp>
        <p:nvSpPr>
          <p:cNvPr id="1637" name="Google Shape;1637;p30"/>
          <p:cNvSpPr txBox="1"/>
          <p:nvPr>
            <p:ph idx="3" type="subTitle"/>
          </p:nvPr>
        </p:nvSpPr>
        <p:spPr>
          <a:xfrm>
            <a:off x="6717150" y="4278450"/>
            <a:ext cx="5001600" cy="77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p:cSld name="0071_Scrapbook_Template_SlidesMania_5">
    <p:spTree>
      <p:nvGrpSpPr>
        <p:cNvPr id="123" name="Shape 123"/>
        <p:cNvGrpSpPr/>
        <p:nvPr/>
      </p:nvGrpSpPr>
      <p:grpSpPr>
        <a:xfrm>
          <a:off x="0" y="0"/>
          <a:ext cx="0" cy="0"/>
          <a:chOff x="0" y="0"/>
          <a:chExt cx="0" cy="0"/>
        </a:xfrm>
      </p:grpSpPr>
      <p:pic>
        <p:nvPicPr>
          <p:cNvPr descr="Imagen que contiene pared&#10;&#10;Descripción generada automáticamente" id="124" name="Google Shape;124;p4"/>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25" name="Google Shape;125;p4"/>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126" name="Google Shape;126;p4"/>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 name="Google Shape;127;p4"/>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 name="Google Shape;128;p4"/>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4"/>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 name="Google Shape;130;p4"/>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 name="Google Shape;131;p4"/>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 name="Google Shape;132;p4"/>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4"/>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4"/>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 name="Google Shape;135;p4"/>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 name="Google Shape;136;p4"/>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4"/>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4"/>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 name="Google Shape;139;p4"/>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4"/>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 name="Google Shape;141;p4"/>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4"/>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 name="Google Shape;143;p4"/>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4"/>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4"/>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4"/>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4"/>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4"/>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 name="Google Shape;149;p4"/>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4"/>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4"/>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4"/>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4"/>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4"/>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4"/>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4"/>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4"/>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 name="Google Shape;158;p4"/>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 name="Google Shape;159;p4"/>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4"/>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4"/>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4"/>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4"/>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4"/>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4"/>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4"/>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4"/>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8" name="Google Shape;168;p4"/>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9" name="Google Shape;169;p4"/>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 name="Google Shape;170;p4"/>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4"/>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2" name="Google Shape;172;p4"/>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3" name="Google Shape;173;p4"/>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 name="Google Shape;174;p4"/>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4"/>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4"/>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4"/>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8" name="Google Shape;178;p4"/>
          <p:cNvPicPr preferRelativeResize="0"/>
          <p:nvPr/>
        </p:nvPicPr>
        <p:blipFill rotWithShape="1">
          <a:blip r:embed="rId3">
            <a:alphaModFix/>
          </a:blip>
          <a:srcRect b="0" l="0" r="0" t="0"/>
          <a:stretch/>
        </p:blipFill>
        <p:spPr>
          <a:xfrm>
            <a:off x="-117485" y="0"/>
            <a:ext cx="6051487" cy="1219541"/>
          </a:xfrm>
          <a:prstGeom prst="rect">
            <a:avLst/>
          </a:prstGeom>
          <a:noFill/>
          <a:ln>
            <a:noFill/>
          </a:ln>
        </p:spPr>
      </p:pic>
      <p:sp>
        <p:nvSpPr>
          <p:cNvPr id="179" name="Google Shape;179;p4"/>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p:cSld name="0071_Scrapbook_Template_SlidesMania_6">
    <p:spTree>
      <p:nvGrpSpPr>
        <p:cNvPr id="180" name="Shape 180"/>
        <p:cNvGrpSpPr/>
        <p:nvPr/>
      </p:nvGrpSpPr>
      <p:grpSpPr>
        <a:xfrm>
          <a:off x="0" y="0"/>
          <a:ext cx="0" cy="0"/>
          <a:chOff x="0" y="0"/>
          <a:chExt cx="0" cy="0"/>
        </a:xfrm>
      </p:grpSpPr>
      <p:pic>
        <p:nvPicPr>
          <p:cNvPr descr="Imagen que contiene pared&#10;&#10;Descripción generada automáticamente" id="181" name="Google Shape;181;p5"/>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82" name="Google Shape;182;p5"/>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183" name="Google Shape;183;p5"/>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4" name="Google Shape;184;p5"/>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5" name="Google Shape;185;p5"/>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5"/>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5"/>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5"/>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5"/>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5"/>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5"/>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2" name="Google Shape;192;p5"/>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5"/>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5"/>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5"/>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5"/>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5"/>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5"/>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5"/>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5"/>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5"/>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5"/>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5"/>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5"/>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5"/>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5"/>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5"/>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5"/>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9" name="Google Shape;209;p5"/>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0" name="Google Shape;210;p5"/>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1" name="Google Shape;211;p5"/>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5"/>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5"/>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5"/>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5"/>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5"/>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5"/>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5"/>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5"/>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 name="Google Shape;220;p5"/>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5"/>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5"/>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5"/>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5"/>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5"/>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5"/>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5"/>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5"/>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5"/>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5"/>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5"/>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5"/>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5"/>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5"/>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5" name="Google Shape;235;p5"/>
          <p:cNvPicPr preferRelativeResize="0"/>
          <p:nvPr/>
        </p:nvPicPr>
        <p:blipFill rotWithShape="1">
          <a:blip r:embed="rId3">
            <a:alphaModFix/>
          </a:blip>
          <a:srcRect b="0" l="0" r="0" t="0"/>
          <a:stretch/>
        </p:blipFill>
        <p:spPr>
          <a:xfrm>
            <a:off x="-117485" y="0"/>
            <a:ext cx="6051487" cy="1219541"/>
          </a:xfrm>
          <a:prstGeom prst="rect">
            <a:avLst/>
          </a:prstGeom>
          <a:noFill/>
          <a:ln>
            <a:noFill/>
          </a:ln>
        </p:spPr>
      </p:pic>
      <p:sp>
        <p:nvSpPr>
          <p:cNvPr id="236" name="Google Shape;236;p5"/>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5">
  <p:cSld name="0071_Scrapbook_Template_SlidesMania_6_5">
    <p:spTree>
      <p:nvGrpSpPr>
        <p:cNvPr id="237" name="Shape 237"/>
        <p:cNvGrpSpPr/>
        <p:nvPr/>
      </p:nvGrpSpPr>
      <p:grpSpPr>
        <a:xfrm>
          <a:off x="0" y="0"/>
          <a:ext cx="0" cy="0"/>
          <a:chOff x="0" y="0"/>
          <a:chExt cx="0" cy="0"/>
        </a:xfrm>
      </p:grpSpPr>
      <p:pic>
        <p:nvPicPr>
          <p:cNvPr descr="Imagen que contiene pared&#10;&#10;Descripción generada automáticamente" id="238" name="Google Shape;238;p6"/>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239" name="Google Shape;239;p6"/>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240" name="Google Shape;240;p6"/>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6"/>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6"/>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6"/>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6"/>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6"/>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6"/>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7" name="Google Shape;247;p6"/>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6"/>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6"/>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6"/>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1" name="Google Shape;251;p6"/>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6"/>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6"/>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4" name="Google Shape;254;p6"/>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6"/>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6"/>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6"/>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6"/>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6"/>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6"/>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6"/>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6"/>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6"/>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6"/>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6"/>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6"/>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6"/>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6"/>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6"/>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6"/>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6"/>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6"/>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6"/>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6"/>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p6"/>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6"/>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6"/>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6"/>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6"/>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0" name="Google Shape;280;p6"/>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1" name="Google Shape;281;p6"/>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p6"/>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3" name="Google Shape;283;p6"/>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6"/>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5" name="Google Shape;285;p6"/>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6"/>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7" name="Google Shape;287;p6"/>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8" name="Google Shape;288;p6"/>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 name="Google Shape;289;p6"/>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6"/>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1" name="Google Shape;291;p6"/>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2" name="Google Shape;292;p6"/>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293" name="Google Shape;293;p6"/>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294" name="Google Shape;294;p6"/>
          <p:cNvSpPr txBox="1"/>
          <p:nvPr/>
        </p:nvSpPr>
        <p:spPr>
          <a:xfrm>
            <a:off x="6997550" y="456275"/>
            <a:ext cx="4742700" cy="699600"/>
          </a:xfrm>
          <a:prstGeom prst="rect">
            <a:avLst/>
          </a:prstGeom>
          <a:gradFill>
            <a:gsLst>
              <a:gs pos="0">
                <a:srgbClr val="DCECD5"/>
              </a:gs>
              <a:gs pos="100000">
                <a:srgbClr val="93BC81"/>
              </a:gs>
            </a:gsLst>
            <a:path path="circle">
              <a:fillToRect b="50%" l="50%" r="50%" t="50%"/>
            </a:path>
            <a:tileRect/>
          </a:grad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457200" lvl="0" marL="0" rtl="0" algn="l">
              <a:spcBef>
                <a:spcPts val="0"/>
              </a:spcBef>
              <a:spcAft>
                <a:spcPts val="0"/>
              </a:spcAft>
              <a:buNone/>
            </a:pPr>
            <a:r>
              <a:rPr b="1" lang="es-ES" sz="1800">
                <a:latin typeface="Comfortaa"/>
                <a:ea typeface="Comfortaa"/>
                <a:cs typeface="Comfortaa"/>
                <a:sym typeface="Comfortaa"/>
              </a:rPr>
              <a:t>cosas interesante que aprendí:</a:t>
            </a:r>
            <a:endParaRPr b="1" sz="1800">
              <a:latin typeface="Comfortaa"/>
              <a:ea typeface="Comfortaa"/>
              <a:cs typeface="Comfortaa"/>
              <a:sym typeface="Comfortaa"/>
            </a:endParaRPr>
          </a:p>
          <a:p>
            <a:pPr indent="457200" lvl="0" marL="0" rtl="0" algn="l">
              <a:spcBef>
                <a:spcPts val="0"/>
              </a:spcBef>
              <a:spcAft>
                <a:spcPts val="0"/>
              </a:spcAft>
              <a:buNone/>
            </a:pPr>
            <a:r>
              <a:rPr lang="es-ES" sz="1800">
                <a:latin typeface="Comfortaa"/>
                <a:ea typeface="Comfortaa"/>
                <a:cs typeface="Comfortaa"/>
                <a:sym typeface="Comfortaa"/>
              </a:rPr>
              <a:t>interesting things I learned:</a:t>
            </a:r>
            <a:endParaRPr sz="1800">
              <a:latin typeface="Comfortaa"/>
              <a:ea typeface="Comfortaa"/>
              <a:cs typeface="Comfortaa"/>
              <a:sym typeface="Comfortaa"/>
            </a:endParaRPr>
          </a:p>
        </p:txBody>
      </p:sp>
      <p:sp>
        <p:nvSpPr>
          <p:cNvPr id="295" name="Google Shape;295;p6"/>
          <p:cNvSpPr txBox="1"/>
          <p:nvPr/>
        </p:nvSpPr>
        <p:spPr>
          <a:xfrm>
            <a:off x="6965450" y="2548500"/>
            <a:ext cx="4742700" cy="699600"/>
          </a:xfrm>
          <a:prstGeom prst="rect">
            <a:avLst/>
          </a:prstGeom>
          <a:gradFill>
            <a:gsLst>
              <a:gs pos="0">
                <a:srgbClr val="DCECD5"/>
              </a:gs>
              <a:gs pos="100000">
                <a:srgbClr val="93BC81"/>
              </a:gs>
            </a:gsLst>
            <a:path path="circle">
              <a:fillToRect b="50%" l="50%" r="50%" t="50%"/>
            </a:path>
            <a:tileRect/>
          </a:grad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b="1" lang="es-ES" sz="1800">
                <a:latin typeface="Comfortaa"/>
                <a:ea typeface="Comfortaa"/>
                <a:cs typeface="Comfortaa"/>
                <a:sym typeface="Comfortaa"/>
              </a:rPr>
              <a:t>cosas que me pregunto</a:t>
            </a:r>
            <a:endParaRPr b="1" sz="1800">
              <a:latin typeface="Comfortaa"/>
              <a:ea typeface="Comfortaa"/>
              <a:cs typeface="Comfortaa"/>
              <a:sym typeface="Comfortaa"/>
            </a:endParaRPr>
          </a:p>
          <a:p>
            <a:pPr indent="0" lvl="0" marL="457200" rtl="0" algn="l">
              <a:spcBef>
                <a:spcPts val="0"/>
              </a:spcBef>
              <a:spcAft>
                <a:spcPts val="0"/>
              </a:spcAft>
              <a:buNone/>
            </a:pPr>
            <a:r>
              <a:rPr lang="es-ES" sz="1800">
                <a:latin typeface="Comfortaa"/>
                <a:ea typeface="Comfortaa"/>
                <a:cs typeface="Comfortaa"/>
                <a:sym typeface="Comfortaa"/>
              </a:rPr>
              <a:t>things I’m still wondering</a:t>
            </a:r>
            <a:endParaRPr sz="1800">
              <a:latin typeface="Comfortaa"/>
              <a:ea typeface="Comfortaa"/>
              <a:cs typeface="Comfortaa"/>
              <a:sym typeface="Comfortaa"/>
            </a:endParaRPr>
          </a:p>
        </p:txBody>
      </p:sp>
      <p:sp>
        <p:nvSpPr>
          <p:cNvPr id="296" name="Google Shape;296;p6"/>
          <p:cNvSpPr txBox="1"/>
          <p:nvPr/>
        </p:nvSpPr>
        <p:spPr>
          <a:xfrm>
            <a:off x="6965450" y="4760125"/>
            <a:ext cx="4742700" cy="699600"/>
          </a:xfrm>
          <a:prstGeom prst="rect">
            <a:avLst/>
          </a:prstGeom>
          <a:gradFill>
            <a:gsLst>
              <a:gs pos="0">
                <a:srgbClr val="DCECD5"/>
              </a:gs>
              <a:gs pos="100000">
                <a:srgbClr val="93BC81"/>
              </a:gs>
            </a:gsLst>
            <a:path path="circle">
              <a:fillToRect b="50%" l="50%" r="50%" t="50%"/>
            </a:path>
            <a:tileRect/>
          </a:grad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b="1" lang="es-ES" sz="1800">
                <a:latin typeface="Comfortaa"/>
                <a:ea typeface="Comfortaa"/>
                <a:cs typeface="Comfortaa"/>
                <a:sym typeface="Comfortaa"/>
              </a:rPr>
              <a:t>conexión que hice</a:t>
            </a:r>
            <a:endParaRPr b="1" sz="1800">
              <a:latin typeface="Comfortaa"/>
              <a:ea typeface="Comfortaa"/>
              <a:cs typeface="Comfortaa"/>
              <a:sym typeface="Comfortaa"/>
            </a:endParaRPr>
          </a:p>
          <a:p>
            <a:pPr indent="0" lvl="0" marL="457200" rtl="0" algn="l">
              <a:spcBef>
                <a:spcPts val="0"/>
              </a:spcBef>
              <a:spcAft>
                <a:spcPts val="0"/>
              </a:spcAft>
              <a:buNone/>
            </a:pPr>
            <a:r>
              <a:rPr lang="es-ES" sz="1800">
                <a:latin typeface="Comfortaa"/>
                <a:ea typeface="Comfortaa"/>
                <a:cs typeface="Comfortaa"/>
                <a:sym typeface="Comfortaa"/>
              </a:rPr>
              <a:t>connection I made</a:t>
            </a:r>
            <a:endParaRPr sz="1800">
              <a:latin typeface="Comfortaa"/>
              <a:ea typeface="Comfortaa"/>
              <a:cs typeface="Comfortaa"/>
              <a:sym typeface="Comfortaa"/>
            </a:endParaRPr>
          </a:p>
        </p:txBody>
      </p:sp>
      <p:sp>
        <p:nvSpPr>
          <p:cNvPr id="297" name="Google Shape;297;p6"/>
          <p:cNvSpPr txBox="1"/>
          <p:nvPr>
            <p:ph idx="1" type="subTitle"/>
          </p:nvPr>
        </p:nvSpPr>
        <p:spPr>
          <a:xfrm>
            <a:off x="6734600" y="1156950"/>
            <a:ext cx="5005500" cy="9432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 name="Google Shape;298;p6"/>
          <p:cNvSpPr txBox="1"/>
          <p:nvPr>
            <p:ph idx="2" type="subTitle"/>
          </p:nvPr>
        </p:nvSpPr>
        <p:spPr>
          <a:xfrm>
            <a:off x="6734600" y="3248100"/>
            <a:ext cx="4973400" cy="9432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9" name="Google Shape;299;p6"/>
          <p:cNvSpPr txBox="1"/>
          <p:nvPr>
            <p:ph idx="3" type="subTitle"/>
          </p:nvPr>
        </p:nvSpPr>
        <p:spPr>
          <a:xfrm>
            <a:off x="6734600" y="5448175"/>
            <a:ext cx="4973400" cy="9432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0" name="Google Shape;300;p6"/>
          <p:cNvSpPr/>
          <p:nvPr/>
        </p:nvSpPr>
        <p:spPr>
          <a:xfrm rot="736631">
            <a:off x="6646848" y="325176"/>
            <a:ext cx="689475" cy="906900"/>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gradFill>
                  <a:gsLst>
                    <a:gs pos="0">
                      <a:srgbClr val="FFF6DB"/>
                    </a:gs>
                    <a:gs pos="100000">
                      <a:srgbClr val="FAD25C"/>
                    </a:gs>
                  </a:gsLst>
                  <a:path path="circle">
                    <a:fillToRect b="50%" l="50%" r="50%" t="50%"/>
                  </a:path>
                  <a:tileRect/>
                </a:gradFill>
                <a:latin typeface="Patrick Hand"/>
              </a:rPr>
              <a:t>3</a:t>
            </a:r>
          </a:p>
        </p:txBody>
      </p:sp>
      <p:sp>
        <p:nvSpPr>
          <p:cNvPr id="301" name="Google Shape;301;p6"/>
          <p:cNvSpPr/>
          <p:nvPr/>
        </p:nvSpPr>
        <p:spPr>
          <a:xfrm rot="-493995">
            <a:off x="6562672" y="2454109"/>
            <a:ext cx="777107" cy="912067"/>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gradFill>
                  <a:gsLst>
                    <a:gs pos="0">
                      <a:srgbClr val="FFF6DB"/>
                    </a:gs>
                    <a:gs pos="100000">
                      <a:srgbClr val="FAD25C"/>
                    </a:gs>
                  </a:gsLst>
                  <a:path path="circle">
                    <a:fillToRect b="50%" l="50%" r="50%" t="50%"/>
                  </a:path>
                  <a:tileRect/>
                </a:gradFill>
                <a:latin typeface="Patrick Hand"/>
              </a:rPr>
              <a:t>2</a:t>
            </a:r>
          </a:p>
        </p:txBody>
      </p:sp>
      <p:sp>
        <p:nvSpPr>
          <p:cNvPr id="302" name="Google Shape;302;p6"/>
          <p:cNvSpPr/>
          <p:nvPr/>
        </p:nvSpPr>
        <p:spPr>
          <a:xfrm rot="-237751">
            <a:off x="6584583" y="4661103"/>
            <a:ext cx="555548" cy="906900"/>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gradFill>
                  <a:gsLst>
                    <a:gs pos="0">
                      <a:srgbClr val="FFF6DB"/>
                    </a:gs>
                    <a:gs pos="100000">
                      <a:srgbClr val="FAD25C"/>
                    </a:gs>
                  </a:gsLst>
                  <a:path path="circle">
                    <a:fillToRect b="50%" l="50%" r="50%" t="50%"/>
                  </a:path>
                  <a:tileRect/>
                </a:gradFill>
                <a:latin typeface="Patrick Hand"/>
              </a:rPr>
              <a:t>1</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4">
  <p:cSld name="0071_Scrapbook_Template_SlidesMania_6_4">
    <p:spTree>
      <p:nvGrpSpPr>
        <p:cNvPr id="303" name="Shape 303"/>
        <p:cNvGrpSpPr/>
        <p:nvPr/>
      </p:nvGrpSpPr>
      <p:grpSpPr>
        <a:xfrm>
          <a:off x="0" y="0"/>
          <a:ext cx="0" cy="0"/>
          <a:chOff x="0" y="0"/>
          <a:chExt cx="0" cy="0"/>
        </a:xfrm>
      </p:grpSpPr>
      <p:pic>
        <p:nvPicPr>
          <p:cNvPr descr="Imagen que contiene pared&#10;&#10;Descripción generada automáticamente" id="304" name="Google Shape;304;p7"/>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305" name="Google Shape;305;p7"/>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306" name="Google Shape;306;p7"/>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7" name="Google Shape;307;p7"/>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8" name="Google Shape;308;p7"/>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7"/>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0" name="Google Shape;310;p7"/>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7"/>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7"/>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7"/>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7"/>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7"/>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6" name="Google Shape;316;p7"/>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7"/>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7"/>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7"/>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7"/>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7"/>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7"/>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7"/>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7"/>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7"/>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7"/>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7"/>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7"/>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7"/>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7"/>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7"/>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7"/>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7"/>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7"/>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7"/>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7"/>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7"/>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7"/>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7"/>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7"/>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7"/>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7"/>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7"/>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7"/>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7"/>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7"/>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7"/>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7"/>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7"/>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7"/>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7"/>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7"/>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7"/>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4" name="Google Shape;354;p7"/>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5" name="Google Shape;355;p7"/>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7"/>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7"/>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8" name="Google Shape;358;p7"/>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359" name="Google Shape;359;p7"/>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360" name="Google Shape;360;p7"/>
          <p:cNvSpPr/>
          <p:nvPr/>
        </p:nvSpPr>
        <p:spPr>
          <a:xfrm>
            <a:off x="7103775" y="481327"/>
            <a:ext cx="3854700" cy="26025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1" name="Google Shape;361;p7"/>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2" name="Google Shape;362;p7"/>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63" name="Google Shape;363;p7"/>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nota cultural: VOLCANOES</a:t>
            </a:r>
            <a:endParaRPr b="1" sz="4000">
              <a:latin typeface="Amatic SC"/>
              <a:ea typeface="Amatic SC"/>
              <a:cs typeface="Amatic SC"/>
              <a:sym typeface="Amatic SC"/>
            </a:endParaRPr>
          </a:p>
        </p:txBody>
      </p:sp>
      <p:sp>
        <p:nvSpPr>
          <p:cNvPr id="364" name="Google Shape;364;p7"/>
          <p:cNvSpPr txBox="1"/>
          <p:nvPr/>
        </p:nvSpPr>
        <p:spPr>
          <a:xfrm>
            <a:off x="512150" y="2863975"/>
            <a:ext cx="5003400" cy="2345100"/>
          </a:xfrm>
          <a:prstGeom prst="rect">
            <a:avLst/>
          </a:prstGeom>
          <a:noFill/>
          <a:ln cap="flat" cmpd="sng" w="2857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solidFill>
                  <a:schemeClr val="dk1"/>
                </a:solidFill>
                <a:latin typeface="Patrick Hand"/>
                <a:ea typeface="Patrick Hand"/>
                <a:cs typeface="Patrick Hand"/>
                <a:sym typeface="Patrick Hand"/>
              </a:rPr>
              <a:t>There are many volcanoes in Latin America. One of the most famous and active ones is in Cholula, México. It is called Popocatépetl or Popo. It still erupts!</a:t>
            </a:r>
            <a:endParaRPr b="1" sz="28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2300">
              <a:solidFill>
                <a:schemeClr val="dk1"/>
              </a:solidFill>
              <a:latin typeface="Patrick Hand"/>
              <a:ea typeface="Patrick Hand"/>
              <a:cs typeface="Patrick Hand"/>
              <a:sym typeface="Patrick Hand"/>
            </a:endParaRPr>
          </a:p>
        </p:txBody>
      </p:sp>
      <p:sp>
        <p:nvSpPr>
          <p:cNvPr id="365" name="Google Shape;365;p7"/>
          <p:cNvSpPr/>
          <p:nvPr/>
        </p:nvSpPr>
        <p:spPr>
          <a:xfrm rot="279260">
            <a:off x="7210946" y="625513"/>
            <a:ext cx="3852404" cy="231192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66" name="Google Shape;366;p7"/>
          <p:cNvSpPr/>
          <p:nvPr/>
        </p:nvSpPr>
        <p:spPr>
          <a:xfrm>
            <a:off x="7105188" y="3706702"/>
            <a:ext cx="3854700" cy="26025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7" name="Google Shape;367;p7"/>
          <p:cNvSpPr/>
          <p:nvPr/>
        </p:nvSpPr>
        <p:spPr>
          <a:xfrm rot="279260">
            <a:off x="7212358" y="3850888"/>
            <a:ext cx="3852404" cy="231192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3">
  <p:cSld name="0071_Scrapbook_Template_SlidesMania_6_3">
    <p:spTree>
      <p:nvGrpSpPr>
        <p:cNvPr id="368" name="Shape 368"/>
        <p:cNvGrpSpPr/>
        <p:nvPr/>
      </p:nvGrpSpPr>
      <p:grpSpPr>
        <a:xfrm>
          <a:off x="0" y="0"/>
          <a:ext cx="0" cy="0"/>
          <a:chOff x="0" y="0"/>
          <a:chExt cx="0" cy="0"/>
        </a:xfrm>
      </p:grpSpPr>
      <p:pic>
        <p:nvPicPr>
          <p:cNvPr descr="Imagen que contiene pared&#10;&#10;Descripción generada automáticamente" id="369" name="Google Shape;369;p8"/>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370" name="Google Shape;370;p8"/>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371" name="Google Shape;371;p8"/>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8"/>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8"/>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8"/>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8"/>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8"/>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8"/>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8"/>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8"/>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8"/>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8"/>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8"/>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3" name="Google Shape;383;p8"/>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8"/>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5" name="Google Shape;385;p8"/>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8"/>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8"/>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8"/>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8"/>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8"/>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8"/>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8"/>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8"/>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8"/>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8"/>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8"/>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8"/>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8"/>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8"/>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8"/>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8"/>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8"/>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8"/>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8"/>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8"/>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6" name="Google Shape;406;p8"/>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7" name="Google Shape;407;p8"/>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8" name="Google Shape;408;p8"/>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8"/>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0" name="Google Shape;410;p8"/>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8"/>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8"/>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8"/>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8"/>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5" name="Google Shape;415;p8"/>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6" name="Google Shape;416;p8"/>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8"/>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8"/>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8"/>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8"/>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8"/>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8"/>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3" name="Google Shape;423;p8"/>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424" name="Google Shape;424;p8"/>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425" name="Google Shape;425;p8"/>
          <p:cNvSpPr/>
          <p:nvPr/>
        </p:nvSpPr>
        <p:spPr>
          <a:xfrm>
            <a:off x="1425788" y="3784697"/>
            <a:ext cx="3158400" cy="27438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8"/>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27" name="Google Shape;427;p8"/>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28" name="Google Shape;428;p8"/>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b="1" sz="4200">
              <a:latin typeface="Amatic SC"/>
              <a:ea typeface="Amatic SC"/>
              <a:cs typeface="Amatic SC"/>
              <a:sym typeface="Amatic SC"/>
            </a:endParaRPr>
          </a:p>
        </p:txBody>
      </p:sp>
      <p:sp>
        <p:nvSpPr>
          <p:cNvPr id="429" name="Google Shape;429;p8"/>
          <p:cNvSpPr txBox="1"/>
          <p:nvPr/>
        </p:nvSpPr>
        <p:spPr>
          <a:xfrm>
            <a:off x="512150" y="2635375"/>
            <a:ext cx="5003400" cy="1015200"/>
          </a:xfrm>
          <a:prstGeom prst="rect">
            <a:avLst/>
          </a:prstGeom>
          <a:noFill/>
          <a:ln cap="flat" cmpd="sng" w="9525">
            <a:solidFill>
              <a:srgbClr val="7C926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s-ES" sz="2000">
                <a:latin typeface="Comfortaa"/>
                <a:ea typeface="Comfortaa"/>
                <a:cs typeface="Comfortaa"/>
                <a:sym typeface="Comfortaa"/>
              </a:rPr>
              <a:t>Instrucciones</a:t>
            </a:r>
            <a:r>
              <a:rPr lang="es-ES" sz="2000">
                <a:latin typeface="Comfortaa"/>
                <a:ea typeface="Comfortaa"/>
                <a:cs typeface="Comfortaa"/>
                <a:sym typeface="Comfortaa"/>
              </a:rPr>
              <a:t>: Click on the image to read the story. Then answer the questions.</a:t>
            </a:r>
            <a:r>
              <a:rPr lang="es-ES" sz="2000">
                <a:solidFill>
                  <a:schemeClr val="dk1"/>
                </a:solidFill>
                <a:latin typeface="Patrick Hand"/>
                <a:ea typeface="Patrick Hand"/>
                <a:cs typeface="Patrick Hand"/>
                <a:sym typeface="Patrick Hand"/>
              </a:rPr>
              <a:t> </a:t>
            </a:r>
            <a:endParaRPr sz="20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2300">
              <a:solidFill>
                <a:schemeClr val="dk1"/>
              </a:solidFill>
              <a:latin typeface="Patrick Hand"/>
              <a:ea typeface="Patrick Hand"/>
              <a:cs typeface="Patrick Hand"/>
              <a:sym typeface="Patrick Hand"/>
            </a:endParaRPr>
          </a:p>
        </p:txBody>
      </p:sp>
      <p:sp>
        <p:nvSpPr>
          <p:cNvPr id="430" name="Google Shape;430;p8"/>
          <p:cNvSpPr/>
          <p:nvPr/>
        </p:nvSpPr>
        <p:spPr>
          <a:xfrm rot="-298524">
            <a:off x="1311957" y="3682128"/>
            <a:ext cx="3154687" cy="2659904"/>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8"/>
          <p:cNvSpPr/>
          <p:nvPr/>
        </p:nvSpPr>
        <p:spPr>
          <a:xfrm rot="-1547153">
            <a:off x="1365658" y="5747001"/>
            <a:ext cx="1322041" cy="1107222"/>
          </a:xfrm>
          <a:prstGeom prst="rightArrow">
            <a:avLst>
              <a:gd fmla="val 50000" name="adj1"/>
              <a:gd fmla="val 50000" name="adj2"/>
            </a:avLst>
          </a:prstGeom>
          <a:gradFill>
            <a:gsLst>
              <a:gs pos="0">
                <a:srgbClr val="DCECD5"/>
              </a:gs>
              <a:gs pos="100000">
                <a:srgbClr val="93BC81"/>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
        <p:nvSpPr>
          <p:cNvPr id="432" name="Google Shape;432;p8"/>
          <p:cNvSpPr txBox="1"/>
          <p:nvPr/>
        </p:nvSpPr>
        <p:spPr>
          <a:xfrm>
            <a:off x="6580750" y="413125"/>
            <a:ext cx="5205600" cy="7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a:t>¿Qué significa, CÓMO ESTÁ EL TIEMPO HOY en inglés? </a:t>
            </a:r>
            <a:endParaRPr b="1"/>
          </a:p>
          <a:p>
            <a:pPr indent="0" lvl="0" marL="0" rtl="0" algn="l">
              <a:spcBef>
                <a:spcPts val="0"/>
              </a:spcBef>
              <a:spcAft>
                <a:spcPts val="0"/>
              </a:spcAft>
              <a:buNone/>
            </a:pPr>
            <a:r>
              <a:rPr lang="es-ES"/>
              <a:t>What does </a:t>
            </a:r>
            <a:r>
              <a:rPr lang="es-ES">
                <a:solidFill>
                  <a:schemeClr val="dk1"/>
                </a:solidFill>
              </a:rPr>
              <a:t>CÓMO ESTÁ EL TIEMPO HOY mean in English?</a:t>
            </a:r>
            <a:endParaRPr/>
          </a:p>
        </p:txBody>
      </p:sp>
      <p:sp>
        <p:nvSpPr>
          <p:cNvPr id="433" name="Google Shape;433;p8"/>
          <p:cNvSpPr txBox="1"/>
          <p:nvPr/>
        </p:nvSpPr>
        <p:spPr>
          <a:xfrm>
            <a:off x="6580750" y="1953650"/>
            <a:ext cx="5205600" cy="7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a:t>¿Qué significa, HAY VIENTO  en inglés? </a:t>
            </a:r>
            <a:endParaRPr b="1"/>
          </a:p>
          <a:p>
            <a:pPr indent="0" lvl="0" marL="0" rtl="0" algn="l">
              <a:spcBef>
                <a:spcPts val="0"/>
              </a:spcBef>
              <a:spcAft>
                <a:spcPts val="0"/>
              </a:spcAft>
              <a:buNone/>
            </a:pPr>
            <a:r>
              <a:rPr lang="es-ES"/>
              <a:t>What does </a:t>
            </a:r>
            <a:r>
              <a:rPr lang="es-ES">
                <a:solidFill>
                  <a:schemeClr val="dk1"/>
                </a:solidFill>
              </a:rPr>
              <a:t>HAY VIENTO  mean in English?</a:t>
            </a:r>
            <a:endParaRPr/>
          </a:p>
        </p:txBody>
      </p:sp>
      <p:sp>
        <p:nvSpPr>
          <p:cNvPr id="434" name="Google Shape;434;p8"/>
          <p:cNvSpPr txBox="1"/>
          <p:nvPr/>
        </p:nvSpPr>
        <p:spPr>
          <a:xfrm>
            <a:off x="6650525" y="3561175"/>
            <a:ext cx="5205600" cy="7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a:t>¿Qué palabra nueva aprendiste?</a:t>
            </a:r>
            <a:endParaRPr b="1"/>
          </a:p>
          <a:p>
            <a:pPr indent="0" lvl="0" marL="0" rtl="0" algn="l">
              <a:spcBef>
                <a:spcPts val="0"/>
              </a:spcBef>
              <a:spcAft>
                <a:spcPts val="0"/>
              </a:spcAft>
              <a:buNone/>
            </a:pPr>
            <a:r>
              <a:rPr lang="es-ES"/>
              <a:t>What new word did you learn?</a:t>
            </a:r>
            <a:endParaRPr/>
          </a:p>
        </p:txBody>
      </p:sp>
      <p:sp>
        <p:nvSpPr>
          <p:cNvPr id="435" name="Google Shape;435;p8"/>
          <p:cNvSpPr txBox="1"/>
          <p:nvPr/>
        </p:nvSpPr>
        <p:spPr>
          <a:xfrm>
            <a:off x="6650525" y="4956650"/>
            <a:ext cx="5205600" cy="7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a:t>¿Te gustó el cuento?</a:t>
            </a:r>
            <a:endParaRPr b="1"/>
          </a:p>
          <a:p>
            <a:pPr indent="0" lvl="0" marL="0" rtl="0" algn="l">
              <a:spcBef>
                <a:spcPts val="0"/>
              </a:spcBef>
              <a:spcAft>
                <a:spcPts val="0"/>
              </a:spcAft>
              <a:buNone/>
            </a:pPr>
            <a:r>
              <a:rPr lang="es-ES"/>
              <a:t>Did you like the story? Circle your answer!</a:t>
            </a:r>
            <a:endParaRPr/>
          </a:p>
        </p:txBody>
      </p:sp>
      <p:sp>
        <p:nvSpPr>
          <p:cNvPr id="436" name="Google Shape;436;p8"/>
          <p:cNvSpPr txBox="1"/>
          <p:nvPr>
            <p:ph idx="1" type="subTitle"/>
          </p:nvPr>
        </p:nvSpPr>
        <p:spPr>
          <a:xfrm>
            <a:off x="6787475" y="952000"/>
            <a:ext cx="4670400" cy="699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7" name="Google Shape;437;p8"/>
          <p:cNvSpPr txBox="1"/>
          <p:nvPr>
            <p:ph idx="2" type="subTitle"/>
          </p:nvPr>
        </p:nvSpPr>
        <p:spPr>
          <a:xfrm>
            <a:off x="6723250" y="2629025"/>
            <a:ext cx="4670400" cy="699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8" name="Google Shape;438;p8"/>
          <p:cNvSpPr txBox="1"/>
          <p:nvPr>
            <p:ph idx="3" type="subTitle"/>
          </p:nvPr>
        </p:nvSpPr>
        <p:spPr>
          <a:xfrm>
            <a:off x="6723250" y="4165125"/>
            <a:ext cx="4670400" cy="699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439" name="Google Shape;439;p8"/>
          <p:cNvPicPr preferRelativeResize="0"/>
          <p:nvPr/>
        </p:nvPicPr>
        <p:blipFill>
          <a:blip r:embed="rId4">
            <a:alphaModFix/>
          </a:blip>
          <a:stretch>
            <a:fillRect/>
          </a:stretch>
        </p:blipFill>
        <p:spPr>
          <a:xfrm>
            <a:off x="7714564" y="5538025"/>
            <a:ext cx="942059" cy="1219551"/>
          </a:xfrm>
          <a:prstGeom prst="rect">
            <a:avLst/>
          </a:prstGeom>
          <a:noFill/>
          <a:ln>
            <a:noFill/>
          </a:ln>
        </p:spPr>
      </p:pic>
      <p:pic>
        <p:nvPicPr>
          <p:cNvPr id="440" name="Google Shape;440;p8"/>
          <p:cNvPicPr preferRelativeResize="0"/>
          <p:nvPr/>
        </p:nvPicPr>
        <p:blipFill>
          <a:blip r:embed="rId4">
            <a:alphaModFix/>
          </a:blip>
          <a:stretch>
            <a:fillRect/>
          </a:stretch>
        </p:blipFill>
        <p:spPr>
          <a:xfrm rot="10800000">
            <a:off x="9348864" y="5538025"/>
            <a:ext cx="942059" cy="12195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3 1">
  <p:cSld name="0071_Scrapbook_Template_SlidesMania_6_3_1">
    <p:spTree>
      <p:nvGrpSpPr>
        <p:cNvPr id="441" name="Shape 441"/>
        <p:cNvGrpSpPr/>
        <p:nvPr/>
      </p:nvGrpSpPr>
      <p:grpSpPr>
        <a:xfrm>
          <a:off x="0" y="0"/>
          <a:ext cx="0" cy="0"/>
          <a:chOff x="0" y="0"/>
          <a:chExt cx="0" cy="0"/>
        </a:xfrm>
      </p:grpSpPr>
      <p:pic>
        <p:nvPicPr>
          <p:cNvPr descr="Imagen que contiene pared&#10;&#10;Descripción generada automáticamente" id="442" name="Google Shape;442;p9"/>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443" name="Google Shape;443;p9"/>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444" name="Google Shape;444;p9"/>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5" name="Google Shape;445;p9"/>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6" name="Google Shape;446;p9"/>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7" name="Google Shape;447;p9"/>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9"/>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9"/>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9"/>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9"/>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9"/>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9"/>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9"/>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9"/>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9"/>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9"/>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9"/>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9" name="Google Shape;459;p9"/>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0" name="Google Shape;460;p9"/>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1" name="Google Shape;461;p9"/>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2" name="Google Shape;462;p9"/>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3" name="Google Shape;463;p9"/>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4" name="Google Shape;464;p9"/>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5" name="Google Shape;465;p9"/>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9"/>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7" name="Google Shape;467;p9"/>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8" name="Google Shape;468;p9"/>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9"/>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0" name="Google Shape;470;p9"/>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9"/>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2" name="Google Shape;472;p9"/>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9"/>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4" name="Google Shape;474;p9"/>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5" name="Google Shape;475;p9"/>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6" name="Google Shape;476;p9"/>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7" name="Google Shape;477;p9"/>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9"/>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9" name="Google Shape;479;p9"/>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0" name="Google Shape;480;p9"/>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1" name="Google Shape;481;p9"/>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2" name="Google Shape;482;p9"/>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9"/>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4" name="Google Shape;484;p9"/>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5" name="Google Shape;485;p9"/>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6" name="Google Shape;486;p9"/>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7" name="Google Shape;487;p9"/>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9"/>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9" name="Google Shape;489;p9"/>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0" name="Google Shape;490;p9"/>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1" name="Google Shape;491;p9"/>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9"/>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p9"/>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9"/>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9"/>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96" name="Google Shape;496;p9"/>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497" name="Google Shape;497;p9"/>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498" name="Google Shape;498;p9"/>
          <p:cNvSpPr/>
          <p:nvPr/>
        </p:nvSpPr>
        <p:spPr>
          <a:xfrm>
            <a:off x="1425788" y="3784697"/>
            <a:ext cx="3158400" cy="27438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9" name="Google Shape;499;p9"/>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00" name="Google Shape;500;p9"/>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01" name="Google Shape;501;p9"/>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b="1" sz="4200">
              <a:latin typeface="Amatic SC"/>
              <a:ea typeface="Amatic SC"/>
              <a:cs typeface="Amatic SC"/>
              <a:sym typeface="Amatic SC"/>
            </a:endParaRPr>
          </a:p>
        </p:txBody>
      </p:sp>
      <p:sp>
        <p:nvSpPr>
          <p:cNvPr id="502" name="Google Shape;502;p9"/>
          <p:cNvSpPr txBox="1"/>
          <p:nvPr/>
        </p:nvSpPr>
        <p:spPr>
          <a:xfrm>
            <a:off x="512150" y="2635375"/>
            <a:ext cx="5003400" cy="1015200"/>
          </a:xfrm>
          <a:prstGeom prst="rect">
            <a:avLst/>
          </a:prstGeom>
          <a:noFill/>
          <a:ln cap="flat" cmpd="sng" w="9525">
            <a:solidFill>
              <a:srgbClr val="7C926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s-ES" sz="2000">
                <a:latin typeface="Comfortaa"/>
                <a:ea typeface="Comfortaa"/>
                <a:cs typeface="Comfortaa"/>
                <a:sym typeface="Comfortaa"/>
              </a:rPr>
              <a:t>Instrucciones</a:t>
            </a:r>
            <a:r>
              <a:rPr lang="es-ES" sz="2000">
                <a:latin typeface="Comfortaa"/>
                <a:ea typeface="Comfortaa"/>
                <a:cs typeface="Comfortaa"/>
                <a:sym typeface="Comfortaa"/>
              </a:rPr>
              <a:t>: Click on the image to read the story. Then answer the questions.</a:t>
            </a:r>
            <a:r>
              <a:rPr lang="es-ES" sz="2000">
                <a:solidFill>
                  <a:schemeClr val="dk1"/>
                </a:solidFill>
                <a:latin typeface="Patrick Hand"/>
                <a:ea typeface="Patrick Hand"/>
                <a:cs typeface="Patrick Hand"/>
                <a:sym typeface="Patrick Hand"/>
              </a:rPr>
              <a:t> </a:t>
            </a:r>
            <a:endParaRPr sz="20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2300">
              <a:solidFill>
                <a:schemeClr val="dk1"/>
              </a:solidFill>
              <a:latin typeface="Patrick Hand"/>
              <a:ea typeface="Patrick Hand"/>
              <a:cs typeface="Patrick Hand"/>
              <a:sym typeface="Patrick Hand"/>
            </a:endParaRPr>
          </a:p>
        </p:txBody>
      </p:sp>
      <p:sp>
        <p:nvSpPr>
          <p:cNvPr id="503" name="Google Shape;503;p9"/>
          <p:cNvSpPr/>
          <p:nvPr/>
        </p:nvSpPr>
        <p:spPr>
          <a:xfrm rot="-298524">
            <a:off x="1311957" y="3682128"/>
            <a:ext cx="3154687" cy="2659904"/>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9"/>
          <p:cNvSpPr/>
          <p:nvPr/>
        </p:nvSpPr>
        <p:spPr>
          <a:xfrm rot="-1547153">
            <a:off x="1365658" y="5747001"/>
            <a:ext cx="1322041" cy="1107222"/>
          </a:xfrm>
          <a:prstGeom prst="rightArrow">
            <a:avLst>
              <a:gd fmla="val 50000" name="adj1"/>
              <a:gd fmla="val 50000" name="adj2"/>
            </a:avLst>
          </a:prstGeom>
          <a:gradFill>
            <a:gsLst>
              <a:gs pos="0">
                <a:srgbClr val="DCECD5"/>
              </a:gs>
              <a:gs pos="100000">
                <a:srgbClr val="93BC81"/>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
        <p:nvSpPr>
          <p:cNvPr id="505" name="Google Shape;505;p9"/>
          <p:cNvSpPr txBox="1"/>
          <p:nvPr/>
        </p:nvSpPr>
        <p:spPr>
          <a:xfrm>
            <a:off x="6580750" y="174625"/>
            <a:ext cx="5205600" cy="101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a:t>¿Qué significa, </a:t>
            </a:r>
            <a:r>
              <a:rPr b="1" lang="es-ES"/>
              <a:t>cada estación tiene un clima diferente</a:t>
            </a:r>
            <a:r>
              <a:rPr b="1" lang="es-ES"/>
              <a:t> en inglés? </a:t>
            </a:r>
            <a:r>
              <a:rPr lang="es-ES"/>
              <a:t>What does </a:t>
            </a:r>
            <a:r>
              <a:rPr b="1" lang="es-ES">
                <a:solidFill>
                  <a:schemeClr val="dk1"/>
                </a:solidFill>
              </a:rPr>
              <a:t>cada estación tiene un clima diferente</a:t>
            </a:r>
            <a:r>
              <a:rPr lang="es-ES">
                <a:solidFill>
                  <a:schemeClr val="dk1"/>
                </a:solidFill>
              </a:rPr>
              <a:t> mean in English?</a:t>
            </a:r>
            <a:endParaRPr/>
          </a:p>
        </p:txBody>
      </p:sp>
      <p:sp>
        <p:nvSpPr>
          <p:cNvPr id="506" name="Google Shape;506;p9"/>
          <p:cNvSpPr txBox="1"/>
          <p:nvPr/>
        </p:nvSpPr>
        <p:spPr>
          <a:xfrm>
            <a:off x="6580750" y="1953650"/>
            <a:ext cx="5205600" cy="7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a:t>¿Qué significa, el tiempo puede ser agradable  en inglés? </a:t>
            </a:r>
            <a:endParaRPr b="1"/>
          </a:p>
          <a:p>
            <a:pPr indent="0" lvl="0" marL="0" rtl="0" algn="l">
              <a:spcBef>
                <a:spcPts val="0"/>
              </a:spcBef>
              <a:spcAft>
                <a:spcPts val="0"/>
              </a:spcAft>
              <a:buNone/>
            </a:pPr>
            <a:r>
              <a:rPr lang="es-ES"/>
              <a:t>What does </a:t>
            </a:r>
            <a:r>
              <a:rPr b="1" lang="es-ES">
                <a:solidFill>
                  <a:schemeClr val="dk1"/>
                </a:solidFill>
              </a:rPr>
              <a:t>el tiempo puede ser agradable </a:t>
            </a:r>
            <a:r>
              <a:rPr lang="es-ES">
                <a:solidFill>
                  <a:schemeClr val="dk1"/>
                </a:solidFill>
              </a:rPr>
              <a:t> mean in English?</a:t>
            </a:r>
            <a:endParaRPr/>
          </a:p>
        </p:txBody>
      </p:sp>
      <p:sp>
        <p:nvSpPr>
          <p:cNvPr id="507" name="Google Shape;507;p9"/>
          <p:cNvSpPr txBox="1"/>
          <p:nvPr/>
        </p:nvSpPr>
        <p:spPr>
          <a:xfrm>
            <a:off x="6650525" y="3561175"/>
            <a:ext cx="5205600" cy="7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a:t>¿Qué palabra nueva aprendiste?</a:t>
            </a:r>
            <a:endParaRPr b="1"/>
          </a:p>
          <a:p>
            <a:pPr indent="0" lvl="0" marL="0" rtl="0" algn="l">
              <a:spcBef>
                <a:spcPts val="0"/>
              </a:spcBef>
              <a:spcAft>
                <a:spcPts val="0"/>
              </a:spcAft>
              <a:buNone/>
            </a:pPr>
            <a:r>
              <a:rPr lang="es-ES"/>
              <a:t>What new word did you learn?</a:t>
            </a:r>
            <a:endParaRPr/>
          </a:p>
        </p:txBody>
      </p:sp>
      <p:sp>
        <p:nvSpPr>
          <p:cNvPr id="508" name="Google Shape;508;p9"/>
          <p:cNvSpPr txBox="1"/>
          <p:nvPr/>
        </p:nvSpPr>
        <p:spPr>
          <a:xfrm>
            <a:off x="6650525" y="4956650"/>
            <a:ext cx="5205600" cy="7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a:t>¿Te gustó el cuento?</a:t>
            </a:r>
            <a:endParaRPr b="1"/>
          </a:p>
          <a:p>
            <a:pPr indent="0" lvl="0" marL="0" rtl="0" algn="l">
              <a:spcBef>
                <a:spcPts val="0"/>
              </a:spcBef>
              <a:spcAft>
                <a:spcPts val="0"/>
              </a:spcAft>
              <a:buNone/>
            </a:pPr>
            <a:r>
              <a:rPr lang="es-ES"/>
              <a:t>Did you like the story? Circle your answer!</a:t>
            </a:r>
            <a:endParaRPr/>
          </a:p>
        </p:txBody>
      </p:sp>
      <p:sp>
        <p:nvSpPr>
          <p:cNvPr id="509" name="Google Shape;509;p9"/>
          <p:cNvSpPr txBox="1"/>
          <p:nvPr>
            <p:ph idx="1" type="subTitle"/>
          </p:nvPr>
        </p:nvSpPr>
        <p:spPr>
          <a:xfrm>
            <a:off x="6711275" y="1028200"/>
            <a:ext cx="4670400" cy="699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0" name="Google Shape;510;p9"/>
          <p:cNvSpPr txBox="1"/>
          <p:nvPr>
            <p:ph idx="2" type="subTitle"/>
          </p:nvPr>
        </p:nvSpPr>
        <p:spPr>
          <a:xfrm>
            <a:off x="6723250" y="2629025"/>
            <a:ext cx="4670400" cy="699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1" name="Google Shape;511;p9"/>
          <p:cNvSpPr txBox="1"/>
          <p:nvPr>
            <p:ph idx="3" type="subTitle"/>
          </p:nvPr>
        </p:nvSpPr>
        <p:spPr>
          <a:xfrm>
            <a:off x="6723250" y="4165125"/>
            <a:ext cx="4670400" cy="699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512" name="Google Shape;512;p9"/>
          <p:cNvPicPr preferRelativeResize="0"/>
          <p:nvPr/>
        </p:nvPicPr>
        <p:blipFill>
          <a:blip r:embed="rId4">
            <a:alphaModFix/>
          </a:blip>
          <a:stretch>
            <a:fillRect/>
          </a:stretch>
        </p:blipFill>
        <p:spPr>
          <a:xfrm>
            <a:off x="7714564" y="5538025"/>
            <a:ext cx="942059" cy="1219551"/>
          </a:xfrm>
          <a:prstGeom prst="rect">
            <a:avLst/>
          </a:prstGeom>
          <a:noFill/>
          <a:ln>
            <a:noFill/>
          </a:ln>
        </p:spPr>
      </p:pic>
      <p:pic>
        <p:nvPicPr>
          <p:cNvPr id="513" name="Google Shape;513;p9"/>
          <p:cNvPicPr preferRelativeResize="0"/>
          <p:nvPr/>
        </p:nvPicPr>
        <p:blipFill>
          <a:blip r:embed="rId4">
            <a:alphaModFix/>
          </a:blip>
          <a:stretch>
            <a:fillRect/>
          </a:stretch>
        </p:blipFill>
        <p:spPr>
          <a:xfrm rot="10800000">
            <a:off x="9348864" y="5538025"/>
            <a:ext cx="942059" cy="12195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2">
  <p:cSld name="0071_Scrapbook_Template_SlidesMania_6_2">
    <p:spTree>
      <p:nvGrpSpPr>
        <p:cNvPr id="514" name="Shape 514"/>
        <p:cNvGrpSpPr/>
        <p:nvPr/>
      </p:nvGrpSpPr>
      <p:grpSpPr>
        <a:xfrm>
          <a:off x="0" y="0"/>
          <a:ext cx="0" cy="0"/>
          <a:chOff x="0" y="0"/>
          <a:chExt cx="0" cy="0"/>
        </a:xfrm>
      </p:grpSpPr>
      <p:pic>
        <p:nvPicPr>
          <p:cNvPr descr="Imagen que contiene pared&#10;&#10;Descripción generada automáticamente" id="515" name="Google Shape;515;p10"/>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516" name="Google Shape;516;p10"/>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517" name="Google Shape;517;p10"/>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8" name="Google Shape;518;p10"/>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10"/>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10"/>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10"/>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10"/>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10"/>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4" name="Google Shape;524;p10"/>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10"/>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10"/>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10"/>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8" name="Google Shape;528;p10"/>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10"/>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10"/>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1" name="Google Shape;531;p10"/>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2" name="Google Shape;532;p10"/>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3" name="Google Shape;533;p10"/>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4" name="Google Shape;534;p10"/>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5" name="Google Shape;535;p10"/>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6" name="Google Shape;536;p10"/>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10"/>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8" name="Google Shape;538;p10"/>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9" name="Google Shape;539;p10"/>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0" name="Google Shape;540;p10"/>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1" name="Google Shape;541;p10"/>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10"/>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3" name="Google Shape;543;p10"/>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4" name="Google Shape;544;p10"/>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5" name="Google Shape;545;p10"/>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6" name="Google Shape;546;p10"/>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10"/>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10"/>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9" name="Google Shape;549;p10"/>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0" name="Google Shape;550;p10"/>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1" name="Google Shape;551;p10"/>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2" name="Google Shape;552;p10"/>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3" name="Google Shape;553;p10"/>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4" name="Google Shape;554;p10"/>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5" name="Google Shape;555;p10"/>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6" name="Google Shape;556;p10"/>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7" name="Google Shape;557;p10"/>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8" name="Google Shape;558;p10"/>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9" name="Google Shape;559;p10"/>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0" name="Google Shape;560;p10"/>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1" name="Google Shape;561;p10"/>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2" name="Google Shape;562;p10"/>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3" name="Google Shape;563;p10"/>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4" name="Google Shape;564;p10"/>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5" name="Google Shape;565;p10"/>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6" name="Google Shape;566;p10"/>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7" name="Google Shape;567;p10"/>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8" name="Google Shape;568;p10"/>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69" name="Google Shape;569;p10"/>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570" name="Google Shape;570;p10"/>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571" name="Google Shape;571;p10"/>
          <p:cNvSpPr txBox="1"/>
          <p:nvPr/>
        </p:nvSpPr>
        <p:spPr>
          <a:xfrm>
            <a:off x="6774450" y="295225"/>
            <a:ext cx="4578000" cy="62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1800"/>
              <a:t>REFLEXIÓN: KWL</a:t>
            </a:r>
            <a:endParaRPr b="1" sz="1800"/>
          </a:p>
        </p:txBody>
      </p:sp>
      <p:sp>
        <p:nvSpPr>
          <p:cNvPr id="572" name="Google Shape;572;p10"/>
          <p:cNvSpPr txBox="1"/>
          <p:nvPr/>
        </p:nvSpPr>
        <p:spPr>
          <a:xfrm>
            <a:off x="6774450" y="960950"/>
            <a:ext cx="4578000" cy="3735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KNOW</a:t>
            </a:r>
            <a:endParaRPr b="1" sz="1800"/>
          </a:p>
        </p:txBody>
      </p:sp>
      <p:sp>
        <p:nvSpPr>
          <p:cNvPr id="573" name="Google Shape;573;p10"/>
          <p:cNvSpPr txBox="1"/>
          <p:nvPr/>
        </p:nvSpPr>
        <p:spPr>
          <a:xfrm>
            <a:off x="6774450" y="2605750"/>
            <a:ext cx="4578000" cy="3735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I’D LIKE NOW</a:t>
            </a:r>
            <a:endParaRPr b="1" sz="1800"/>
          </a:p>
        </p:txBody>
      </p:sp>
      <p:sp>
        <p:nvSpPr>
          <p:cNvPr id="574" name="Google Shape;574;p10"/>
          <p:cNvSpPr txBox="1"/>
          <p:nvPr/>
        </p:nvSpPr>
        <p:spPr>
          <a:xfrm>
            <a:off x="6774450" y="4451500"/>
            <a:ext cx="4578000" cy="3735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LEARNED</a:t>
            </a:r>
            <a:endParaRPr b="1" sz="1800"/>
          </a:p>
        </p:txBody>
      </p:sp>
      <p:sp>
        <p:nvSpPr>
          <p:cNvPr id="575" name="Google Shape;575;p10"/>
          <p:cNvSpPr txBox="1"/>
          <p:nvPr>
            <p:ph idx="1" type="subTitle"/>
          </p:nvPr>
        </p:nvSpPr>
        <p:spPr>
          <a:xfrm>
            <a:off x="6774450" y="1371075"/>
            <a:ext cx="4578000" cy="986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6" name="Google Shape;576;p10"/>
          <p:cNvSpPr txBox="1"/>
          <p:nvPr>
            <p:ph idx="2" type="subTitle"/>
          </p:nvPr>
        </p:nvSpPr>
        <p:spPr>
          <a:xfrm>
            <a:off x="6774438" y="3039825"/>
            <a:ext cx="4578000" cy="986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7" name="Google Shape;577;p10"/>
          <p:cNvSpPr txBox="1"/>
          <p:nvPr>
            <p:ph idx="3" type="subTitle"/>
          </p:nvPr>
        </p:nvSpPr>
        <p:spPr>
          <a:xfrm>
            <a:off x="6774450" y="4825000"/>
            <a:ext cx="4578000" cy="986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theme" Target="../theme/theme3.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D2BC"/>
        </a:solidFill>
      </p:bgPr>
    </p:bg>
    <p:spTree>
      <p:nvGrpSpPr>
        <p:cNvPr id="5" name="Shape 5"/>
        <p:cNvGrpSpPr/>
        <p:nvPr/>
      </p:nvGrpSpPr>
      <p:grpSpPr>
        <a:xfrm>
          <a:off x="0" y="0"/>
          <a:ext cx="0" cy="0"/>
          <a:chOff x="0" y="0"/>
          <a:chExt cx="0" cy="0"/>
        </a:xfrm>
      </p:grpSpPr>
      <p:sp>
        <p:nvSpPr>
          <p:cNvPr id="6" name="Google Shape;6;p1"/>
          <p:cNvSpPr txBox="1"/>
          <p:nvPr/>
        </p:nvSpPr>
        <p:spPr>
          <a:xfrm>
            <a:off x="76200" y="64845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D2BC"/>
        </a:solidFill>
      </p:bgPr>
    </p:bg>
    <p:spTree>
      <p:nvGrpSpPr>
        <p:cNvPr id="946" name="Shape 946"/>
        <p:cNvGrpSpPr/>
        <p:nvPr/>
      </p:nvGrpSpPr>
      <p:grpSpPr>
        <a:xfrm>
          <a:off x="0" y="0"/>
          <a:ext cx="0" cy="0"/>
          <a:chOff x="0" y="0"/>
          <a:chExt cx="0" cy="0"/>
        </a:xfrm>
      </p:grpSpPr>
      <p:sp>
        <p:nvSpPr>
          <p:cNvPr id="947" name="Google Shape;947;p18"/>
          <p:cNvSpPr txBox="1"/>
          <p:nvPr/>
        </p:nvSpPr>
        <p:spPr>
          <a:xfrm>
            <a:off x="76200" y="6484500"/>
            <a:ext cx="15795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45.png"/><Relationship Id="rId5" Type="http://schemas.openxmlformats.org/officeDocument/2006/relationships/image" Target="../media/image37.png"/><Relationship Id="rId6" Type="http://schemas.openxmlformats.org/officeDocument/2006/relationships/image" Target="../media/image40.png"/><Relationship Id="rId7"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59.png"/><Relationship Id="rId4" Type="http://schemas.openxmlformats.org/officeDocument/2006/relationships/image" Target="../media/image41.png"/><Relationship Id="rId5" Type="http://schemas.openxmlformats.org/officeDocument/2006/relationships/image" Target="../media/image72.png"/><Relationship Id="rId6"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www.youtube.com/watch?v=CGImwvqwycc" TargetMode="External"/><Relationship Id="rId4" Type="http://schemas.openxmlformats.org/officeDocument/2006/relationships/image" Target="../media/image51.jpg"/><Relationship Id="rId5" Type="http://schemas.openxmlformats.org/officeDocument/2006/relationships/hyperlink" Target="http://www.youtube.com/watch?v=yB4uVxRxjI8" TargetMode="External"/><Relationship Id="rId6" Type="http://schemas.openxmlformats.org/officeDocument/2006/relationships/image" Target="../media/image5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s://drive.google.com/file/d/1JB9NK8snALMd2BPg3GCCoRYAziPMJTXL/view?usp=sharing" TargetMode="External"/><Relationship Id="rId4" Type="http://schemas.openxmlformats.org/officeDocument/2006/relationships/image" Target="../media/image47.png"/><Relationship Id="rId5" Type="http://schemas.openxmlformats.org/officeDocument/2006/relationships/hyperlink" Target="https://www.classtools.net/random-name-picker/index.php" TargetMode="External"/><Relationship Id="rId6"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drive.google.com/file/d/11iPH0LiZ1cpYjLa-rk7Bvv2JHf8W27Vy/view?usp=sharing" TargetMode="External"/><Relationship Id="rId4" Type="http://schemas.openxmlformats.org/officeDocument/2006/relationships/image" Target="../media/image71.png"/><Relationship Id="rId5" Type="http://schemas.openxmlformats.org/officeDocument/2006/relationships/hyperlink" Target="https://drive.google.com/file/d/1NhMay_HQ-lsbKDN4kh5LbtKxle9r257y/view?usp=sharing" TargetMode="External"/><Relationship Id="rId6"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hyperlink" Target="https://www.getepic.com/app/read/15728" TargetMode="Externa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https://www.getepic.com/app/read/54670" TargetMode="Externa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s://www.flippity.net/mg.php?k=1rDJXwZvycIHcEP2rHAdr_ca3HnMn8oxO8Ddy71lEB1c" TargetMode="External"/><Relationship Id="rId4" Type="http://schemas.openxmlformats.org/officeDocument/2006/relationships/image" Target="../media/image74.png"/><Relationship Id="rId5"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hyperlink" Target="https://www.flippity.net/rp.php?k=1SC6TNtIVM02kznyy1gS-rkR7DdshLxOxzwgU1tD3giQ" TargetMode="External"/><Relationship Id="rId4" Type="http://schemas.openxmlformats.org/officeDocument/2006/relationships/image" Target="../media/image22.png"/><Relationship Id="rId5"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hyperlink" Target="http://www.youtube.com/watch?v=0SzmSDogwmc" TargetMode="External"/><Relationship Id="rId4" Type="http://schemas.openxmlformats.org/officeDocument/2006/relationships/image" Target="../media/image57.jpg"/><Relationship Id="rId5" Type="http://schemas.openxmlformats.org/officeDocument/2006/relationships/hyperlink" Target="http://www.youtube.com/watch?v=3Jxeh-yAXek" TargetMode="External"/><Relationship Id="rId6" Type="http://schemas.openxmlformats.org/officeDocument/2006/relationships/image" Target="../media/image6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s://drive.google.com/file/d/1uYdT7CrOD2T6qwJGgQ1Y87X-YR_rcHpQ/view?usp=sharing" TargetMode="Externa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https://www.flippity.net/ra.php?k=1NXiP4rUuZd573WfsOqr4fz4BpZHPt2_dfTyRUyv6XTo&amp;t=1" TargetMode="External"/><Relationship Id="rId4" Type="http://schemas.openxmlformats.org/officeDocument/2006/relationships/image" Target="../media/image65.png"/><Relationship Id="rId5" Type="http://schemas.openxmlformats.org/officeDocument/2006/relationships/hyperlink" Target="https://flippity.net/bi-pl.php?k=1NXiP4rUuZd573WfsOqr4fz4BpZHPt2_dfTyRUyv6XTo" TargetMode="External"/><Relationship Id="rId6" Type="http://schemas.openxmlformats.org/officeDocument/2006/relationships/image" Target="../media/image64.png"/><Relationship Id="rId7"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62.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s://www.flippity.net/cw.php?k=1stZIqNMxIW1UwMprJC_1euS4O1AAGXMUe0ake4qjb_M" TargetMode="External"/><Relationship Id="rId4" Type="http://schemas.openxmlformats.org/officeDocument/2006/relationships/image" Target="../media/image66.png"/><Relationship Id="rId5"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hyperlink" Target="https://www.flippity.net/ws.php?k=18YsRBzts1aC8NnI9GasZ0vZgd8zRcX-9lPQrMNn0HI8" TargetMode="External"/><Relationship Id="rId4" Type="http://schemas.openxmlformats.org/officeDocument/2006/relationships/image" Target="../media/image69.png"/><Relationship Id="rId5"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30.png"/><Relationship Id="rId8"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3.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www.youtube.com/watch?v=XNu1PTiJURY" TargetMode="External"/><Relationship Id="rId4" Type="http://schemas.openxmlformats.org/officeDocument/2006/relationships/image" Target="../media/image38.jpg"/><Relationship Id="rId5" Type="http://schemas.openxmlformats.org/officeDocument/2006/relationships/hyperlink" Target="http://www.youtube.com/watch?v=mrxTQZW9b08" TargetMode="External"/><Relationship Id="rId6" Type="http://schemas.openxmlformats.org/officeDocument/2006/relationships/image" Target="../media/image4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hyperlink" Target="http://www.youtube.com/watch?v=CGImwvqwycc" TargetMode="External"/><Relationship Id="rId4" Type="http://schemas.openxmlformats.org/officeDocument/2006/relationships/image" Target="../media/image36.jpg"/><Relationship Id="rId5" Type="http://schemas.openxmlformats.org/officeDocument/2006/relationships/hyperlink" Target="http://www.youtube.com/watch?v=yB4uVxRxjI8" TargetMode="External"/><Relationship Id="rId6" Type="http://schemas.openxmlformats.org/officeDocument/2006/relationships/image" Target="../media/image4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p31"/>
          <p:cNvSpPr/>
          <p:nvPr/>
        </p:nvSpPr>
        <p:spPr>
          <a:xfrm rot="-808316">
            <a:off x="2494603" y="1029859"/>
            <a:ext cx="4550820" cy="4962665"/>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43" name="Google Shape;1643;p31"/>
          <p:cNvSpPr/>
          <p:nvPr/>
        </p:nvSpPr>
        <p:spPr>
          <a:xfrm rot="-831402">
            <a:off x="2164326" y="865049"/>
            <a:ext cx="4550840" cy="4962668"/>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644" name="Google Shape;1644;p31"/>
          <p:cNvSpPr txBox="1"/>
          <p:nvPr/>
        </p:nvSpPr>
        <p:spPr>
          <a:xfrm rot="-807038">
            <a:off x="2240505" y="1764249"/>
            <a:ext cx="4150341" cy="13322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7500">
                <a:solidFill>
                  <a:srgbClr val="262626"/>
                </a:solidFill>
                <a:latin typeface="Amatic SC"/>
                <a:ea typeface="Amatic SC"/>
                <a:cs typeface="Amatic SC"/>
                <a:sym typeface="Amatic SC"/>
              </a:rPr>
              <a:t>Level II part II</a:t>
            </a:r>
            <a:endParaRPr b="1" sz="7500">
              <a:solidFill>
                <a:srgbClr val="262626"/>
              </a:solidFill>
              <a:latin typeface="Amatic SC"/>
              <a:ea typeface="Amatic SC"/>
              <a:cs typeface="Amatic SC"/>
              <a:sym typeface="Amatic SC"/>
            </a:endParaRPr>
          </a:p>
        </p:txBody>
      </p:sp>
      <p:sp>
        <p:nvSpPr>
          <p:cNvPr id="1645" name="Google Shape;1645;p31"/>
          <p:cNvSpPr txBox="1"/>
          <p:nvPr/>
        </p:nvSpPr>
        <p:spPr>
          <a:xfrm rot="-806933">
            <a:off x="2654026" y="3187456"/>
            <a:ext cx="4038649" cy="13322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7100">
                <a:solidFill>
                  <a:srgbClr val="262626"/>
                </a:solidFill>
                <a:latin typeface="Amatic SC"/>
                <a:ea typeface="Amatic SC"/>
                <a:cs typeface="Amatic SC"/>
                <a:sym typeface="Amatic SC"/>
              </a:rPr>
              <a:t>WEATHER</a:t>
            </a:r>
            <a:endParaRPr b="1" sz="7100">
              <a:solidFill>
                <a:srgbClr val="262626"/>
              </a:solidFill>
              <a:latin typeface="Amatic SC"/>
              <a:ea typeface="Amatic SC"/>
              <a:cs typeface="Amatic SC"/>
              <a:sym typeface="Amatic SC"/>
            </a:endParaRPr>
          </a:p>
        </p:txBody>
      </p:sp>
      <p:sp>
        <p:nvSpPr>
          <p:cNvPr id="1646" name="Google Shape;1646;p31"/>
          <p:cNvSpPr/>
          <p:nvPr/>
        </p:nvSpPr>
        <p:spPr>
          <a:xfrm rot="-189454">
            <a:off x="9786323" y="3610809"/>
            <a:ext cx="1884461" cy="1864082"/>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47" name="Google Shape;1647;p31"/>
          <p:cNvSpPr/>
          <p:nvPr/>
        </p:nvSpPr>
        <p:spPr>
          <a:xfrm rot="-306315">
            <a:off x="10455213" y="4437363"/>
            <a:ext cx="1884576" cy="1863695"/>
          </a:xfrm>
          <a:prstGeom prst="rect">
            <a:avLst/>
          </a:prstGeom>
          <a:solidFill>
            <a:srgbClr val="4E74A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48" name="Google Shape;1648;p31"/>
          <p:cNvSpPr/>
          <p:nvPr/>
        </p:nvSpPr>
        <p:spPr>
          <a:xfrm rot="-520730">
            <a:off x="8990221" y="4265128"/>
            <a:ext cx="1882758" cy="1865179"/>
          </a:xfrm>
          <a:prstGeom prst="rect">
            <a:avLst/>
          </a:prstGeom>
          <a:solidFill>
            <a:srgbClr val="B55475"/>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49" name="Google Shape;1649;p31"/>
          <p:cNvSpPr/>
          <p:nvPr/>
        </p:nvSpPr>
        <p:spPr>
          <a:xfrm rot="-306315">
            <a:off x="9228781" y="4854320"/>
            <a:ext cx="1884576" cy="1863695"/>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50" name="Google Shape;1650;p31"/>
          <p:cNvSpPr/>
          <p:nvPr/>
        </p:nvSpPr>
        <p:spPr>
          <a:xfrm rot="-1198563">
            <a:off x="10020639" y="3881869"/>
            <a:ext cx="1873094" cy="1875718"/>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51" name="Google Shape;1651;p31"/>
          <p:cNvSpPr/>
          <p:nvPr/>
        </p:nvSpPr>
        <p:spPr>
          <a:xfrm rot="-1198563">
            <a:off x="10020639" y="4809610"/>
            <a:ext cx="1873094" cy="1875718"/>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52" name="Google Shape;1652;p31"/>
          <p:cNvSpPr/>
          <p:nvPr/>
        </p:nvSpPr>
        <p:spPr>
          <a:xfrm rot="-520730">
            <a:off x="9539407" y="4399383"/>
            <a:ext cx="1882758" cy="1865179"/>
          </a:xfrm>
          <a:prstGeom prst="rect">
            <a:avLst/>
          </a:prstGeom>
          <a:solidFill>
            <a:srgbClr val="F0D77D"/>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53" name="Google Shape;1653;p31"/>
          <p:cNvSpPr/>
          <p:nvPr/>
        </p:nvSpPr>
        <p:spPr>
          <a:xfrm rot="-838389">
            <a:off x="7442544" y="3473129"/>
            <a:ext cx="1057286" cy="561782"/>
          </a:xfrm>
          <a:prstGeom prst="rect">
            <a:avLst/>
          </a:prstGeom>
          <a:solidFill>
            <a:srgbClr val="B55475"/>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54" name="Google Shape;1654;p31"/>
          <p:cNvSpPr/>
          <p:nvPr/>
        </p:nvSpPr>
        <p:spPr>
          <a:xfrm rot="-741313">
            <a:off x="7598113" y="4168607"/>
            <a:ext cx="1073973" cy="561721"/>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55" name="Google Shape;1655;p31"/>
          <p:cNvSpPr/>
          <p:nvPr/>
        </p:nvSpPr>
        <p:spPr>
          <a:xfrm rot="-726624">
            <a:off x="7762660" y="4900824"/>
            <a:ext cx="1073899" cy="561740"/>
          </a:xfrm>
          <a:prstGeom prst="rect">
            <a:avLst/>
          </a:prstGeom>
          <a:solidFill>
            <a:srgbClr val="4E74A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9" name="Shape 1769"/>
        <p:cNvGrpSpPr/>
        <p:nvPr/>
      </p:nvGrpSpPr>
      <p:grpSpPr>
        <a:xfrm>
          <a:off x="0" y="0"/>
          <a:ext cx="0" cy="0"/>
          <a:chOff x="0" y="0"/>
          <a:chExt cx="0" cy="0"/>
        </a:xfrm>
      </p:grpSpPr>
      <p:sp>
        <p:nvSpPr>
          <p:cNvPr id="1770" name="Google Shape;1770;p40"/>
          <p:cNvSpPr txBox="1"/>
          <p:nvPr/>
        </p:nvSpPr>
        <p:spPr>
          <a:xfrm>
            <a:off x="692988" y="2666200"/>
            <a:ext cx="2592000" cy="57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S" sz="2400"/>
              <a:t>Hace viento</a:t>
            </a:r>
            <a:endParaRPr b="1" sz="2400"/>
          </a:p>
        </p:txBody>
      </p:sp>
      <p:sp>
        <p:nvSpPr>
          <p:cNvPr id="1771" name="Google Shape;1771;p40"/>
          <p:cNvSpPr txBox="1"/>
          <p:nvPr/>
        </p:nvSpPr>
        <p:spPr>
          <a:xfrm>
            <a:off x="3067350" y="3307600"/>
            <a:ext cx="2592000" cy="57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S" sz="2400"/>
              <a:t>Hace frio</a:t>
            </a:r>
            <a:endParaRPr b="1" sz="2400"/>
          </a:p>
        </p:txBody>
      </p:sp>
      <p:sp>
        <p:nvSpPr>
          <p:cNvPr id="1772" name="Google Shape;1772;p40"/>
          <p:cNvSpPr txBox="1"/>
          <p:nvPr/>
        </p:nvSpPr>
        <p:spPr>
          <a:xfrm>
            <a:off x="215950" y="5992650"/>
            <a:ext cx="2592000" cy="57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S" sz="2400"/>
              <a:t>Hace calor</a:t>
            </a:r>
            <a:endParaRPr b="1" sz="2400"/>
          </a:p>
        </p:txBody>
      </p:sp>
      <p:sp>
        <p:nvSpPr>
          <p:cNvPr id="1773" name="Google Shape;1773;p40"/>
          <p:cNvSpPr txBox="1"/>
          <p:nvPr/>
        </p:nvSpPr>
        <p:spPr>
          <a:xfrm>
            <a:off x="3008100" y="6123475"/>
            <a:ext cx="2592000" cy="57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S" sz="2400"/>
              <a:t>Temperatura</a:t>
            </a:r>
            <a:endParaRPr b="1" sz="2400"/>
          </a:p>
        </p:txBody>
      </p:sp>
      <p:sp>
        <p:nvSpPr>
          <p:cNvPr id="1774" name="Google Shape;1774;p40"/>
          <p:cNvSpPr txBox="1"/>
          <p:nvPr/>
        </p:nvSpPr>
        <p:spPr>
          <a:xfrm>
            <a:off x="215950" y="76375"/>
            <a:ext cx="11841000" cy="57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S" sz="2400"/>
              <a:t>¿Còmo està el clima hoy?</a:t>
            </a:r>
            <a:endParaRPr b="1" sz="2400"/>
          </a:p>
        </p:txBody>
      </p:sp>
      <p:pic>
        <p:nvPicPr>
          <p:cNvPr id="1775" name="Google Shape;1775;p40"/>
          <p:cNvPicPr preferRelativeResize="0"/>
          <p:nvPr/>
        </p:nvPicPr>
        <p:blipFill>
          <a:blip r:embed="rId3">
            <a:alphaModFix/>
          </a:blip>
          <a:stretch>
            <a:fillRect/>
          </a:stretch>
        </p:blipFill>
        <p:spPr>
          <a:xfrm>
            <a:off x="641200" y="1039000"/>
            <a:ext cx="2695575" cy="1695450"/>
          </a:xfrm>
          <a:prstGeom prst="rect">
            <a:avLst/>
          </a:prstGeom>
          <a:noFill/>
          <a:ln>
            <a:noFill/>
          </a:ln>
        </p:spPr>
      </p:pic>
      <p:pic>
        <p:nvPicPr>
          <p:cNvPr id="1776" name="Google Shape;1776;p40"/>
          <p:cNvPicPr preferRelativeResize="0"/>
          <p:nvPr/>
        </p:nvPicPr>
        <p:blipFill>
          <a:blip r:embed="rId4">
            <a:alphaModFix/>
          </a:blip>
          <a:stretch>
            <a:fillRect/>
          </a:stretch>
        </p:blipFill>
        <p:spPr>
          <a:xfrm>
            <a:off x="3291788" y="1039000"/>
            <a:ext cx="2143125" cy="2143125"/>
          </a:xfrm>
          <a:prstGeom prst="rect">
            <a:avLst/>
          </a:prstGeom>
          <a:noFill/>
          <a:ln>
            <a:noFill/>
          </a:ln>
        </p:spPr>
      </p:pic>
      <p:pic>
        <p:nvPicPr>
          <p:cNvPr id="1777" name="Google Shape;1777;p40"/>
          <p:cNvPicPr preferRelativeResize="0"/>
          <p:nvPr/>
        </p:nvPicPr>
        <p:blipFill>
          <a:blip r:embed="rId5">
            <a:alphaModFix/>
          </a:blip>
          <a:stretch>
            <a:fillRect/>
          </a:stretch>
        </p:blipFill>
        <p:spPr>
          <a:xfrm>
            <a:off x="911875" y="3341825"/>
            <a:ext cx="1790700" cy="2552700"/>
          </a:xfrm>
          <a:prstGeom prst="rect">
            <a:avLst/>
          </a:prstGeom>
          <a:noFill/>
          <a:ln>
            <a:noFill/>
          </a:ln>
        </p:spPr>
      </p:pic>
      <p:pic>
        <p:nvPicPr>
          <p:cNvPr id="1778" name="Google Shape;1778;p40"/>
          <p:cNvPicPr preferRelativeResize="0"/>
          <p:nvPr/>
        </p:nvPicPr>
        <p:blipFill>
          <a:blip r:embed="rId6">
            <a:alphaModFix/>
          </a:blip>
          <a:stretch>
            <a:fillRect/>
          </a:stretch>
        </p:blipFill>
        <p:spPr>
          <a:xfrm>
            <a:off x="3115575" y="4196550"/>
            <a:ext cx="2495550" cy="1828800"/>
          </a:xfrm>
          <a:prstGeom prst="rect">
            <a:avLst/>
          </a:prstGeom>
          <a:noFill/>
          <a:ln>
            <a:noFill/>
          </a:ln>
        </p:spPr>
      </p:pic>
      <p:pic>
        <p:nvPicPr>
          <p:cNvPr id="1779" name="Google Shape;1779;p40"/>
          <p:cNvPicPr preferRelativeResize="0"/>
          <p:nvPr/>
        </p:nvPicPr>
        <p:blipFill>
          <a:blip r:embed="rId7">
            <a:alphaModFix/>
          </a:blip>
          <a:stretch>
            <a:fillRect/>
          </a:stretch>
        </p:blipFill>
        <p:spPr>
          <a:xfrm>
            <a:off x="6540652" y="1877288"/>
            <a:ext cx="5516301" cy="3103425"/>
          </a:xfrm>
          <a:prstGeom prst="rect">
            <a:avLst/>
          </a:prstGeom>
          <a:noFill/>
          <a:ln>
            <a:noFill/>
          </a:ln>
        </p:spPr>
      </p:pic>
      <p:sp>
        <p:nvSpPr>
          <p:cNvPr id="1780" name="Google Shape;1780;p40"/>
          <p:cNvSpPr txBox="1"/>
          <p:nvPr/>
        </p:nvSpPr>
        <p:spPr>
          <a:xfrm>
            <a:off x="6673175" y="1447950"/>
            <a:ext cx="2592000" cy="57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S" sz="2400"/>
              <a:t>Hace sol</a:t>
            </a:r>
            <a:endParaRPr b="1" sz="2400"/>
          </a:p>
        </p:txBody>
      </p:sp>
      <p:sp>
        <p:nvSpPr>
          <p:cNvPr id="1781" name="Google Shape;1781;p40"/>
          <p:cNvSpPr txBox="1"/>
          <p:nvPr/>
        </p:nvSpPr>
        <p:spPr>
          <a:xfrm>
            <a:off x="9365675" y="1447950"/>
            <a:ext cx="2592000" cy="57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S" sz="2400"/>
              <a:t>Está lloviendo</a:t>
            </a:r>
            <a:endParaRPr b="1" sz="2400"/>
          </a:p>
        </p:txBody>
      </p:sp>
      <p:sp>
        <p:nvSpPr>
          <p:cNvPr id="1782" name="Google Shape;1782;p40"/>
          <p:cNvSpPr txBox="1"/>
          <p:nvPr/>
        </p:nvSpPr>
        <p:spPr>
          <a:xfrm>
            <a:off x="6540650" y="4980725"/>
            <a:ext cx="2592000" cy="57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S" sz="2400"/>
              <a:t>Está nublado</a:t>
            </a:r>
            <a:endParaRPr b="1" sz="2400"/>
          </a:p>
        </p:txBody>
      </p:sp>
      <p:sp>
        <p:nvSpPr>
          <p:cNvPr id="1783" name="Google Shape;1783;p40"/>
          <p:cNvSpPr txBox="1"/>
          <p:nvPr/>
        </p:nvSpPr>
        <p:spPr>
          <a:xfrm>
            <a:off x="9365675" y="4980725"/>
            <a:ext cx="2592000" cy="57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S" sz="2400"/>
              <a:t>Está nevando</a:t>
            </a:r>
            <a:endParaRPr b="1"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7" name="Shape 1787"/>
        <p:cNvGrpSpPr/>
        <p:nvPr/>
      </p:nvGrpSpPr>
      <p:grpSpPr>
        <a:xfrm>
          <a:off x="0" y="0"/>
          <a:ext cx="0" cy="0"/>
          <a:chOff x="0" y="0"/>
          <a:chExt cx="0" cy="0"/>
        </a:xfrm>
      </p:grpSpPr>
      <p:pic>
        <p:nvPicPr>
          <p:cNvPr id="1788" name="Google Shape;1788;p41"/>
          <p:cNvPicPr preferRelativeResize="0"/>
          <p:nvPr/>
        </p:nvPicPr>
        <p:blipFill>
          <a:blip r:embed="rId3">
            <a:alphaModFix/>
          </a:blip>
          <a:stretch>
            <a:fillRect/>
          </a:stretch>
        </p:blipFill>
        <p:spPr>
          <a:xfrm>
            <a:off x="11096900" y="3761732"/>
            <a:ext cx="1344702" cy="1198789"/>
          </a:xfrm>
          <a:prstGeom prst="rect">
            <a:avLst/>
          </a:prstGeom>
          <a:noFill/>
          <a:ln>
            <a:noFill/>
          </a:ln>
        </p:spPr>
      </p:pic>
      <p:pic>
        <p:nvPicPr>
          <p:cNvPr id="1789" name="Google Shape;1789;p41"/>
          <p:cNvPicPr preferRelativeResize="0"/>
          <p:nvPr/>
        </p:nvPicPr>
        <p:blipFill>
          <a:blip r:embed="rId4">
            <a:alphaModFix/>
          </a:blip>
          <a:stretch>
            <a:fillRect/>
          </a:stretch>
        </p:blipFill>
        <p:spPr>
          <a:xfrm>
            <a:off x="10896208" y="775790"/>
            <a:ext cx="1177096" cy="1016982"/>
          </a:xfrm>
          <a:prstGeom prst="rect">
            <a:avLst/>
          </a:prstGeom>
          <a:noFill/>
          <a:ln>
            <a:noFill/>
          </a:ln>
        </p:spPr>
      </p:pic>
      <p:pic>
        <p:nvPicPr>
          <p:cNvPr id="1790" name="Google Shape;1790;p41"/>
          <p:cNvPicPr preferRelativeResize="0"/>
          <p:nvPr/>
        </p:nvPicPr>
        <p:blipFill rotWithShape="1">
          <a:blip r:embed="rId5">
            <a:alphaModFix/>
          </a:blip>
          <a:srcRect b="66241" l="0" r="69606" t="0"/>
          <a:stretch/>
        </p:blipFill>
        <p:spPr>
          <a:xfrm>
            <a:off x="11096889" y="2500390"/>
            <a:ext cx="1013100" cy="876300"/>
          </a:xfrm>
          <a:prstGeom prst="rect">
            <a:avLst/>
          </a:prstGeom>
          <a:noFill/>
          <a:ln>
            <a:noFill/>
          </a:ln>
        </p:spPr>
      </p:pic>
      <p:pic>
        <p:nvPicPr>
          <p:cNvPr id="1791" name="Google Shape;1791;p41"/>
          <p:cNvPicPr preferRelativeResize="0"/>
          <p:nvPr/>
        </p:nvPicPr>
        <p:blipFill rotWithShape="1">
          <a:blip r:embed="rId5">
            <a:alphaModFix/>
          </a:blip>
          <a:srcRect b="0" l="68067" r="0" t="66242"/>
          <a:stretch/>
        </p:blipFill>
        <p:spPr>
          <a:xfrm>
            <a:off x="6614000" y="413642"/>
            <a:ext cx="1064510" cy="876116"/>
          </a:xfrm>
          <a:prstGeom prst="rect">
            <a:avLst/>
          </a:prstGeom>
          <a:noFill/>
          <a:ln>
            <a:noFill/>
          </a:ln>
        </p:spPr>
      </p:pic>
      <p:pic>
        <p:nvPicPr>
          <p:cNvPr id="1792" name="Google Shape;1792;p41"/>
          <p:cNvPicPr preferRelativeResize="0"/>
          <p:nvPr/>
        </p:nvPicPr>
        <p:blipFill rotWithShape="1">
          <a:blip r:embed="rId5">
            <a:alphaModFix/>
          </a:blip>
          <a:srcRect b="34063" l="34541" r="36191" t="33289"/>
          <a:stretch/>
        </p:blipFill>
        <p:spPr>
          <a:xfrm>
            <a:off x="10896198" y="5704231"/>
            <a:ext cx="975665" cy="847256"/>
          </a:xfrm>
          <a:prstGeom prst="rect">
            <a:avLst/>
          </a:prstGeom>
          <a:noFill/>
          <a:ln>
            <a:noFill/>
          </a:ln>
        </p:spPr>
      </p:pic>
      <p:pic>
        <p:nvPicPr>
          <p:cNvPr id="1793" name="Google Shape;1793;p41"/>
          <p:cNvPicPr preferRelativeResize="0"/>
          <p:nvPr/>
        </p:nvPicPr>
        <p:blipFill rotWithShape="1">
          <a:blip r:embed="rId5">
            <a:alphaModFix/>
          </a:blip>
          <a:srcRect b="66242" l="68067" r="0" t="0"/>
          <a:stretch/>
        </p:blipFill>
        <p:spPr>
          <a:xfrm>
            <a:off x="7881089" y="3537350"/>
            <a:ext cx="1064510" cy="876116"/>
          </a:xfrm>
          <a:prstGeom prst="rect">
            <a:avLst/>
          </a:prstGeom>
          <a:noFill/>
          <a:ln>
            <a:noFill/>
          </a:ln>
        </p:spPr>
      </p:pic>
      <p:pic>
        <p:nvPicPr>
          <p:cNvPr id="1794" name="Google Shape;1794;p41"/>
          <p:cNvPicPr preferRelativeResize="0"/>
          <p:nvPr/>
        </p:nvPicPr>
        <p:blipFill>
          <a:blip r:embed="rId6">
            <a:alphaModFix/>
          </a:blip>
          <a:stretch>
            <a:fillRect/>
          </a:stretch>
        </p:blipFill>
        <p:spPr>
          <a:xfrm>
            <a:off x="6602134" y="5539288"/>
            <a:ext cx="1177100" cy="1177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8" name="Shape 1798"/>
        <p:cNvGrpSpPr/>
        <p:nvPr/>
      </p:nvGrpSpPr>
      <p:grpSpPr>
        <a:xfrm>
          <a:off x="0" y="0"/>
          <a:ext cx="0" cy="0"/>
          <a:chOff x="0" y="0"/>
          <a:chExt cx="0" cy="0"/>
        </a:xfrm>
      </p:grpSpPr>
      <p:grpSp>
        <p:nvGrpSpPr>
          <p:cNvPr id="1799" name="Google Shape;1799;p42"/>
          <p:cNvGrpSpPr/>
          <p:nvPr/>
        </p:nvGrpSpPr>
        <p:grpSpPr>
          <a:xfrm>
            <a:off x="9327368" y="425137"/>
            <a:ext cx="2865074" cy="525601"/>
            <a:chOff x="2946103" y="496398"/>
            <a:chExt cx="1989911" cy="655200"/>
          </a:xfrm>
        </p:grpSpPr>
        <p:sp>
          <p:nvSpPr>
            <p:cNvPr id="1800" name="Google Shape;1800;p42"/>
            <p:cNvSpPr/>
            <p:nvPr/>
          </p:nvSpPr>
          <p:spPr>
            <a:xfrm>
              <a:off x="2946103" y="496398"/>
              <a:ext cx="3156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01" name="Google Shape;1801;p42"/>
            <p:cNvSpPr/>
            <p:nvPr/>
          </p:nvSpPr>
          <p:spPr>
            <a:xfrm>
              <a:off x="3199614" y="497442"/>
              <a:ext cx="17364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802" name="Google Shape;1802;p42"/>
          <p:cNvSpPr txBox="1"/>
          <p:nvPr/>
        </p:nvSpPr>
        <p:spPr>
          <a:xfrm>
            <a:off x="9956625" y="396425"/>
            <a:ext cx="2109300" cy="584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s-ES" sz="3200">
                <a:solidFill>
                  <a:schemeClr val="dk1"/>
                </a:solidFill>
                <a:latin typeface="Amatic SC"/>
                <a:ea typeface="Amatic SC"/>
                <a:cs typeface="Amatic SC"/>
                <a:sym typeface="Amatic SC"/>
              </a:rPr>
              <a:t>el tiempo</a:t>
            </a:r>
            <a:endParaRPr b="1" sz="3200">
              <a:solidFill>
                <a:schemeClr val="dk1"/>
              </a:solidFill>
              <a:latin typeface="Amatic SC"/>
              <a:ea typeface="Amatic SC"/>
              <a:cs typeface="Amatic SC"/>
              <a:sym typeface="Amatic SC"/>
            </a:endParaRPr>
          </a:p>
        </p:txBody>
      </p:sp>
      <p:sp>
        <p:nvSpPr>
          <p:cNvPr id="1803" name="Google Shape;1803;p42"/>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04" name="Google Shape;1804;p42"/>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05" name="Google Shape;1805;p42"/>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Muéstrame</a:t>
            </a:r>
            <a:endParaRPr sz="4200"/>
          </a:p>
        </p:txBody>
      </p:sp>
      <p:sp>
        <p:nvSpPr>
          <p:cNvPr id="1806" name="Google Shape;1806;p42"/>
          <p:cNvSpPr/>
          <p:nvPr/>
        </p:nvSpPr>
        <p:spPr>
          <a:xfrm>
            <a:off x="8751800" y="7266195"/>
            <a:ext cx="1412516" cy="103421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9900FF"/>
                </a:solidFill>
                <a:latin typeface="Patrick Hand"/>
              </a:rPr>
              <a:t>15</a:t>
            </a:r>
          </a:p>
        </p:txBody>
      </p:sp>
      <p:sp>
        <p:nvSpPr>
          <p:cNvPr id="1807" name="Google Shape;1807;p42"/>
          <p:cNvSpPr txBox="1"/>
          <p:nvPr/>
        </p:nvSpPr>
        <p:spPr>
          <a:xfrm>
            <a:off x="1892500" y="2491725"/>
            <a:ext cx="3504600" cy="35418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I’ll say Muéstrame and a weather phrase in Spanish. Show me the gesture that corresponds to that phrase.</a:t>
            </a:r>
            <a:endParaRPr sz="2000">
              <a:latin typeface="Comfortaa"/>
              <a:ea typeface="Comfortaa"/>
              <a:cs typeface="Comfortaa"/>
              <a:sym typeface="Comfortaa"/>
            </a:endParaRPr>
          </a:p>
          <a:p>
            <a:pPr indent="0" lvl="0" marL="457200" rtl="0" algn="l">
              <a:spcBef>
                <a:spcPts val="0"/>
              </a:spcBef>
              <a:spcAft>
                <a:spcPts val="0"/>
              </a:spcAft>
              <a:buNone/>
            </a:pPr>
            <a:r>
              <a:t/>
            </a:r>
            <a:endParaRPr sz="2000">
              <a:latin typeface="Comfortaa"/>
              <a:ea typeface="Comfortaa"/>
              <a:cs typeface="Comfortaa"/>
              <a:sym typeface="Comfortaa"/>
            </a:endParaRPr>
          </a:p>
        </p:txBody>
      </p:sp>
      <p:sp>
        <p:nvSpPr>
          <p:cNvPr id="1808" name="Google Shape;1808;p42"/>
          <p:cNvSpPr/>
          <p:nvPr/>
        </p:nvSpPr>
        <p:spPr>
          <a:xfrm>
            <a:off x="7136050" y="1179601"/>
            <a:ext cx="2647500" cy="2709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09" name="Google Shape;1809;p42"/>
          <p:cNvSpPr/>
          <p:nvPr/>
        </p:nvSpPr>
        <p:spPr>
          <a:xfrm rot="58545">
            <a:off x="8647934" y="619338"/>
            <a:ext cx="493272" cy="790179"/>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10" name="Google Shape;1810;p42"/>
          <p:cNvSpPr txBox="1"/>
          <p:nvPr/>
        </p:nvSpPr>
        <p:spPr>
          <a:xfrm>
            <a:off x="7367400" y="1727375"/>
            <a:ext cx="5089800" cy="204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4600">
                <a:latin typeface="Amatic SC"/>
                <a:ea typeface="Amatic SC"/>
                <a:cs typeface="Amatic SC"/>
                <a:sym typeface="Amatic SC"/>
              </a:rPr>
              <a:t>¡soy inteligente, </a:t>
            </a:r>
            <a:endParaRPr b="1" sz="4600">
              <a:latin typeface="Amatic SC"/>
              <a:ea typeface="Amatic SC"/>
              <a:cs typeface="Amatic SC"/>
              <a:sym typeface="Amatic SC"/>
            </a:endParaRPr>
          </a:p>
          <a:p>
            <a:pPr indent="0" lvl="0" marL="0" marR="0" rtl="0" algn="l">
              <a:spcBef>
                <a:spcPts val="0"/>
              </a:spcBef>
              <a:spcAft>
                <a:spcPts val="0"/>
              </a:spcAft>
              <a:buNone/>
            </a:pPr>
            <a:r>
              <a:rPr b="1" lang="es-ES" sz="4600">
                <a:latin typeface="Amatic SC"/>
                <a:ea typeface="Amatic SC"/>
                <a:cs typeface="Amatic SC"/>
                <a:sym typeface="Amatic SC"/>
              </a:rPr>
              <a:t>Yo puedo HABLAR DEL TIEMPO!</a:t>
            </a:r>
            <a:endParaRPr b="1" sz="4600">
              <a:latin typeface="Amatic SC"/>
              <a:ea typeface="Amatic SC"/>
              <a:cs typeface="Amatic SC"/>
              <a:sym typeface="Amatic SC"/>
            </a:endParaRPr>
          </a:p>
          <a:p>
            <a:pPr indent="0" lvl="0" marL="0" marR="0" rtl="0" algn="l">
              <a:spcBef>
                <a:spcPts val="0"/>
              </a:spcBef>
              <a:spcAft>
                <a:spcPts val="0"/>
              </a:spcAft>
              <a:buNone/>
            </a:pPr>
            <a:r>
              <a:t/>
            </a:r>
            <a:endParaRPr b="1" sz="5400">
              <a:latin typeface="Amatic SC"/>
              <a:ea typeface="Amatic SC"/>
              <a:cs typeface="Amatic SC"/>
              <a:sym typeface="Amatic SC"/>
            </a:endParaRPr>
          </a:p>
        </p:txBody>
      </p:sp>
      <p:pic>
        <p:nvPicPr>
          <p:cNvPr id="1811" name="Google Shape;1811;p42"/>
          <p:cNvPicPr preferRelativeResize="0"/>
          <p:nvPr/>
        </p:nvPicPr>
        <p:blipFill>
          <a:blip r:embed="rId3">
            <a:alphaModFix/>
          </a:blip>
          <a:stretch>
            <a:fillRect/>
          </a:stretch>
        </p:blipFill>
        <p:spPr>
          <a:xfrm>
            <a:off x="189825" y="3775176"/>
            <a:ext cx="2663699" cy="2663699"/>
          </a:xfrm>
          <a:prstGeom prst="rect">
            <a:avLst/>
          </a:prstGeom>
          <a:noFill/>
          <a:ln>
            <a:noFill/>
          </a:ln>
        </p:spPr>
      </p:pic>
      <p:pic>
        <p:nvPicPr>
          <p:cNvPr id="1812" name="Google Shape;1812;p42"/>
          <p:cNvPicPr preferRelativeResize="0"/>
          <p:nvPr/>
        </p:nvPicPr>
        <p:blipFill>
          <a:blip r:embed="rId4">
            <a:alphaModFix/>
          </a:blip>
          <a:stretch>
            <a:fillRect/>
          </a:stretch>
        </p:blipFill>
        <p:spPr>
          <a:xfrm>
            <a:off x="8421070" y="3465525"/>
            <a:ext cx="3262326" cy="31263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6" name="Shape 1816"/>
        <p:cNvGrpSpPr/>
        <p:nvPr/>
      </p:nvGrpSpPr>
      <p:grpSpPr>
        <a:xfrm>
          <a:off x="0" y="0"/>
          <a:ext cx="0" cy="0"/>
          <a:chOff x="0" y="0"/>
          <a:chExt cx="0" cy="0"/>
        </a:xfrm>
      </p:grpSpPr>
      <p:sp>
        <p:nvSpPr>
          <p:cNvPr id="1817" name="Google Shape;1817;p43"/>
          <p:cNvSpPr/>
          <p:nvPr/>
        </p:nvSpPr>
        <p:spPr>
          <a:xfrm>
            <a:off x="727125" y="1844700"/>
            <a:ext cx="4221900" cy="41601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18" name="Google Shape;1818;p43"/>
          <p:cNvSpPr/>
          <p:nvPr/>
        </p:nvSpPr>
        <p:spPr>
          <a:xfrm rot="-207495">
            <a:off x="854566" y="1967970"/>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19" name="Google Shape;1819;p43"/>
          <p:cNvSpPr/>
          <p:nvPr/>
        </p:nvSpPr>
        <p:spPr>
          <a:xfrm rot="-1547153">
            <a:off x="460433" y="5320101"/>
            <a:ext cx="1322041" cy="1107222"/>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
        <p:nvSpPr>
          <p:cNvPr id="1820" name="Google Shape;1820;p43"/>
          <p:cNvSpPr/>
          <p:nvPr/>
        </p:nvSpPr>
        <p:spPr>
          <a:xfrm>
            <a:off x="726700" y="617450"/>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21" name="Google Shape;1821;p43"/>
          <p:cNvSpPr/>
          <p:nvPr/>
        </p:nvSpPr>
        <p:spPr>
          <a:xfrm>
            <a:off x="533025" y="6811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22" name="Google Shape;1822;p43"/>
          <p:cNvSpPr txBox="1"/>
          <p:nvPr/>
        </p:nvSpPr>
        <p:spPr>
          <a:xfrm>
            <a:off x="629975" y="681125"/>
            <a:ext cx="4904700" cy="699600"/>
          </a:xfrm>
          <a:prstGeom prst="rect">
            <a:avLst/>
          </a:prstGeom>
          <a:solidFill>
            <a:srgbClr val="C8D2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del clima!</a:t>
            </a:r>
            <a:endParaRPr b="1" sz="4000">
              <a:latin typeface="Amatic SC"/>
              <a:ea typeface="Amatic SC"/>
              <a:cs typeface="Amatic SC"/>
              <a:sym typeface="Amatic SC"/>
            </a:endParaRPr>
          </a:p>
        </p:txBody>
      </p:sp>
      <p:sp>
        <p:nvSpPr>
          <p:cNvPr id="1823" name="Google Shape;1823;p43"/>
          <p:cNvSpPr/>
          <p:nvPr/>
        </p:nvSpPr>
        <p:spPr>
          <a:xfrm>
            <a:off x="6977375" y="1635125"/>
            <a:ext cx="4221900" cy="41601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24" name="Google Shape;1824;p43"/>
          <p:cNvSpPr/>
          <p:nvPr/>
        </p:nvSpPr>
        <p:spPr>
          <a:xfrm>
            <a:off x="6976950" y="40787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25" name="Google Shape;1825;p43"/>
          <p:cNvSpPr/>
          <p:nvPr/>
        </p:nvSpPr>
        <p:spPr>
          <a:xfrm>
            <a:off x="6783275" y="4715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Colección Canciones Infantiles 😃 48 Min! ➪ https://youtu.be/N8HUjF8Smjc&#10;¿Cómo Está El Clima? es una cancion super simple acerca del clima. ¿Cómo está el clima por donde estás tú? ¿Frio? ¿Caluroso? ¿Lluvioso?&#10;&#10;*****&#10;No olvides suscribirte a Super Simple Español para mas musica infantil y canciones para niños en español → https://www.youtube.com/c/supersimple...&#10;&#10;*****&#10;Letras: &#10;¿Cómo está el clima? &#10;¿Cómo está el clima?&#10;¿Cómo está el clima hoy?&#10;¿Está soleado?&#10;¿Está lluvioso?&#10;¿Está nublado?&#10;¿Está nevando?&#10;¿Cómo está el clima hoy?&#10;&#10;Mirando hacia afuera &#10;¿Cómo está el clima?&#10;¿Está soleado hoy?&#10;&#10;Mirando hacia afuera &#10;¿Cómo está el clima?&#10;¿Está lluvioso hoy?&#10;&#10;Mirando hacia afuera&#10;¿Cómo está el clima?&#10;¿Está nublado hoy?&#10;&#10;Mirando hacia afuera&#10;¿Está nevando hoy?&#10;&#10;¿Cómo está el clima? &#10;¿Cómo está el clima?&#10;¿Cómo está el clima hoy?&#10;¿Está soleado?&#10;¿Está lluvioso?&#10;¿Está nublado?&#10;¿Está nevando?&#10;¿Cómo está el clima hoy?&#10;&#10;*****&#10;¡También Somos Super Sociales!&#10;facebook: http://facebook.com/supersimpleofficial&#10;twitter: http://twitter.com/simplesongs&#10;pinterest: http://pinterest.com/simplesongs&#10;instagram: http://instagram.com/supersimpleofficial&#10;blog: http://supersimplelearning.com/blog&#10;&#10;Super Simple Songs®, Super Simple Learning®, y Super Simple Español™ son  marcas por Skyship Entertainment Company.&#10;&#10;#cancionesinfantiles  #cancionesdecuna #cancionesparaniños #musicaparaniños #supersimplesongs" id="1826" name="Google Shape;1826;p43" title="¿Cómo Está El Clima? | Canciones Infantiles | Super Simple Español">
            <a:hlinkClick r:id="rId3"/>
          </p:cNvPr>
          <p:cNvPicPr preferRelativeResize="0"/>
          <p:nvPr/>
        </p:nvPicPr>
        <p:blipFill>
          <a:blip r:embed="rId4">
            <a:alphaModFix/>
          </a:blip>
          <a:stretch>
            <a:fillRect/>
          </a:stretch>
        </p:blipFill>
        <p:spPr>
          <a:xfrm>
            <a:off x="6802325" y="2124200"/>
            <a:ext cx="4572000" cy="3429000"/>
          </a:xfrm>
          <a:prstGeom prst="rect">
            <a:avLst/>
          </a:prstGeom>
          <a:noFill/>
          <a:ln>
            <a:noFill/>
          </a:ln>
        </p:spPr>
      </p:pic>
      <p:sp>
        <p:nvSpPr>
          <p:cNvPr id="1827" name="Google Shape;1827;p43"/>
          <p:cNvSpPr txBox="1"/>
          <p:nvPr/>
        </p:nvSpPr>
        <p:spPr>
          <a:xfrm>
            <a:off x="6880225" y="47155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del clima!</a:t>
            </a:r>
            <a:endParaRPr b="1" sz="4000">
              <a:latin typeface="Amatic SC"/>
              <a:ea typeface="Amatic SC"/>
              <a:cs typeface="Amatic SC"/>
              <a:sym typeface="Amatic SC"/>
            </a:endParaRPr>
          </a:p>
        </p:txBody>
      </p:sp>
      <p:sp>
        <p:nvSpPr>
          <p:cNvPr id="1828" name="Google Shape;1828;p43"/>
          <p:cNvSpPr/>
          <p:nvPr/>
        </p:nvSpPr>
        <p:spPr>
          <a:xfrm rot="-207495">
            <a:off x="7104816" y="175839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29" name="Google Shape;1829;p43"/>
          <p:cNvSpPr/>
          <p:nvPr/>
        </p:nvSpPr>
        <p:spPr>
          <a:xfrm rot="-1547153">
            <a:off x="6710683" y="5110526"/>
            <a:ext cx="1322041" cy="1107222"/>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pic>
        <p:nvPicPr>
          <p:cNvPr descr="¡Suscríbete ahora para ver nuevos videos cada semana!&#10;★ Baby Shark Official : https://www.youtube.com/channel/UCNVE4szbMrOZk9IheX8vHbQ?sub_confirmation=1&#10;★Hogi! Pinkfong - Learn &amp; Play : https://www.youtube.com/channel/UCOVY28BaODA4pvyz_9jM5OA?sub_confirmation=1&#10;★Pinkfong Canciones Infantiles : https://www.youtube.com/pinkfonges?sub_confirmation=1&#10;&#10;¡Pinkfong! Número 1 en aplicaciones infantiles, elegido por más de 100 millones de niños por todo el mundo.&#10;★ Las Mejores Canciones &amp; Cuentos [Descárgalo Gratis]: http://i.sstudy.kr/L/591/des/&#10;&#10;Aprender palabras básicas es siempre más fácil con Pinkfong Canciones de Palabras.🤓&#10;Estás viendo &quot;Tiempo&quot; ☀️☔️☃️, una canción de Palabras super divertida creada por Pinkfong.&#10;&#10;----&#10;★ Letras&#10;&#10;Tiempo&#10;&#10;¿Cómo está el tiempo? &#10;¿Cómo está el tiempo? &#10;¿Cómo está el tiempo hoy? &#10;¿Está soleado? &#10;¿Está lluvioso? &#10;¿Hay mucho viento? &#10;¿Está nevando?&#10;&#10;¡Está soleado! &#10;¡Vamos afuera!&#10;Hoy está soleado.&#10;Hoy está soleado. &#10;&#10;¿Cómo está el tiempo? &#10;¿Cómo está el tiempo? &#10;¿Cómo está el tiempo hoy? &#10;¿Está soleado? &#10;¿Está lluvioso? &#10;¿Hay mucho viento? &#10;¿Está nevando?&#10;&#10;¡Está lluvioso!&#10;¡Saltemos en el charco!&#10;Hoy está lluvioso.&#10;Hoy está lluvioso.&#10;&#10;¿Cómo está el tiempo? &#10;¿Cómo está el tiempo? &#10;¿Cómo está el tiempo hoy? &#10;¿Está soleado? &#10;¿Está lluvioso? &#10;¿Hay mucho viento? &#10;¿Está nevando?&#10;&#10;¡Hay viento!&#10;¡Volemos un cometa!&#10;Hoy hay mucho viento.&#10;Hoy hay mucho viento.&#10;&#10;¿Cómo está el tiempo? &#10;¿Cómo está el tiempo? &#10;¿Cómo está el tiempo hoy? &#10;¿Está soleado? &#10;¿Está lluvioso? &#10;¿Hay mucho viento? &#10;¿Está nevando?&#10;&#10;¡Está nevando!&#10;¡Hagamos bolas de nieve!&#10;Hoy está nevando.&#10;Hoy está nevando.&#10; &#10;&#10;&#10;&#10;&#10;&#10;Arreglo musical realizado por Pinkfong y KizCastle&#10;Instrumento musical interpretado por KizCastle&#10;----&#10;&#10;Suscríbete al canal de YouTube de Pinkfong para escuchar y ver todas las canciones favoritas de los niños, incluyendo canciones de fonéticas, nanas, canciones infantiles, canciones de cuna, clásicas para niños, cuentos de hada y ¡muchos más!&#10;&#10;Nuevos videos cada semana:&#10;★ Canal de YouTube: http://www.youtube.com/channel/UCrYwqJZ-AnvnyF8vRndgvnA?sub_confirmation=1&#10;&#10;Disfruta de las canciones y cuentos educativos infantiles creados por profesionales en la educación infantil.&#10;&#10;Síguenos en Facebook para ver nuevos contenidos y promociones gratuitas.&#10;★ Facebook: https://www.facebook.com/PINKFONG.smartstudy&#10;★ Página Web: https://www.smartstudy.co.kr&#10;&#10;Copyright © 2019 Smart Study Co., Ltd. All Rights Reserved. #pinkfong #cancióninfantil #músicainfantil" id="1830" name="Google Shape;1830;p43" title="Tiempo | ¿Cómo está el tiempo? | Aprender Palabras | Pinkfong Canciones Infantiles">
            <a:hlinkClick r:id="rId5"/>
          </p:cNvPr>
          <p:cNvPicPr preferRelativeResize="0"/>
          <p:nvPr/>
        </p:nvPicPr>
        <p:blipFill>
          <a:blip r:embed="rId6">
            <a:alphaModFix/>
          </a:blip>
          <a:stretch>
            <a:fillRect/>
          </a:stretch>
        </p:blipFill>
        <p:spPr>
          <a:xfrm>
            <a:off x="552075" y="2333775"/>
            <a:ext cx="4572000" cy="3429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4" name="Shape 1834"/>
        <p:cNvGrpSpPr/>
        <p:nvPr/>
      </p:nvGrpSpPr>
      <p:grpSpPr>
        <a:xfrm>
          <a:off x="0" y="0"/>
          <a:ext cx="0" cy="0"/>
          <a:chOff x="0" y="0"/>
          <a:chExt cx="0" cy="0"/>
        </a:xfrm>
      </p:grpSpPr>
      <p:grpSp>
        <p:nvGrpSpPr>
          <p:cNvPr id="1835" name="Google Shape;1835;p44"/>
          <p:cNvGrpSpPr/>
          <p:nvPr/>
        </p:nvGrpSpPr>
        <p:grpSpPr>
          <a:xfrm>
            <a:off x="9327368" y="425137"/>
            <a:ext cx="2865074" cy="525601"/>
            <a:chOff x="2946103" y="496398"/>
            <a:chExt cx="1989911" cy="655200"/>
          </a:xfrm>
        </p:grpSpPr>
        <p:sp>
          <p:nvSpPr>
            <p:cNvPr id="1836" name="Google Shape;1836;p44"/>
            <p:cNvSpPr/>
            <p:nvPr/>
          </p:nvSpPr>
          <p:spPr>
            <a:xfrm>
              <a:off x="2946103" y="496398"/>
              <a:ext cx="3156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37" name="Google Shape;1837;p44"/>
            <p:cNvSpPr/>
            <p:nvPr/>
          </p:nvSpPr>
          <p:spPr>
            <a:xfrm>
              <a:off x="3199614" y="497442"/>
              <a:ext cx="17364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838" name="Google Shape;1838;p44"/>
          <p:cNvSpPr txBox="1"/>
          <p:nvPr/>
        </p:nvSpPr>
        <p:spPr>
          <a:xfrm>
            <a:off x="9956625" y="396425"/>
            <a:ext cx="2109300" cy="584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s-ES" sz="3200">
                <a:solidFill>
                  <a:schemeClr val="dk1"/>
                </a:solidFill>
                <a:latin typeface="Amatic SC"/>
                <a:ea typeface="Amatic SC"/>
                <a:cs typeface="Amatic SC"/>
                <a:sym typeface="Amatic SC"/>
              </a:rPr>
              <a:t>el tiempo</a:t>
            </a:r>
            <a:endParaRPr b="1" sz="1600">
              <a:solidFill>
                <a:schemeClr val="dk1"/>
              </a:solidFill>
              <a:latin typeface="Amatic SC"/>
              <a:ea typeface="Amatic SC"/>
              <a:cs typeface="Amatic SC"/>
              <a:sym typeface="Amatic SC"/>
            </a:endParaRPr>
          </a:p>
        </p:txBody>
      </p:sp>
      <p:sp>
        <p:nvSpPr>
          <p:cNvPr id="1839" name="Google Shape;1839;p44"/>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40" name="Google Shape;1840;p44"/>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41" name="Google Shape;1841;p44"/>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Weather bag race</a:t>
            </a:r>
            <a:endParaRPr sz="4200"/>
          </a:p>
        </p:txBody>
      </p:sp>
      <p:sp>
        <p:nvSpPr>
          <p:cNvPr id="1842" name="Google Shape;1842;p44"/>
          <p:cNvSpPr/>
          <p:nvPr/>
        </p:nvSpPr>
        <p:spPr>
          <a:xfrm>
            <a:off x="8751800" y="7266195"/>
            <a:ext cx="1412516" cy="103421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9900FF"/>
                </a:solidFill>
                <a:latin typeface="Patrick Hand"/>
              </a:rPr>
              <a:t>15</a:t>
            </a:r>
          </a:p>
        </p:txBody>
      </p:sp>
      <p:sp>
        <p:nvSpPr>
          <p:cNvPr id="1843" name="Google Shape;1843;p44"/>
          <p:cNvSpPr txBox="1"/>
          <p:nvPr/>
        </p:nvSpPr>
        <p:spPr>
          <a:xfrm>
            <a:off x="510450" y="2491725"/>
            <a:ext cx="3007200" cy="38415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I’ll call out a weather phrase in Spanish, then it’s off to the races! One person from each team will race to the bags and find the card with the </a:t>
            </a:r>
            <a:endParaRPr sz="2000">
              <a:latin typeface="Comfortaa"/>
              <a:ea typeface="Comfortaa"/>
              <a:cs typeface="Comfortaa"/>
              <a:sym typeface="Comfortaa"/>
            </a:endParaRPr>
          </a:p>
          <a:p>
            <a:pPr indent="0" lvl="0" marL="0" rtl="0" algn="l">
              <a:spcBef>
                <a:spcPts val="0"/>
              </a:spcBef>
              <a:spcAft>
                <a:spcPts val="0"/>
              </a:spcAft>
              <a:buNone/>
            </a:pPr>
            <a:r>
              <a:rPr lang="es-ES" sz="2000">
                <a:latin typeface="Comfortaa"/>
                <a:ea typeface="Comfortaa"/>
                <a:cs typeface="Comfortaa"/>
                <a:sym typeface="Comfortaa"/>
              </a:rPr>
              <a:t>English translation of the phrase. </a:t>
            </a:r>
            <a:endParaRPr b="1" sz="2000">
              <a:latin typeface="Comfortaa"/>
              <a:ea typeface="Comfortaa"/>
              <a:cs typeface="Comfortaa"/>
              <a:sym typeface="Comfortaa"/>
            </a:endParaRPr>
          </a:p>
        </p:txBody>
      </p:sp>
      <p:pic>
        <p:nvPicPr>
          <p:cNvPr id="1844" name="Google Shape;1844;p44">
            <a:hlinkClick r:id="rId3"/>
          </p:cNvPr>
          <p:cNvPicPr preferRelativeResize="0"/>
          <p:nvPr/>
        </p:nvPicPr>
        <p:blipFill>
          <a:blip r:embed="rId4">
            <a:alphaModFix/>
          </a:blip>
          <a:stretch>
            <a:fillRect/>
          </a:stretch>
        </p:blipFill>
        <p:spPr>
          <a:xfrm>
            <a:off x="3088800" y="3326025"/>
            <a:ext cx="3007200" cy="3007200"/>
          </a:xfrm>
          <a:prstGeom prst="rect">
            <a:avLst/>
          </a:prstGeom>
          <a:noFill/>
          <a:ln>
            <a:noFill/>
          </a:ln>
        </p:spPr>
      </p:pic>
      <p:sp>
        <p:nvSpPr>
          <p:cNvPr id="1845" name="Google Shape;1845;p44"/>
          <p:cNvSpPr/>
          <p:nvPr/>
        </p:nvSpPr>
        <p:spPr>
          <a:xfrm>
            <a:off x="6781475" y="1391700"/>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46" name="Google Shape;1846;p44"/>
          <p:cNvSpPr/>
          <p:nvPr/>
        </p:nvSpPr>
        <p:spPr>
          <a:xfrm>
            <a:off x="6587800" y="145537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47" name="Google Shape;1847;p44"/>
          <p:cNvSpPr txBox="1"/>
          <p:nvPr/>
        </p:nvSpPr>
        <p:spPr>
          <a:xfrm>
            <a:off x="6684750" y="1455375"/>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¿Qué tiempo hace hoy?</a:t>
            </a:r>
            <a:endParaRPr sz="4200"/>
          </a:p>
        </p:txBody>
      </p:sp>
      <p:sp>
        <p:nvSpPr>
          <p:cNvPr id="1848" name="Google Shape;1848;p44"/>
          <p:cNvSpPr txBox="1"/>
          <p:nvPr/>
        </p:nvSpPr>
        <p:spPr>
          <a:xfrm>
            <a:off x="6565225" y="2555400"/>
            <a:ext cx="5024100" cy="26724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Use the number we spin to tell the group what the temperature and weather is like today.</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b="1" lang="es-ES" sz="2500">
                <a:highlight>
                  <a:srgbClr val="C8D2BC"/>
                </a:highlight>
                <a:latin typeface="Comfortaa"/>
                <a:ea typeface="Comfortaa"/>
                <a:cs typeface="Comfortaa"/>
                <a:sym typeface="Comfortaa"/>
              </a:rPr>
              <a:t>Hoy, son # grados </a:t>
            </a:r>
            <a:endParaRPr b="1" sz="2500">
              <a:highlight>
                <a:srgbClr val="C8D2BC"/>
              </a:highlight>
              <a:latin typeface="Comfortaa"/>
              <a:ea typeface="Comfortaa"/>
              <a:cs typeface="Comfortaa"/>
              <a:sym typeface="Comfortaa"/>
            </a:endParaRPr>
          </a:p>
          <a:p>
            <a:pPr indent="0" lvl="0" marL="0" rtl="0" algn="l">
              <a:spcBef>
                <a:spcPts val="0"/>
              </a:spcBef>
              <a:spcAft>
                <a:spcPts val="0"/>
              </a:spcAft>
              <a:buNone/>
            </a:pPr>
            <a:r>
              <a:rPr b="1" lang="es-ES" sz="2500">
                <a:highlight>
                  <a:srgbClr val="C8D2BC"/>
                </a:highlight>
                <a:latin typeface="Comfortaa"/>
                <a:ea typeface="Comfortaa"/>
                <a:cs typeface="Comfortaa"/>
                <a:sym typeface="Comfortaa"/>
              </a:rPr>
              <a:t>y (weather phrase)</a:t>
            </a:r>
            <a:endParaRPr b="1" sz="2500">
              <a:highlight>
                <a:srgbClr val="C8D2BC"/>
              </a:highlight>
              <a:latin typeface="Comfortaa"/>
              <a:ea typeface="Comfortaa"/>
              <a:cs typeface="Comfortaa"/>
              <a:sym typeface="Comfortaa"/>
            </a:endParaRPr>
          </a:p>
        </p:txBody>
      </p:sp>
      <p:pic>
        <p:nvPicPr>
          <p:cNvPr id="1849" name="Google Shape;1849;p44">
            <a:hlinkClick r:id="rId5"/>
          </p:cNvPr>
          <p:cNvPicPr preferRelativeResize="0"/>
          <p:nvPr/>
        </p:nvPicPr>
        <p:blipFill rotWithShape="1">
          <a:blip r:embed="rId6">
            <a:alphaModFix/>
          </a:blip>
          <a:srcRect b="0" l="14046" r="7219" t="0"/>
          <a:stretch/>
        </p:blipFill>
        <p:spPr>
          <a:xfrm>
            <a:off x="9755350" y="4542544"/>
            <a:ext cx="2009100" cy="2075700"/>
          </a:xfrm>
          <a:prstGeom prst="ellipse">
            <a:avLst/>
          </a:prstGeom>
          <a:noFill/>
          <a:ln>
            <a:noFill/>
          </a:ln>
        </p:spPr>
      </p:pic>
      <p:sp>
        <p:nvSpPr>
          <p:cNvPr id="1850" name="Google Shape;1850;p44"/>
          <p:cNvSpPr/>
          <p:nvPr/>
        </p:nvSpPr>
        <p:spPr>
          <a:xfrm rot="-1274892">
            <a:off x="2115883" y="5448579"/>
            <a:ext cx="1932900" cy="1231271"/>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download PDF</a:t>
            </a:r>
            <a:endParaRPr sz="1100">
              <a:latin typeface="Comfortaa"/>
              <a:ea typeface="Comfortaa"/>
              <a:cs typeface="Comfortaa"/>
              <a:sym typeface="Comforta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4" name="Shape 1854"/>
        <p:cNvGrpSpPr/>
        <p:nvPr/>
      </p:nvGrpSpPr>
      <p:grpSpPr>
        <a:xfrm>
          <a:off x="0" y="0"/>
          <a:ext cx="0" cy="0"/>
          <a:chOff x="0" y="0"/>
          <a:chExt cx="0" cy="0"/>
        </a:xfrm>
      </p:grpSpPr>
      <p:sp>
        <p:nvSpPr>
          <p:cNvPr id="1855" name="Google Shape;1855;p45"/>
          <p:cNvSpPr/>
          <p:nvPr/>
        </p:nvSpPr>
        <p:spPr>
          <a:xfrm>
            <a:off x="1206805" y="3041436"/>
            <a:ext cx="3868500" cy="29922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56" name="Google Shape;1856;p45"/>
          <p:cNvSpPr/>
          <p:nvPr/>
        </p:nvSpPr>
        <p:spPr>
          <a:xfrm>
            <a:off x="7034238" y="1381669"/>
            <a:ext cx="4417800" cy="47823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857" name="Google Shape;1857;p45"/>
          <p:cNvGrpSpPr/>
          <p:nvPr/>
        </p:nvGrpSpPr>
        <p:grpSpPr>
          <a:xfrm>
            <a:off x="9327368" y="425137"/>
            <a:ext cx="2865074" cy="525601"/>
            <a:chOff x="2946103" y="496398"/>
            <a:chExt cx="1989911" cy="655200"/>
          </a:xfrm>
        </p:grpSpPr>
        <p:sp>
          <p:nvSpPr>
            <p:cNvPr id="1858" name="Google Shape;1858;p45"/>
            <p:cNvSpPr/>
            <p:nvPr/>
          </p:nvSpPr>
          <p:spPr>
            <a:xfrm>
              <a:off x="2946103" y="496398"/>
              <a:ext cx="3156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59" name="Google Shape;1859;p45"/>
            <p:cNvSpPr/>
            <p:nvPr/>
          </p:nvSpPr>
          <p:spPr>
            <a:xfrm>
              <a:off x="3199614" y="497442"/>
              <a:ext cx="17364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860" name="Google Shape;1860;p45"/>
          <p:cNvSpPr txBox="1"/>
          <p:nvPr/>
        </p:nvSpPr>
        <p:spPr>
          <a:xfrm>
            <a:off x="9956625" y="396425"/>
            <a:ext cx="2109300" cy="584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s-ES" sz="3200">
                <a:solidFill>
                  <a:schemeClr val="dk1"/>
                </a:solidFill>
                <a:latin typeface="Amatic SC"/>
                <a:ea typeface="Amatic SC"/>
                <a:cs typeface="Amatic SC"/>
                <a:sym typeface="Amatic SC"/>
              </a:rPr>
              <a:t>el tiempo</a:t>
            </a:r>
            <a:endParaRPr b="1" sz="1600">
              <a:solidFill>
                <a:schemeClr val="dk1"/>
              </a:solidFill>
              <a:latin typeface="Amatic SC"/>
              <a:ea typeface="Amatic SC"/>
              <a:cs typeface="Amatic SC"/>
              <a:sym typeface="Amatic SC"/>
            </a:endParaRPr>
          </a:p>
        </p:txBody>
      </p:sp>
      <p:pic>
        <p:nvPicPr>
          <p:cNvPr id="1861" name="Google Shape;1861;p45">
            <a:hlinkClick r:id="rId3"/>
          </p:cNvPr>
          <p:cNvPicPr preferRelativeResize="0"/>
          <p:nvPr/>
        </p:nvPicPr>
        <p:blipFill>
          <a:blip r:embed="rId4">
            <a:alphaModFix/>
          </a:blip>
          <a:stretch>
            <a:fillRect/>
          </a:stretch>
        </p:blipFill>
        <p:spPr>
          <a:xfrm>
            <a:off x="1268073" y="3273470"/>
            <a:ext cx="3432674" cy="2485775"/>
          </a:xfrm>
          <a:prstGeom prst="rect">
            <a:avLst/>
          </a:prstGeom>
          <a:noFill/>
          <a:ln>
            <a:noFill/>
          </a:ln>
        </p:spPr>
      </p:pic>
      <p:sp>
        <p:nvSpPr>
          <p:cNvPr id="1862" name="Google Shape;1862;p45"/>
          <p:cNvSpPr/>
          <p:nvPr/>
        </p:nvSpPr>
        <p:spPr>
          <a:xfrm rot="318064">
            <a:off x="1065769" y="2931305"/>
            <a:ext cx="3867341" cy="289744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863" name="Google Shape;1863;p45"/>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64" name="Google Shape;1864;p45"/>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65" name="Google Shape;1865;p45"/>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craft time!</a:t>
            </a:r>
            <a:endParaRPr sz="4200"/>
          </a:p>
        </p:txBody>
      </p:sp>
      <p:sp>
        <p:nvSpPr>
          <p:cNvPr id="1866" name="Google Shape;1866;p45"/>
          <p:cNvSpPr/>
          <p:nvPr/>
        </p:nvSpPr>
        <p:spPr>
          <a:xfrm rot="-1274892">
            <a:off x="403958" y="5318354"/>
            <a:ext cx="1932900" cy="1231271"/>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download PDF</a:t>
            </a:r>
            <a:endParaRPr sz="1100">
              <a:latin typeface="Comfortaa"/>
              <a:ea typeface="Comfortaa"/>
              <a:cs typeface="Comfortaa"/>
              <a:sym typeface="Comfortaa"/>
            </a:endParaRPr>
          </a:p>
        </p:txBody>
      </p:sp>
      <p:pic>
        <p:nvPicPr>
          <p:cNvPr id="1867" name="Google Shape;1867;p45">
            <a:hlinkClick r:id="rId5"/>
          </p:cNvPr>
          <p:cNvPicPr preferRelativeResize="0"/>
          <p:nvPr/>
        </p:nvPicPr>
        <p:blipFill>
          <a:blip r:embed="rId6">
            <a:alphaModFix/>
          </a:blip>
          <a:stretch>
            <a:fillRect/>
          </a:stretch>
        </p:blipFill>
        <p:spPr>
          <a:xfrm>
            <a:off x="7414774" y="1501976"/>
            <a:ext cx="3312474" cy="4333474"/>
          </a:xfrm>
          <a:prstGeom prst="rect">
            <a:avLst/>
          </a:prstGeom>
          <a:noFill/>
          <a:ln>
            <a:noFill/>
          </a:ln>
        </p:spPr>
      </p:pic>
      <p:sp>
        <p:nvSpPr>
          <p:cNvPr id="1868" name="Google Shape;1868;p45"/>
          <p:cNvSpPr/>
          <p:nvPr/>
        </p:nvSpPr>
        <p:spPr>
          <a:xfrm rot="273663">
            <a:off x="7034295" y="1458340"/>
            <a:ext cx="4417690" cy="462895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869" name="Google Shape;1869;p45"/>
          <p:cNvSpPr/>
          <p:nvPr/>
        </p:nvSpPr>
        <p:spPr>
          <a:xfrm rot="-1274892">
            <a:off x="6686458" y="5183429"/>
            <a:ext cx="1932900" cy="1231271"/>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download PDF</a:t>
            </a:r>
            <a:endParaRPr sz="1100">
              <a:latin typeface="Comfortaa"/>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3" name="Shape 1873"/>
        <p:cNvGrpSpPr/>
        <p:nvPr/>
      </p:nvGrpSpPr>
      <p:grpSpPr>
        <a:xfrm>
          <a:off x="0" y="0"/>
          <a:ext cx="0" cy="0"/>
          <a:chOff x="0" y="0"/>
          <a:chExt cx="0" cy="0"/>
        </a:xfrm>
      </p:grpSpPr>
      <p:pic>
        <p:nvPicPr>
          <p:cNvPr id="1874" name="Google Shape;1874;p46">
            <a:hlinkClick r:id="rId3"/>
          </p:cNvPr>
          <p:cNvPicPr preferRelativeResize="0"/>
          <p:nvPr/>
        </p:nvPicPr>
        <p:blipFill>
          <a:blip r:embed="rId4">
            <a:alphaModFix/>
          </a:blip>
          <a:stretch>
            <a:fillRect/>
          </a:stretch>
        </p:blipFill>
        <p:spPr>
          <a:xfrm>
            <a:off x="1686355" y="3581203"/>
            <a:ext cx="2373004" cy="2743743"/>
          </a:xfrm>
          <a:prstGeom prst="rect">
            <a:avLst/>
          </a:prstGeom>
          <a:noFill/>
          <a:ln>
            <a:noFill/>
          </a:ln>
        </p:spPr>
      </p:pic>
      <p:sp>
        <p:nvSpPr>
          <p:cNvPr id="1875" name="Google Shape;1875;p46"/>
          <p:cNvSpPr txBox="1"/>
          <p:nvPr>
            <p:ph idx="1" type="subTitle"/>
          </p:nvPr>
        </p:nvSpPr>
        <p:spPr>
          <a:xfrm>
            <a:off x="6787475" y="952000"/>
            <a:ext cx="4670400" cy="69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what is the tempiture like today</a:t>
            </a:r>
            <a:endParaRPr/>
          </a:p>
        </p:txBody>
      </p:sp>
      <p:sp>
        <p:nvSpPr>
          <p:cNvPr id="1876" name="Google Shape;1876;p46"/>
          <p:cNvSpPr txBox="1"/>
          <p:nvPr>
            <p:ph idx="2" type="subTitle"/>
          </p:nvPr>
        </p:nvSpPr>
        <p:spPr>
          <a:xfrm>
            <a:off x="6723250" y="2629025"/>
            <a:ext cx="4670400" cy="69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its snowing</a:t>
            </a:r>
            <a:endParaRPr/>
          </a:p>
        </p:txBody>
      </p:sp>
      <p:sp>
        <p:nvSpPr>
          <p:cNvPr id="1877" name="Google Shape;1877;p46"/>
          <p:cNvSpPr txBox="1"/>
          <p:nvPr>
            <p:ph idx="3" type="subTitle"/>
          </p:nvPr>
        </p:nvSpPr>
        <p:spPr>
          <a:xfrm>
            <a:off x="6723250" y="4165125"/>
            <a:ext cx="4670400" cy="69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soleado</a:t>
            </a:r>
            <a:endParaRPr/>
          </a:p>
        </p:txBody>
      </p:sp>
      <p:sp>
        <p:nvSpPr>
          <p:cNvPr id="1878" name="Google Shape;1878;p46"/>
          <p:cNvSpPr/>
          <p:nvPr/>
        </p:nvSpPr>
        <p:spPr>
          <a:xfrm>
            <a:off x="9318975" y="5608575"/>
            <a:ext cx="991500" cy="1008000"/>
          </a:xfrm>
          <a:prstGeom prst="ellipse">
            <a:avLst/>
          </a:prstGeom>
          <a:noFill/>
          <a:ln cap="flat" cmpd="sng" w="76200">
            <a:solidFill>
              <a:srgbClr val="7C92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2" name="Shape 1882"/>
        <p:cNvGrpSpPr/>
        <p:nvPr/>
      </p:nvGrpSpPr>
      <p:grpSpPr>
        <a:xfrm>
          <a:off x="0" y="0"/>
          <a:ext cx="0" cy="0"/>
          <a:chOff x="0" y="0"/>
          <a:chExt cx="0" cy="0"/>
        </a:xfrm>
      </p:grpSpPr>
      <p:sp>
        <p:nvSpPr>
          <p:cNvPr id="1883" name="Google Shape;1883;p47"/>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84" name="Google Shape;1884;p47"/>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85" name="Google Shape;1885;p47"/>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b="1" sz="4200">
              <a:latin typeface="Amatic SC"/>
              <a:ea typeface="Amatic SC"/>
              <a:cs typeface="Amatic SC"/>
              <a:sym typeface="Amatic SC"/>
            </a:endParaRPr>
          </a:p>
        </p:txBody>
      </p:sp>
      <p:pic>
        <p:nvPicPr>
          <p:cNvPr id="1886" name="Google Shape;1886;p47">
            <a:hlinkClick r:id="rId3"/>
          </p:cNvPr>
          <p:cNvPicPr preferRelativeResize="0"/>
          <p:nvPr/>
        </p:nvPicPr>
        <p:blipFill>
          <a:blip r:embed="rId4">
            <a:alphaModFix/>
          </a:blip>
          <a:stretch>
            <a:fillRect/>
          </a:stretch>
        </p:blipFill>
        <p:spPr>
          <a:xfrm rot="682795">
            <a:off x="1994575" y="3879050"/>
            <a:ext cx="1824802" cy="2317125"/>
          </a:xfrm>
          <a:prstGeom prst="rect">
            <a:avLst/>
          </a:prstGeom>
          <a:noFill/>
          <a:ln>
            <a:noFill/>
          </a:ln>
        </p:spPr>
      </p:pic>
      <p:sp>
        <p:nvSpPr>
          <p:cNvPr id="1887" name="Google Shape;1887;p47"/>
          <p:cNvSpPr txBox="1"/>
          <p:nvPr>
            <p:ph idx="1" type="subTitle"/>
          </p:nvPr>
        </p:nvSpPr>
        <p:spPr>
          <a:xfrm>
            <a:off x="6711275" y="1028200"/>
            <a:ext cx="4670400" cy="69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each season has different weather</a:t>
            </a:r>
            <a:endParaRPr/>
          </a:p>
        </p:txBody>
      </p:sp>
      <p:sp>
        <p:nvSpPr>
          <p:cNvPr id="1888" name="Google Shape;1888;p47"/>
          <p:cNvSpPr txBox="1"/>
          <p:nvPr>
            <p:ph idx="2" type="subTitle"/>
          </p:nvPr>
        </p:nvSpPr>
        <p:spPr>
          <a:xfrm>
            <a:off x="6723250" y="2629025"/>
            <a:ext cx="4670400" cy="69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the weather can be nice</a:t>
            </a:r>
            <a:endParaRPr/>
          </a:p>
        </p:txBody>
      </p:sp>
      <p:sp>
        <p:nvSpPr>
          <p:cNvPr id="1889" name="Google Shape;1889;p47"/>
          <p:cNvSpPr txBox="1"/>
          <p:nvPr>
            <p:ph idx="3" type="subTitle"/>
          </p:nvPr>
        </p:nvSpPr>
        <p:spPr>
          <a:xfrm>
            <a:off x="6723250" y="4165125"/>
            <a:ext cx="4670400" cy="69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desagradable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3" name="Shape 1893"/>
        <p:cNvGrpSpPr/>
        <p:nvPr/>
      </p:nvGrpSpPr>
      <p:grpSpPr>
        <a:xfrm>
          <a:off x="0" y="0"/>
          <a:ext cx="0" cy="0"/>
          <a:chOff x="0" y="0"/>
          <a:chExt cx="0" cy="0"/>
        </a:xfrm>
      </p:grpSpPr>
      <p:sp>
        <p:nvSpPr>
          <p:cNvPr id="1894" name="Google Shape;1894;p48"/>
          <p:cNvSpPr/>
          <p:nvPr/>
        </p:nvSpPr>
        <p:spPr>
          <a:xfrm>
            <a:off x="6938381" y="1762919"/>
            <a:ext cx="4695300" cy="22938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5" name="Google Shape;1895;p48"/>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96" name="Google Shape;1896;p48"/>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97" name="Google Shape;1897;p48"/>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¡juguemos memoría!</a:t>
            </a:r>
            <a:endParaRPr b="1" sz="4200">
              <a:latin typeface="Amatic SC"/>
              <a:ea typeface="Amatic SC"/>
              <a:cs typeface="Amatic SC"/>
              <a:sym typeface="Amatic SC"/>
            </a:endParaRPr>
          </a:p>
        </p:txBody>
      </p:sp>
      <p:sp>
        <p:nvSpPr>
          <p:cNvPr id="1898" name="Google Shape;1898;p48"/>
          <p:cNvSpPr txBox="1"/>
          <p:nvPr/>
        </p:nvSpPr>
        <p:spPr>
          <a:xfrm>
            <a:off x="512150" y="2863975"/>
            <a:ext cx="5003400" cy="1724400"/>
          </a:xfrm>
          <a:prstGeom prst="rect">
            <a:avLst/>
          </a:prstGeom>
          <a:noFill/>
          <a:ln cap="flat" cmpd="sng" w="28575">
            <a:solidFill>
              <a:srgbClr val="7C926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s-ES" sz="2000">
                <a:latin typeface="Comfortaa"/>
                <a:ea typeface="Comfortaa"/>
                <a:cs typeface="Comfortaa"/>
                <a:sym typeface="Comfortaa"/>
              </a:rPr>
              <a:t>Instrucciones</a:t>
            </a:r>
            <a:r>
              <a:rPr lang="es-ES" sz="2000">
                <a:latin typeface="Comfortaa"/>
                <a:ea typeface="Comfortaa"/>
                <a:cs typeface="Comfortaa"/>
                <a:sym typeface="Comfortaa"/>
              </a:rPr>
              <a:t>: Click on the image to play memory with our vocabulary. Turn the volume up so you can hear the correct pronunciation of the words!</a:t>
            </a:r>
            <a:endParaRPr sz="23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2300">
              <a:solidFill>
                <a:schemeClr val="dk1"/>
              </a:solidFill>
              <a:latin typeface="Patrick Hand"/>
              <a:ea typeface="Patrick Hand"/>
              <a:cs typeface="Patrick Hand"/>
              <a:sym typeface="Patrick Hand"/>
            </a:endParaRPr>
          </a:p>
        </p:txBody>
      </p:sp>
      <p:sp>
        <p:nvSpPr>
          <p:cNvPr id="1899" name="Google Shape;1899;p48"/>
          <p:cNvSpPr/>
          <p:nvPr/>
        </p:nvSpPr>
        <p:spPr>
          <a:xfrm rot="515458">
            <a:off x="7131215" y="1826449"/>
            <a:ext cx="4319869" cy="2116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1900" name="Google Shape;1900;p48">
            <a:hlinkClick r:id="rId3"/>
          </p:cNvPr>
          <p:cNvPicPr preferRelativeResize="0"/>
          <p:nvPr/>
        </p:nvPicPr>
        <p:blipFill>
          <a:blip r:embed="rId4">
            <a:alphaModFix/>
          </a:blip>
          <a:stretch>
            <a:fillRect/>
          </a:stretch>
        </p:blipFill>
        <p:spPr>
          <a:xfrm>
            <a:off x="7054050" y="2157400"/>
            <a:ext cx="4294253" cy="1724407"/>
          </a:xfrm>
          <a:prstGeom prst="rect">
            <a:avLst/>
          </a:prstGeom>
          <a:noFill/>
          <a:ln>
            <a:noFill/>
          </a:ln>
        </p:spPr>
      </p:pic>
      <p:sp>
        <p:nvSpPr>
          <p:cNvPr id="1901" name="Google Shape;1901;p48"/>
          <p:cNvSpPr/>
          <p:nvPr/>
        </p:nvSpPr>
        <p:spPr>
          <a:xfrm rot="-1547153">
            <a:off x="7330533" y="3849801"/>
            <a:ext cx="1322041" cy="1107222"/>
          </a:xfrm>
          <a:prstGeom prst="rightArrow">
            <a:avLst>
              <a:gd fmla="val 50000" name="adj1"/>
              <a:gd fmla="val 50000" name="adj2"/>
            </a:avLst>
          </a:prstGeom>
          <a:gradFill>
            <a:gsLst>
              <a:gs pos="0">
                <a:srgbClr val="DCECD5"/>
              </a:gs>
              <a:gs pos="100000">
                <a:srgbClr val="93BC81"/>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play</a:t>
            </a:r>
            <a:endParaRPr sz="1100">
              <a:latin typeface="Comfortaa"/>
              <a:ea typeface="Comfortaa"/>
              <a:cs typeface="Comfortaa"/>
              <a:sym typeface="Comfortaa"/>
            </a:endParaRPr>
          </a:p>
        </p:txBody>
      </p:sp>
      <p:pic>
        <p:nvPicPr>
          <p:cNvPr id="1902" name="Google Shape;1902;p48"/>
          <p:cNvPicPr preferRelativeResize="0"/>
          <p:nvPr/>
        </p:nvPicPr>
        <p:blipFill>
          <a:blip r:embed="rId5">
            <a:alphaModFix/>
          </a:blip>
          <a:stretch>
            <a:fillRect/>
          </a:stretch>
        </p:blipFill>
        <p:spPr>
          <a:xfrm>
            <a:off x="8470525" y="3465525"/>
            <a:ext cx="3344925" cy="3344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6" name="Shape 1906"/>
        <p:cNvGrpSpPr/>
        <p:nvPr/>
      </p:nvGrpSpPr>
      <p:grpSpPr>
        <a:xfrm>
          <a:off x="0" y="0"/>
          <a:ext cx="0" cy="0"/>
          <a:chOff x="0" y="0"/>
          <a:chExt cx="0" cy="0"/>
        </a:xfrm>
      </p:grpSpPr>
      <p:sp>
        <p:nvSpPr>
          <p:cNvPr id="1907" name="Google Shape;1907;p49"/>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08" name="Google Shape;1908;p49"/>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09" name="Google Shape;1909;p49"/>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500">
                <a:latin typeface="Amatic SC"/>
                <a:ea typeface="Amatic SC"/>
                <a:cs typeface="Amatic SC"/>
                <a:sym typeface="Amatic SC"/>
              </a:rPr>
              <a:t>nota cultural: TIME VS. TEMPERATURE</a:t>
            </a:r>
            <a:endParaRPr b="1" sz="3500">
              <a:latin typeface="Amatic SC"/>
              <a:ea typeface="Amatic SC"/>
              <a:cs typeface="Amatic SC"/>
              <a:sym typeface="Amatic SC"/>
            </a:endParaRPr>
          </a:p>
        </p:txBody>
      </p:sp>
      <p:sp>
        <p:nvSpPr>
          <p:cNvPr id="1910" name="Google Shape;1910;p49"/>
          <p:cNvSpPr txBox="1"/>
          <p:nvPr/>
        </p:nvSpPr>
        <p:spPr>
          <a:xfrm>
            <a:off x="512150" y="2863975"/>
            <a:ext cx="5003400" cy="3464700"/>
          </a:xfrm>
          <a:prstGeom prst="rect">
            <a:avLst/>
          </a:prstGeom>
          <a:noFill/>
          <a:ln cap="flat" cmpd="sng" w="28575">
            <a:solidFill>
              <a:srgbClr val="7C9263"/>
            </a:solidFill>
            <a:prstDash val="solid"/>
            <a:round/>
            <a:headEnd len="sm" w="sm" type="none"/>
            <a:tailEnd len="sm" w="sm" type="none"/>
          </a:ln>
        </p:spPr>
        <p:txBody>
          <a:bodyPr anchorCtr="0" anchor="t" bIns="45700" lIns="91425" spcFirstLastPara="1" rIns="91425" wrap="square" tIns="45700">
            <a:noAutofit/>
          </a:bodyPr>
          <a:lstStyle/>
          <a:p>
            <a:pPr indent="0" lvl="0" marL="914400" marR="0" rtl="0" algn="l">
              <a:lnSpc>
                <a:spcPct val="100000"/>
              </a:lnSpc>
              <a:spcBef>
                <a:spcPts val="0"/>
              </a:spcBef>
              <a:spcAft>
                <a:spcPts val="0"/>
              </a:spcAft>
              <a:buNone/>
            </a:pPr>
            <a:r>
              <a:rPr lang="es-ES" sz="2800">
                <a:solidFill>
                  <a:schemeClr val="dk1"/>
                </a:solidFill>
                <a:latin typeface="Patrick Hand"/>
                <a:ea typeface="Patrick Hand"/>
                <a:cs typeface="Patrick Hand"/>
                <a:sym typeface="Patrick Hand"/>
              </a:rPr>
              <a:t>Many words in Spanish have a “doble sentido” or a double meaning. Tiempo is a great example of this! </a:t>
            </a:r>
            <a:endParaRPr sz="2800">
              <a:solidFill>
                <a:schemeClr val="dk1"/>
              </a:solidFill>
              <a:latin typeface="Patrick Hand"/>
              <a:ea typeface="Patrick Hand"/>
              <a:cs typeface="Patrick Hand"/>
              <a:sym typeface="Patrick Hand"/>
            </a:endParaRPr>
          </a:p>
          <a:p>
            <a:pPr indent="0" lvl="0" marL="914400" marR="0" rtl="0" algn="l">
              <a:lnSpc>
                <a:spcPct val="100000"/>
              </a:lnSpc>
              <a:spcBef>
                <a:spcPts val="0"/>
              </a:spcBef>
              <a:spcAft>
                <a:spcPts val="0"/>
              </a:spcAft>
              <a:buNone/>
            </a:pPr>
            <a:r>
              <a:t/>
            </a:r>
            <a:endParaRPr sz="2800">
              <a:solidFill>
                <a:schemeClr val="dk1"/>
              </a:solidFill>
              <a:latin typeface="Patrick Hand"/>
              <a:ea typeface="Patrick Hand"/>
              <a:cs typeface="Patrick Hand"/>
              <a:sym typeface="Patrick Hand"/>
            </a:endParaRPr>
          </a:p>
          <a:p>
            <a:pPr indent="0" lvl="0" marL="914400" marR="0" rtl="0" algn="l">
              <a:lnSpc>
                <a:spcPct val="100000"/>
              </a:lnSpc>
              <a:spcBef>
                <a:spcPts val="0"/>
              </a:spcBef>
              <a:spcAft>
                <a:spcPts val="0"/>
              </a:spcAft>
              <a:buNone/>
            </a:pPr>
            <a:r>
              <a:rPr b="1" lang="es-ES" sz="2800">
                <a:solidFill>
                  <a:schemeClr val="dk1"/>
                </a:solidFill>
                <a:latin typeface="Patrick Hand"/>
                <a:ea typeface="Patrick Hand"/>
                <a:cs typeface="Patrick Hand"/>
                <a:sym typeface="Patrick Hand"/>
              </a:rPr>
              <a:t>What do you think it’s two meanings are?</a:t>
            </a:r>
            <a:endParaRPr b="1" sz="28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2300">
              <a:solidFill>
                <a:schemeClr val="dk1"/>
              </a:solidFill>
              <a:latin typeface="Patrick Hand"/>
              <a:ea typeface="Patrick Hand"/>
              <a:cs typeface="Patrick Hand"/>
              <a:sym typeface="Patrick Hand"/>
            </a:endParaRPr>
          </a:p>
        </p:txBody>
      </p:sp>
      <p:pic>
        <p:nvPicPr>
          <p:cNvPr id="1911" name="Google Shape;1911;p49"/>
          <p:cNvPicPr preferRelativeResize="0"/>
          <p:nvPr/>
        </p:nvPicPr>
        <p:blipFill>
          <a:blip r:embed="rId3">
            <a:alphaModFix/>
          </a:blip>
          <a:stretch>
            <a:fillRect/>
          </a:stretch>
        </p:blipFill>
        <p:spPr>
          <a:xfrm>
            <a:off x="-1004800" y="3211000"/>
            <a:ext cx="3647000" cy="3647000"/>
          </a:xfrm>
          <a:prstGeom prst="rect">
            <a:avLst/>
          </a:prstGeom>
          <a:noFill/>
          <a:ln>
            <a:noFill/>
          </a:ln>
        </p:spPr>
      </p:pic>
      <p:sp>
        <p:nvSpPr>
          <p:cNvPr id="1912" name="Google Shape;1912;p49"/>
          <p:cNvSpPr txBox="1"/>
          <p:nvPr/>
        </p:nvSpPr>
        <p:spPr>
          <a:xfrm>
            <a:off x="6501975" y="599200"/>
            <a:ext cx="5415300" cy="5097000"/>
          </a:xfrm>
          <a:prstGeom prst="rect">
            <a:avLst/>
          </a:prstGeom>
          <a:noFill/>
          <a:ln cap="flat" cmpd="sng" w="28575">
            <a:solidFill>
              <a:srgbClr val="7C926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s-ES" sz="2800">
                <a:solidFill>
                  <a:schemeClr val="dk1"/>
                </a:solidFill>
                <a:latin typeface="Patrick Hand"/>
                <a:ea typeface="Patrick Hand"/>
                <a:cs typeface="Patrick Hand"/>
                <a:sym typeface="Patrick Hand"/>
              </a:rPr>
              <a:t>Torta</a:t>
            </a:r>
            <a:r>
              <a:rPr lang="es-ES" sz="2800">
                <a:solidFill>
                  <a:schemeClr val="dk1"/>
                </a:solidFill>
                <a:latin typeface="Patrick Hand"/>
                <a:ea typeface="Patrick Hand"/>
                <a:cs typeface="Patrick Hand"/>
                <a:sym typeface="Patrick Hand"/>
              </a:rPr>
              <a:t>: is it a cake or a slap in the face?</a:t>
            </a:r>
            <a:endParaRPr sz="28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sz="28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rPr b="1" lang="es-ES" sz="2800">
                <a:solidFill>
                  <a:schemeClr val="dk1"/>
                </a:solidFill>
                <a:latin typeface="Patrick Hand"/>
                <a:ea typeface="Patrick Hand"/>
                <a:cs typeface="Patrick Hand"/>
                <a:sym typeface="Patrick Hand"/>
              </a:rPr>
              <a:t>Fresa: </a:t>
            </a:r>
            <a:r>
              <a:rPr lang="es-ES" sz="2800">
                <a:solidFill>
                  <a:schemeClr val="dk1"/>
                </a:solidFill>
                <a:latin typeface="Patrick Hand"/>
                <a:ea typeface="Patrick Hand"/>
                <a:cs typeface="Patrick Hand"/>
                <a:sym typeface="Patrick Hand"/>
              </a:rPr>
              <a:t>is it a strawberry or a fancy person?</a:t>
            </a:r>
            <a:endParaRPr sz="28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sz="28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rPr b="1" lang="es-ES" sz="2800">
                <a:solidFill>
                  <a:schemeClr val="dk1"/>
                </a:solidFill>
                <a:latin typeface="Patrick Hand"/>
                <a:ea typeface="Patrick Hand"/>
                <a:cs typeface="Patrick Hand"/>
                <a:sym typeface="Patrick Hand"/>
              </a:rPr>
              <a:t>Banqueta: </a:t>
            </a:r>
            <a:r>
              <a:rPr lang="es-ES" sz="2800">
                <a:solidFill>
                  <a:schemeClr val="dk1"/>
                </a:solidFill>
                <a:latin typeface="Patrick Hand"/>
                <a:ea typeface="Patrick Hand"/>
                <a:cs typeface="Patrick Hand"/>
                <a:sym typeface="Patrick Hand"/>
              </a:rPr>
              <a:t>is it a bench or the sidewalk?</a:t>
            </a:r>
            <a:endParaRPr sz="28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sz="28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rPr b="1" lang="es-ES" sz="2800">
                <a:solidFill>
                  <a:schemeClr val="dk1"/>
                </a:solidFill>
                <a:latin typeface="Patrick Hand"/>
                <a:ea typeface="Patrick Hand"/>
                <a:cs typeface="Patrick Hand"/>
                <a:sym typeface="Patrick Hand"/>
              </a:rPr>
              <a:t>Coche: </a:t>
            </a:r>
            <a:r>
              <a:rPr lang="es-ES" sz="2800">
                <a:solidFill>
                  <a:schemeClr val="dk1"/>
                </a:solidFill>
                <a:latin typeface="Patrick Hand"/>
                <a:ea typeface="Patrick Hand"/>
                <a:cs typeface="Patrick Hand"/>
                <a:sym typeface="Patrick Hand"/>
              </a:rPr>
              <a:t>is it a car or pig?</a:t>
            </a:r>
            <a:endParaRPr sz="28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sz="28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rPr b="1" lang="es-ES" sz="2800">
                <a:solidFill>
                  <a:schemeClr val="dk1"/>
                </a:solidFill>
                <a:latin typeface="Patrick Hand"/>
                <a:ea typeface="Patrick Hand"/>
                <a:cs typeface="Patrick Hand"/>
                <a:sym typeface="Patrick Hand"/>
              </a:rPr>
              <a:t>What words in English have a “doble sentido”?</a:t>
            </a:r>
            <a:endParaRPr b="1" sz="28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2300">
              <a:solidFill>
                <a:schemeClr val="dk1"/>
              </a:solidFill>
              <a:latin typeface="Patrick Hand"/>
              <a:ea typeface="Patrick Hand"/>
              <a:cs typeface="Patrick Hand"/>
              <a:sym typeface="Patrick Ha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9" name="Shape 1659"/>
        <p:cNvGrpSpPr/>
        <p:nvPr/>
      </p:nvGrpSpPr>
      <p:grpSpPr>
        <a:xfrm>
          <a:off x="0" y="0"/>
          <a:ext cx="0" cy="0"/>
          <a:chOff x="0" y="0"/>
          <a:chExt cx="0" cy="0"/>
        </a:xfrm>
      </p:grpSpPr>
      <p:pic>
        <p:nvPicPr>
          <p:cNvPr id="1660" name="Google Shape;1660;p32">
            <a:hlinkClick r:id="rId3"/>
          </p:cNvPr>
          <p:cNvPicPr preferRelativeResize="0"/>
          <p:nvPr/>
        </p:nvPicPr>
        <p:blipFill rotWithShape="1">
          <a:blip r:embed="rId4">
            <a:alphaModFix/>
          </a:blip>
          <a:srcRect b="1816" l="3123" r="5006" t="0"/>
          <a:stretch/>
        </p:blipFill>
        <p:spPr>
          <a:xfrm>
            <a:off x="6571850" y="853575"/>
            <a:ext cx="5254500" cy="5223900"/>
          </a:xfrm>
          <a:prstGeom prst="ellipse">
            <a:avLst/>
          </a:prstGeom>
          <a:noFill/>
          <a:ln>
            <a:noFill/>
          </a:ln>
        </p:spPr>
      </p:pic>
      <p:sp>
        <p:nvSpPr>
          <p:cNvPr id="1661" name="Google Shape;1661;p32"/>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62" name="Google Shape;1662;p32"/>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663" name="Google Shape;1663;p32"/>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¡Calentemos con preguntas!</a:t>
            </a:r>
            <a:endParaRPr sz="4200"/>
          </a:p>
        </p:txBody>
      </p:sp>
      <p:sp>
        <p:nvSpPr>
          <p:cNvPr id="1664" name="Google Shape;1664;p32"/>
          <p:cNvSpPr txBox="1"/>
          <p:nvPr/>
        </p:nvSpPr>
        <p:spPr>
          <a:xfrm>
            <a:off x="581475" y="2663525"/>
            <a:ext cx="4904700" cy="12885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Let’s warm up with some review questions! Click the spinner and respond in Español.</a:t>
            </a:r>
            <a:endParaRPr sz="2000">
              <a:latin typeface="Comfortaa"/>
              <a:ea typeface="Comfortaa"/>
              <a:cs typeface="Comfortaa"/>
              <a:sym typeface="Comfortaa"/>
            </a:endParaRPr>
          </a:p>
        </p:txBody>
      </p:sp>
      <p:pic>
        <p:nvPicPr>
          <p:cNvPr id="1665" name="Google Shape;1665;p32"/>
          <p:cNvPicPr preferRelativeResize="0"/>
          <p:nvPr/>
        </p:nvPicPr>
        <p:blipFill>
          <a:blip r:embed="rId5">
            <a:alphaModFix/>
          </a:blip>
          <a:stretch>
            <a:fillRect/>
          </a:stretch>
        </p:blipFill>
        <p:spPr>
          <a:xfrm flipH="1">
            <a:off x="223675" y="4147525"/>
            <a:ext cx="2601175" cy="2601175"/>
          </a:xfrm>
          <a:prstGeom prst="rect">
            <a:avLst/>
          </a:prstGeom>
          <a:noFill/>
          <a:ln>
            <a:noFill/>
          </a:ln>
        </p:spPr>
      </p:pic>
      <p:sp>
        <p:nvSpPr>
          <p:cNvPr id="1666" name="Google Shape;1666;p32"/>
          <p:cNvSpPr/>
          <p:nvPr/>
        </p:nvSpPr>
        <p:spPr>
          <a:xfrm>
            <a:off x="1589400" y="4147525"/>
            <a:ext cx="2147700" cy="1145400"/>
          </a:xfrm>
          <a:prstGeom prst="wedgeRoundRectCallout">
            <a:avLst>
              <a:gd fmla="val -39720" name="adj1"/>
              <a:gd fmla="val 74998" name="adj2"/>
              <a:gd fmla="val 0" name="adj3"/>
            </a:avLst>
          </a:prstGeom>
          <a:solidFill>
            <a:srgbClr val="C8D2B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ES" sz="2000">
                <a:solidFill>
                  <a:schemeClr val="dk1"/>
                </a:solidFill>
                <a:latin typeface="Comfortaa"/>
                <a:ea typeface="Comfortaa"/>
                <a:cs typeface="Comfortaa"/>
                <a:sym typeface="Comfortaa"/>
              </a:rPr>
              <a:t>¡Si se puede!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6" name="Shape 1916"/>
        <p:cNvGrpSpPr/>
        <p:nvPr/>
      </p:nvGrpSpPr>
      <p:grpSpPr>
        <a:xfrm>
          <a:off x="0" y="0"/>
          <a:ext cx="0" cy="0"/>
          <a:chOff x="0" y="0"/>
          <a:chExt cx="0" cy="0"/>
        </a:xfrm>
      </p:grpSpPr>
      <p:sp>
        <p:nvSpPr>
          <p:cNvPr id="1917" name="Google Shape;1917;p50"/>
          <p:cNvSpPr/>
          <p:nvPr/>
        </p:nvSpPr>
        <p:spPr>
          <a:xfrm>
            <a:off x="6616600" y="1536650"/>
            <a:ext cx="5001600" cy="36723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18" name="Google Shape;1918;p50"/>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19" name="Google Shape;1919;p50"/>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20" name="Google Shape;1920;p50"/>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nota cultural: Celsius</a:t>
            </a:r>
            <a:endParaRPr b="1" sz="4000">
              <a:latin typeface="Amatic SC"/>
              <a:ea typeface="Amatic SC"/>
              <a:cs typeface="Amatic SC"/>
              <a:sym typeface="Amatic SC"/>
            </a:endParaRPr>
          </a:p>
        </p:txBody>
      </p:sp>
      <p:sp>
        <p:nvSpPr>
          <p:cNvPr id="1921" name="Google Shape;1921;p50"/>
          <p:cNvSpPr txBox="1"/>
          <p:nvPr/>
        </p:nvSpPr>
        <p:spPr>
          <a:xfrm>
            <a:off x="512150" y="2863975"/>
            <a:ext cx="5003400" cy="2026500"/>
          </a:xfrm>
          <a:prstGeom prst="rect">
            <a:avLst/>
          </a:prstGeom>
          <a:noFill/>
          <a:ln cap="flat" cmpd="sng" w="2857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solidFill>
                  <a:schemeClr val="dk1"/>
                </a:solidFill>
                <a:latin typeface="Patrick Hand"/>
                <a:ea typeface="Patrick Hand"/>
                <a:cs typeface="Patrick Hand"/>
                <a:sym typeface="Patrick Hand"/>
              </a:rPr>
              <a:t>Most Spanish-speaking countries use Celsius to talk about temperatures.</a:t>
            </a:r>
            <a:endParaRPr sz="28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sz="28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rPr b="1" lang="es-ES" sz="2800">
                <a:solidFill>
                  <a:schemeClr val="dk1"/>
                </a:solidFill>
                <a:latin typeface="Patrick Hand"/>
                <a:ea typeface="Patrick Hand"/>
                <a:cs typeface="Patrick Hand"/>
                <a:sym typeface="Patrick Hand"/>
              </a:rPr>
              <a:t>What do we use in the USA?</a:t>
            </a:r>
            <a:endParaRPr b="1" sz="28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2300">
              <a:solidFill>
                <a:schemeClr val="dk1"/>
              </a:solidFill>
              <a:latin typeface="Patrick Hand"/>
              <a:ea typeface="Patrick Hand"/>
              <a:cs typeface="Patrick Hand"/>
              <a:sym typeface="Patrick Hand"/>
            </a:endParaRPr>
          </a:p>
        </p:txBody>
      </p:sp>
      <p:pic>
        <p:nvPicPr>
          <p:cNvPr id="1922" name="Google Shape;1922;p50"/>
          <p:cNvPicPr preferRelativeResize="0"/>
          <p:nvPr/>
        </p:nvPicPr>
        <p:blipFill>
          <a:blip r:embed="rId3">
            <a:alphaModFix/>
          </a:blip>
          <a:stretch>
            <a:fillRect/>
          </a:stretch>
        </p:blipFill>
        <p:spPr>
          <a:xfrm>
            <a:off x="6844994" y="1835349"/>
            <a:ext cx="4819855" cy="2814725"/>
          </a:xfrm>
          <a:prstGeom prst="rect">
            <a:avLst/>
          </a:prstGeom>
          <a:noFill/>
          <a:ln>
            <a:noFill/>
          </a:ln>
        </p:spPr>
      </p:pic>
      <p:sp>
        <p:nvSpPr>
          <p:cNvPr id="1923" name="Google Shape;1923;p50"/>
          <p:cNvSpPr/>
          <p:nvPr/>
        </p:nvSpPr>
        <p:spPr>
          <a:xfrm rot="303508">
            <a:off x="6754096" y="1741206"/>
            <a:ext cx="5001580" cy="3260192"/>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7" name="Shape 1927"/>
        <p:cNvGrpSpPr/>
        <p:nvPr/>
      </p:nvGrpSpPr>
      <p:grpSpPr>
        <a:xfrm>
          <a:off x="0" y="0"/>
          <a:ext cx="0" cy="0"/>
          <a:chOff x="0" y="0"/>
          <a:chExt cx="0" cy="0"/>
        </a:xfrm>
      </p:grpSpPr>
      <p:pic>
        <p:nvPicPr>
          <p:cNvPr descr="A volcano is a geological formation which is created when a mixture of lava, ash, rocks and gas erupts from the Earth.&#10;&#10;As the magma cools, it generates bubble of gas. If the magma is light, the gas will form a plume and escape without danger. But in case of thick magma, the gas finds itself unable to get out and may spark a violent explosion. &#10;&#10;Mexico and Central America contain 118 volcanoes from the Holocene Period, which have erupted in the last 10,000 years. Their existence is due to clashes between the Cocos tectonic plate in the Pacific Ocean and the Caribbean and North America plate. &#10;&#10;In Mexico, the volcano of Popocatepetl has erupted 20 times between 1519 and 1997. The eruption of Santa Maria in Guatemala in 1902 was one of the four largest of the 20th century. Other volcanoes with regular activity include Arenal in Costa Rica, Cerro Negro in Nicaragua and San Miguel in El Salvador. &#10;&#10;However, Cotopaxi in Ecuador is one of the busiest in the world, having erupted over 50 times between 1738 and 1904. Finally, Ojos del Salado, in the Andes, is the world's highest volcano at 6,893 meters." id="1928" name="Google Shape;1928;p51" title="Volcanoes in Latin America">
            <a:hlinkClick r:id="rId3"/>
          </p:cNvPr>
          <p:cNvPicPr preferRelativeResize="0"/>
          <p:nvPr/>
        </p:nvPicPr>
        <p:blipFill>
          <a:blip r:embed="rId4">
            <a:alphaModFix/>
          </a:blip>
          <a:stretch>
            <a:fillRect/>
          </a:stretch>
        </p:blipFill>
        <p:spPr>
          <a:xfrm>
            <a:off x="7391975" y="680287"/>
            <a:ext cx="3126800" cy="2345100"/>
          </a:xfrm>
          <a:prstGeom prst="rect">
            <a:avLst/>
          </a:prstGeom>
          <a:noFill/>
          <a:ln>
            <a:noFill/>
          </a:ln>
        </p:spPr>
      </p:pic>
      <p:pic>
        <p:nvPicPr>
          <p:cNvPr descr="Our Volcanoes for Kids video is a fun and engaging way to  introduce volcanoes to children.  In this video kids will learn all about volcanoes and take away some fun interesting facts everyone should know.&#10;&#10;We learn what a volcano is, the difference between Magma and Lava, the different types of volcanoes, where they located, and much much more! We hope you enjoy our volcanoes for kids video.&#10;&#10;This video is designed to be a teaching resource for k-6 classrooms and at home learning.&#10;&#10;Subscribe to our channel  to be notified when we release new videos! &#10;&#10;You can also find us at the following channels&#10;&#10;Facebook: https://www.facebook.com/ClarendonLearning/&#10;Twitter:  https://twitter.com/ClarendonLRNG&#10;Website: https://clarendonlearning.org/&#10;YouTube: https://www.youtube.com/clarendonlearning&#10;&#10;Are you a K-6 grade teacher or homeschooling parent looking for more teaching resources?  We don’t only provide video content but high quality lesson plans as well.  Our lessons are 100% free with handouts, worksheets, classroom activities and more!  Check us out!&#10;&#10;Science Lesson Plans: https://clarendonlearning.org/product-category/science/&#10;&#10;More Science Videos: https://www.youtube.com/playlist?list=PLyqf1JCzOf_nBNCibt2BQi-hLBCzgHrMt&#10;&#10;Thank you for following Clarendon Learning. Clarendon Learning is a non-profit that was organized with the sole purpose to aid in the education and strengthening of America’s youth. Clarendon Learning hopes to create bright futures for children across the country by supporting teachers and parents, and developing high quality educational content for kids." id="1929" name="Google Shape;1929;p51" title="Volcanoes for Kids | A fun and engaging introduction to volcanoes for children">
            <a:hlinkClick r:id="rId5"/>
          </p:cNvPr>
          <p:cNvPicPr preferRelativeResize="0"/>
          <p:nvPr/>
        </p:nvPicPr>
        <p:blipFill>
          <a:blip r:embed="rId6">
            <a:alphaModFix/>
          </a:blip>
          <a:stretch>
            <a:fillRect/>
          </a:stretch>
        </p:blipFill>
        <p:spPr>
          <a:xfrm>
            <a:off x="7656375" y="3905663"/>
            <a:ext cx="3126800" cy="2345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3" name="Shape 1933"/>
        <p:cNvGrpSpPr/>
        <p:nvPr/>
      </p:nvGrpSpPr>
      <p:grpSpPr>
        <a:xfrm>
          <a:off x="0" y="0"/>
          <a:ext cx="0" cy="0"/>
          <a:chOff x="0" y="0"/>
          <a:chExt cx="0" cy="0"/>
        </a:xfrm>
      </p:grpSpPr>
      <p:sp>
        <p:nvSpPr>
          <p:cNvPr id="1934" name="Google Shape;1934;p52"/>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35" name="Google Shape;1935;p52"/>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36" name="Google Shape;1936;p52"/>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nota cultural: VOLCANOES</a:t>
            </a:r>
            <a:endParaRPr b="1" sz="4000">
              <a:latin typeface="Amatic SC"/>
              <a:ea typeface="Amatic SC"/>
              <a:cs typeface="Amatic SC"/>
              <a:sym typeface="Amatic SC"/>
            </a:endParaRPr>
          </a:p>
        </p:txBody>
      </p:sp>
      <p:sp>
        <p:nvSpPr>
          <p:cNvPr id="1937" name="Google Shape;1937;p52"/>
          <p:cNvSpPr txBox="1"/>
          <p:nvPr/>
        </p:nvSpPr>
        <p:spPr>
          <a:xfrm>
            <a:off x="512150" y="2863975"/>
            <a:ext cx="5003400" cy="1151700"/>
          </a:xfrm>
          <a:prstGeom prst="rect">
            <a:avLst/>
          </a:prstGeom>
          <a:noFill/>
          <a:ln cap="flat" cmpd="sng" w="2857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solidFill>
                  <a:schemeClr val="dk1"/>
                </a:solidFill>
                <a:latin typeface="Patrick Hand"/>
                <a:ea typeface="Patrick Hand"/>
                <a:cs typeface="Patrick Hand"/>
                <a:sym typeface="Patrick Hand"/>
              </a:rPr>
              <a:t>After you watch the videos, fill in the reflections on the right.</a:t>
            </a:r>
            <a:endParaRPr sz="2300">
              <a:solidFill>
                <a:schemeClr val="dk1"/>
              </a:solidFill>
              <a:latin typeface="Patrick Hand"/>
              <a:ea typeface="Patrick Hand"/>
              <a:cs typeface="Patrick Hand"/>
              <a:sym typeface="Patrick Hand"/>
            </a:endParaRPr>
          </a:p>
        </p:txBody>
      </p:sp>
      <p:sp>
        <p:nvSpPr>
          <p:cNvPr id="1938" name="Google Shape;1938;p52"/>
          <p:cNvSpPr txBox="1"/>
          <p:nvPr>
            <p:ph idx="1" type="subTitle"/>
          </p:nvPr>
        </p:nvSpPr>
        <p:spPr>
          <a:xfrm>
            <a:off x="6734600" y="1156950"/>
            <a:ext cx="50055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valcanos are big</a:t>
            </a:r>
            <a:endParaRPr/>
          </a:p>
        </p:txBody>
      </p:sp>
      <p:sp>
        <p:nvSpPr>
          <p:cNvPr id="1939" name="Google Shape;1939;p52"/>
          <p:cNvSpPr txBox="1"/>
          <p:nvPr>
            <p:ph idx="2" type="subTitle"/>
          </p:nvPr>
        </p:nvSpPr>
        <p:spPr>
          <a:xfrm>
            <a:off x="6734600" y="3248100"/>
            <a:ext cx="49734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why do valcanos erupt</a:t>
            </a:r>
            <a:endParaRPr/>
          </a:p>
        </p:txBody>
      </p:sp>
      <p:sp>
        <p:nvSpPr>
          <p:cNvPr id="1940" name="Google Shape;1940;p52"/>
          <p:cNvSpPr txBox="1"/>
          <p:nvPr>
            <p:ph idx="3" type="subTitle"/>
          </p:nvPr>
        </p:nvSpPr>
        <p:spPr>
          <a:xfrm>
            <a:off x="6734600" y="5448175"/>
            <a:ext cx="49734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valcanos are not cool</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4" name="Shape 1944"/>
        <p:cNvGrpSpPr/>
        <p:nvPr/>
      </p:nvGrpSpPr>
      <p:grpSpPr>
        <a:xfrm>
          <a:off x="0" y="0"/>
          <a:ext cx="0" cy="0"/>
          <a:chOff x="0" y="0"/>
          <a:chExt cx="0" cy="0"/>
        </a:xfrm>
      </p:grpSpPr>
      <p:sp>
        <p:nvSpPr>
          <p:cNvPr id="1945" name="Google Shape;1945;p53"/>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46" name="Google Shape;1946;p53"/>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47" name="Google Shape;1947;p53"/>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¿QUÉ TIEMPO HACE?</a:t>
            </a:r>
            <a:endParaRPr b="1" sz="4000">
              <a:latin typeface="Amatic SC"/>
              <a:ea typeface="Amatic SC"/>
              <a:cs typeface="Amatic SC"/>
              <a:sym typeface="Amatic SC"/>
            </a:endParaRPr>
          </a:p>
        </p:txBody>
      </p:sp>
      <p:sp>
        <p:nvSpPr>
          <p:cNvPr id="1948" name="Google Shape;1948;p53"/>
          <p:cNvSpPr txBox="1"/>
          <p:nvPr/>
        </p:nvSpPr>
        <p:spPr>
          <a:xfrm>
            <a:off x="512150" y="2863975"/>
            <a:ext cx="5003400" cy="2154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lang="es-ES" sz="2800">
                <a:solidFill>
                  <a:schemeClr val="dk1"/>
                </a:solidFill>
                <a:latin typeface="Patrick Hand"/>
                <a:ea typeface="Patrick Hand"/>
                <a:cs typeface="Patrick Hand"/>
                <a:sym typeface="Patrick Hand"/>
              </a:rPr>
              <a:t>Miguel has always wanted to be on the news! Help him practice giving weather reports in Latin America...in Spanish! </a:t>
            </a:r>
            <a:endParaRPr sz="2300">
              <a:solidFill>
                <a:schemeClr val="dk1"/>
              </a:solidFill>
              <a:latin typeface="Patrick Hand"/>
              <a:ea typeface="Patrick Hand"/>
              <a:cs typeface="Patrick Hand"/>
              <a:sym typeface="Patrick Hand"/>
            </a:endParaRPr>
          </a:p>
        </p:txBody>
      </p:sp>
      <p:grpSp>
        <p:nvGrpSpPr>
          <p:cNvPr id="1949" name="Google Shape;1949;p53"/>
          <p:cNvGrpSpPr/>
          <p:nvPr/>
        </p:nvGrpSpPr>
        <p:grpSpPr>
          <a:xfrm>
            <a:off x="9327368" y="425137"/>
            <a:ext cx="2865074" cy="525601"/>
            <a:chOff x="2946103" y="496398"/>
            <a:chExt cx="1989911" cy="655200"/>
          </a:xfrm>
        </p:grpSpPr>
        <p:sp>
          <p:nvSpPr>
            <p:cNvPr id="1950" name="Google Shape;1950;p53"/>
            <p:cNvSpPr/>
            <p:nvPr/>
          </p:nvSpPr>
          <p:spPr>
            <a:xfrm>
              <a:off x="2946103" y="496398"/>
              <a:ext cx="3156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1" name="Google Shape;1951;p53"/>
            <p:cNvSpPr/>
            <p:nvPr/>
          </p:nvSpPr>
          <p:spPr>
            <a:xfrm>
              <a:off x="3199614" y="497442"/>
              <a:ext cx="17364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952" name="Google Shape;1952;p53"/>
          <p:cNvSpPr txBox="1"/>
          <p:nvPr/>
        </p:nvSpPr>
        <p:spPr>
          <a:xfrm>
            <a:off x="9956625" y="396425"/>
            <a:ext cx="2109300" cy="584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s-ES" sz="3200">
                <a:solidFill>
                  <a:schemeClr val="dk1"/>
                </a:solidFill>
                <a:latin typeface="Amatic SC"/>
                <a:ea typeface="Amatic SC"/>
                <a:cs typeface="Amatic SC"/>
                <a:sym typeface="Amatic SC"/>
              </a:rPr>
              <a:t>el tiempo</a:t>
            </a:r>
            <a:endParaRPr b="1" sz="1600">
              <a:solidFill>
                <a:schemeClr val="dk1"/>
              </a:solidFill>
              <a:latin typeface="Amatic SC"/>
              <a:ea typeface="Amatic SC"/>
              <a:cs typeface="Amatic SC"/>
              <a:sym typeface="Amatic SC"/>
            </a:endParaRPr>
          </a:p>
          <a:p>
            <a:pPr indent="0" lvl="0" marL="0" marR="0" rtl="0" algn="l">
              <a:spcBef>
                <a:spcPts val="0"/>
              </a:spcBef>
              <a:spcAft>
                <a:spcPts val="0"/>
              </a:spcAft>
              <a:buNone/>
            </a:pPr>
            <a:r>
              <a:t/>
            </a:r>
            <a:endParaRPr b="1" sz="3200">
              <a:solidFill>
                <a:schemeClr val="dk1"/>
              </a:solidFill>
              <a:latin typeface="Amatic SC"/>
              <a:ea typeface="Amatic SC"/>
              <a:cs typeface="Amatic SC"/>
              <a:sym typeface="Amatic SC"/>
            </a:endParaRPr>
          </a:p>
          <a:p>
            <a:pPr indent="0" lvl="0" marL="0" marR="0" rtl="0" algn="l">
              <a:spcBef>
                <a:spcPts val="0"/>
              </a:spcBef>
              <a:spcAft>
                <a:spcPts val="0"/>
              </a:spcAft>
              <a:buNone/>
            </a:pPr>
            <a:r>
              <a:t/>
            </a:r>
            <a:endParaRPr b="1" sz="3200">
              <a:solidFill>
                <a:schemeClr val="dk1"/>
              </a:solidFill>
              <a:latin typeface="Amatic SC"/>
              <a:ea typeface="Amatic SC"/>
              <a:cs typeface="Amatic SC"/>
              <a:sym typeface="Amatic SC"/>
            </a:endParaRPr>
          </a:p>
        </p:txBody>
      </p:sp>
      <p:sp>
        <p:nvSpPr>
          <p:cNvPr id="1953" name="Google Shape;1953;p53"/>
          <p:cNvSpPr/>
          <p:nvPr/>
        </p:nvSpPr>
        <p:spPr>
          <a:xfrm>
            <a:off x="7112647" y="1170393"/>
            <a:ext cx="3673200" cy="41844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54" name="Google Shape;1954;p53"/>
          <p:cNvSpPr/>
          <p:nvPr/>
        </p:nvSpPr>
        <p:spPr>
          <a:xfrm rot="-1499585">
            <a:off x="6572088" y="5653309"/>
            <a:ext cx="1613930" cy="90689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download a copy</a:t>
            </a:r>
            <a:endParaRPr sz="1000">
              <a:latin typeface="Comfortaa"/>
              <a:ea typeface="Comfortaa"/>
              <a:cs typeface="Comfortaa"/>
              <a:sym typeface="Comfortaa"/>
            </a:endParaRPr>
          </a:p>
        </p:txBody>
      </p:sp>
      <p:pic>
        <p:nvPicPr>
          <p:cNvPr id="1955" name="Google Shape;1955;p53">
            <a:hlinkClick r:id="rId3"/>
          </p:cNvPr>
          <p:cNvPicPr preferRelativeResize="0"/>
          <p:nvPr/>
        </p:nvPicPr>
        <p:blipFill>
          <a:blip r:embed="rId4">
            <a:alphaModFix/>
          </a:blip>
          <a:stretch>
            <a:fillRect/>
          </a:stretch>
        </p:blipFill>
        <p:spPr>
          <a:xfrm>
            <a:off x="7322796" y="1392313"/>
            <a:ext cx="3252900" cy="4146425"/>
          </a:xfrm>
          <a:prstGeom prst="rect">
            <a:avLst/>
          </a:prstGeom>
          <a:noFill/>
          <a:ln>
            <a:noFill/>
          </a:ln>
        </p:spPr>
      </p:pic>
      <p:sp>
        <p:nvSpPr>
          <p:cNvPr id="1956" name="Google Shape;1956;p53"/>
          <p:cNvSpPr/>
          <p:nvPr/>
        </p:nvSpPr>
        <p:spPr>
          <a:xfrm rot="368398">
            <a:off x="7105368" y="1149827"/>
            <a:ext cx="4067030" cy="4558554"/>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0" name="Shape 1960"/>
        <p:cNvGrpSpPr/>
        <p:nvPr/>
      </p:nvGrpSpPr>
      <p:grpSpPr>
        <a:xfrm>
          <a:off x="0" y="0"/>
          <a:ext cx="0" cy="0"/>
          <a:chOff x="0" y="0"/>
          <a:chExt cx="0" cy="0"/>
        </a:xfrm>
      </p:grpSpPr>
      <p:grpSp>
        <p:nvGrpSpPr>
          <p:cNvPr id="1961" name="Google Shape;1961;p54"/>
          <p:cNvGrpSpPr/>
          <p:nvPr/>
        </p:nvGrpSpPr>
        <p:grpSpPr>
          <a:xfrm>
            <a:off x="9327368" y="425137"/>
            <a:ext cx="2865074" cy="525601"/>
            <a:chOff x="2946103" y="496398"/>
            <a:chExt cx="1989911" cy="655200"/>
          </a:xfrm>
        </p:grpSpPr>
        <p:sp>
          <p:nvSpPr>
            <p:cNvPr id="1962" name="Google Shape;1962;p54"/>
            <p:cNvSpPr/>
            <p:nvPr/>
          </p:nvSpPr>
          <p:spPr>
            <a:xfrm>
              <a:off x="2946103" y="496398"/>
              <a:ext cx="3156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3" name="Google Shape;1963;p54"/>
            <p:cNvSpPr/>
            <p:nvPr/>
          </p:nvSpPr>
          <p:spPr>
            <a:xfrm>
              <a:off x="3199614" y="497442"/>
              <a:ext cx="17364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964" name="Google Shape;1964;p54"/>
          <p:cNvSpPr txBox="1"/>
          <p:nvPr/>
        </p:nvSpPr>
        <p:spPr>
          <a:xfrm>
            <a:off x="9956625" y="396425"/>
            <a:ext cx="2109300" cy="584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s-ES" sz="3200">
                <a:solidFill>
                  <a:schemeClr val="dk1"/>
                </a:solidFill>
                <a:latin typeface="Amatic SC"/>
                <a:ea typeface="Amatic SC"/>
                <a:cs typeface="Amatic SC"/>
                <a:sym typeface="Amatic SC"/>
              </a:rPr>
              <a:t>el tiempo</a:t>
            </a:r>
            <a:endParaRPr b="1" sz="1600">
              <a:solidFill>
                <a:schemeClr val="dk1"/>
              </a:solidFill>
              <a:latin typeface="Amatic SC"/>
              <a:ea typeface="Amatic SC"/>
              <a:cs typeface="Amatic SC"/>
              <a:sym typeface="Amatic SC"/>
            </a:endParaRPr>
          </a:p>
          <a:p>
            <a:pPr indent="0" lvl="0" marL="0" marR="0" rtl="0" algn="l">
              <a:spcBef>
                <a:spcPts val="0"/>
              </a:spcBef>
              <a:spcAft>
                <a:spcPts val="0"/>
              </a:spcAft>
              <a:buNone/>
            </a:pPr>
            <a:r>
              <a:t/>
            </a:r>
            <a:endParaRPr b="1" sz="3200">
              <a:solidFill>
                <a:schemeClr val="dk1"/>
              </a:solidFill>
              <a:latin typeface="Amatic SC"/>
              <a:ea typeface="Amatic SC"/>
              <a:cs typeface="Amatic SC"/>
              <a:sym typeface="Amatic SC"/>
            </a:endParaRPr>
          </a:p>
        </p:txBody>
      </p:sp>
      <p:sp>
        <p:nvSpPr>
          <p:cNvPr id="1965" name="Google Shape;1965;p54"/>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66" name="Google Shape;1966;p54"/>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67" name="Google Shape;1967;p54"/>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¡Juguemos!</a:t>
            </a:r>
            <a:endParaRPr b="1" sz="4000">
              <a:latin typeface="Amatic SC"/>
              <a:ea typeface="Amatic SC"/>
              <a:cs typeface="Amatic SC"/>
              <a:sym typeface="Amatic SC"/>
            </a:endParaRPr>
          </a:p>
        </p:txBody>
      </p:sp>
      <p:sp>
        <p:nvSpPr>
          <p:cNvPr id="1968" name="Google Shape;1968;p54"/>
          <p:cNvSpPr txBox="1"/>
          <p:nvPr/>
        </p:nvSpPr>
        <p:spPr>
          <a:xfrm>
            <a:off x="512150" y="2863975"/>
            <a:ext cx="3273000" cy="2963400"/>
          </a:xfrm>
          <a:prstGeom prst="rect">
            <a:avLst/>
          </a:prstGeom>
          <a:noFill/>
          <a:ln cap="flat" cmpd="sng" w="28575">
            <a:solidFill>
              <a:srgbClr val="7C926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es-ES" sz="2000">
                <a:latin typeface="Comfortaa"/>
                <a:ea typeface="Comfortaa"/>
                <a:cs typeface="Comfortaa"/>
                <a:sym typeface="Comfortaa"/>
              </a:rPr>
              <a:t>Instrucciones: </a:t>
            </a:r>
            <a:r>
              <a:rPr lang="es-ES" sz="2000">
                <a:latin typeface="Comfortaa"/>
                <a:ea typeface="Comfortaa"/>
                <a:cs typeface="Comfortaa"/>
                <a:sym typeface="Comfortaa"/>
              </a:rPr>
              <a:t>Click on the pictures to play Lotería and Randomizer! Say the numbers in English and Spanish.</a:t>
            </a:r>
            <a:endParaRPr sz="2000">
              <a:latin typeface="Comfortaa"/>
              <a:ea typeface="Comfortaa"/>
              <a:cs typeface="Comfortaa"/>
              <a:sym typeface="Comfortaa"/>
            </a:endParaRPr>
          </a:p>
        </p:txBody>
      </p:sp>
      <p:grpSp>
        <p:nvGrpSpPr>
          <p:cNvPr id="1969" name="Google Shape;1969;p54"/>
          <p:cNvGrpSpPr/>
          <p:nvPr/>
        </p:nvGrpSpPr>
        <p:grpSpPr>
          <a:xfrm>
            <a:off x="6848175" y="1747204"/>
            <a:ext cx="2080398" cy="3772948"/>
            <a:chOff x="2547150" y="238125"/>
            <a:chExt cx="2525675" cy="5238750"/>
          </a:xfrm>
        </p:grpSpPr>
        <p:sp>
          <p:nvSpPr>
            <p:cNvPr id="1970" name="Google Shape;1970;p54"/>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1111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54"/>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54"/>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54"/>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4" name="Google Shape;1974;p54"/>
          <p:cNvGrpSpPr/>
          <p:nvPr/>
        </p:nvGrpSpPr>
        <p:grpSpPr>
          <a:xfrm>
            <a:off x="9484203" y="1747204"/>
            <a:ext cx="2080398" cy="3772948"/>
            <a:chOff x="2547150" y="238125"/>
            <a:chExt cx="2525675" cy="5238750"/>
          </a:xfrm>
        </p:grpSpPr>
        <p:sp>
          <p:nvSpPr>
            <p:cNvPr id="1975" name="Google Shape;1975;p54"/>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1111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54"/>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54"/>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54"/>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79" name="Google Shape;1979;p54">
            <a:hlinkClick r:id="rId3"/>
          </p:cNvPr>
          <p:cNvPicPr preferRelativeResize="0"/>
          <p:nvPr/>
        </p:nvPicPr>
        <p:blipFill>
          <a:blip r:embed="rId4">
            <a:alphaModFix/>
          </a:blip>
          <a:stretch>
            <a:fillRect/>
          </a:stretch>
        </p:blipFill>
        <p:spPr>
          <a:xfrm>
            <a:off x="6914000" y="2091300"/>
            <a:ext cx="1956824" cy="3064599"/>
          </a:xfrm>
          <a:prstGeom prst="rect">
            <a:avLst/>
          </a:prstGeom>
          <a:noFill/>
          <a:ln>
            <a:noFill/>
          </a:ln>
        </p:spPr>
      </p:pic>
      <p:pic>
        <p:nvPicPr>
          <p:cNvPr id="1980" name="Google Shape;1980;p54">
            <a:hlinkClick r:id="rId5"/>
          </p:cNvPr>
          <p:cNvPicPr preferRelativeResize="0"/>
          <p:nvPr/>
        </p:nvPicPr>
        <p:blipFill>
          <a:blip r:embed="rId6">
            <a:alphaModFix/>
          </a:blip>
          <a:stretch>
            <a:fillRect/>
          </a:stretch>
        </p:blipFill>
        <p:spPr>
          <a:xfrm>
            <a:off x="9584675" y="2091300"/>
            <a:ext cx="1956824" cy="3064601"/>
          </a:xfrm>
          <a:prstGeom prst="rect">
            <a:avLst/>
          </a:prstGeom>
          <a:noFill/>
          <a:ln>
            <a:noFill/>
          </a:ln>
        </p:spPr>
      </p:pic>
      <p:pic>
        <p:nvPicPr>
          <p:cNvPr id="1981" name="Google Shape;1981;p54"/>
          <p:cNvPicPr preferRelativeResize="0"/>
          <p:nvPr/>
        </p:nvPicPr>
        <p:blipFill>
          <a:blip r:embed="rId7">
            <a:alphaModFix/>
          </a:blip>
          <a:stretch>
            <a:fillRect/>
          </a:stretch>
        </p:blipFill>
        <p:spPr>
          <a:xfrm>
            <a:off x="2797225" y="3035500"/>
            <a:ext cx="3635100" cy="3635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5" name="Shape 1985"/>
        <p:cNvGrpSpPr/>
        <p:nvPr/>
      </p:nvGrpSpPr>
      <p:grpSpPr>
        <a:xfrm>
          <a:off x="0" y="0"/>
          <a:ext cx="0" cy="0"/>
          <a:chOff x="0" y="0"/>
          <a:chExt cx="0" cy="0"/>
        </a:xfrm>
      </p:grpSpPr>
      <p:grpSp>
        <p:nvGrpSpPr>
          <p:cNvPr id="1986" name="Google Shape;1986;p55"/>
          <p:cNvGrpSpPr/>
          <p:nvPr/>
        </p:nvGrpSpPr>
        <p:grpSpPr>
          <a:xfrm>
            <a:off x="9327368" y="425137"/>
            <a:ext cx="2865074" cy="525601"/>
            <a:chOff x="2946103" y="496398"/>
            <a:chExt cx="1989911" cy="655200"/>
          </a:xfrm>
        </p:grpSpPr>
        <p:sp>
          <p:nvSpPr>
            <p:cNvPr id="1987" name="Google Shape;1987;p55"/>
            <p:cNvSpPr/>
            <p:nvPr/>
          </p:nvSpPr>
          <p:spPr>
            <a:xfrm>
              <a:off x="2946103" y="496398"/>
              <a:ext cx="3156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8" name="Google Shape;1988;p55"/>
            <p:cNvSpPr/>
            <p:nvPr/>
          </p:nvSpPr>
          <p:spPr>
            <a:xfrm>
              <a:off x="3199614" y="497442"/>
              <a:ext cx="17364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989" name="Google Shape;1989;p55"/>
          <p:cNvSpPr txBox="1"/>
          <p:nvPr/>
        </p:nvSpPr>
        <p:spPr>
          <a:xfrm>
            <a:off x="9956625" y="396425"/>
            <a:ext cx="2109300" cy="584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s-ES" sz="3200">
                <a:solidFill>
                  <a:schemeClr val="dk1"/>
                </a:solidFill>
                <a:latin typeface="Amatic SC"/>
                <a:ea typeface="Amatic SC"/>
                <a:cs typeface="Amatic SC"/>
                <a:sym typeface="Amatic SC"/>
              </a:rPr>
              <a:t>el tiempo</a:t>
            </a:r>
            <a:endParaRPr b="1" sz="1600">
              <a:solidFill>
                <a:schemeClr val="dk1"/>
              </a:solidFill>
              <a:latin typeface="Amatic SC"/>
              <a:ea typeface="Amatic SC"/>
              <a:cs typeface="Amatic SC"/>
              <a:sym typeface="Amatic SC"/>
            </a:endParaRPr>
          </a:p>
          <a:p>
            <a:pPr indent="0" lvl="0" marL="0" marR="0" rtl="0" algn="l">
              <a:spcBef>
                <a:spcPts val="0"/>
              </a:spcBef>
              <a:spcAft>
                <a:spcPts val="0"/>
              </a:spcAft>
              <a:buNone/>
            </a:pPr>
            <a:r>
              <a:t/>
            </a:r>
            <a:endParaRPr b="1" sz="3200">
              <a:solidFill>
                <a:schemeClr val="dk1"/>
              </a:solidFill>
              <a:latin typeface="Amatic SC"/>
              <a:ea typeface="Amatic SC"/>
              <a:cs typeface="Amatic SC"/>
              <a:sym typeface="Amatic SC"/>
            </a:endParaRPr>
          </a:p>
        </p:txBody>
      </p:sp>
      <p:sp>
        <p:nvSpPr>
          <p:cNvPr id="1990" name="Google Shape;1990;p55"/>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91" name="Google Shape;1991;p55"/>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92" name="Google Shape;1992;p55"/>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el tiempo charades</a:t>
            </a:r>
            <a:endParaRPr sz="4200"/>
          </a:p>
        </p:txBody>
      </p:sp>
      <p:sp>
        <p:nvSpPr>
          <p:cNvPr id="1993" name="Google Shape;1993;p55"/>
          <p:cNvSpPr txBox="1"/>
          <p:nvPr/>
        </p:nvSpPr>
        <p:spPr>
          <a:xfrm>
            <a:off x="1601500" y="2492125"/>
            <a:ext cx="3795600" cy="34851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b="1" lang="es-ES" sz="2000">
                <a:latin typeface="Comfortaa"/>
                <a:ea typeface="Comfortaa"/>
                <a:cs typeface="Comfortaa"/>
                <a:sym typeface="Comfortaa"/>
              </a:rPr>
              <a:t>In</a:t>
            </a:r>
            <a:r>
              <a:rPr b="1" lang="es-ES" sz="2000">
                <a:latin typeface="Comfortaa"/>
                <a:ea typeface="Comfortaa"/>
                <a:cs typeface="Comfortaa"/>
                <a:sym typeface="Comfortaa"/>
              </a:rPr>
              <a:t>structions</a:t>
            </a:r>
            <a:r>
              <a:rPr lang="es-ES" sz="2000">
                <a:latin typeface="Comfortaa"/>
                <a:ea typeface="Comfortaa"/>
                <a:cs typeface="Comfortaa"/>
                <a:sym typeface="Comfortaa"/>
              </a:rPr>
              <a:t>: 1 person from each team will come forward. I’ll say one of our vocabulary words in Español. The first player to correctly do the gesture that matches earns a point!</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sp>
        <p:nvSpPr>
          <p:cNvPr id="1994" name="Google Shape;1994;p55"/>
          <p:cNvSpPr/>
          <p:nvPr/>
        </p:nvSpPr>
        <p:spPr>
          <a:xfrm>
            <a:off x="7136050" y="1179601"/>
            <a:ext cx="2647500" cy="2709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95" name="Google Shape;1995;p55"/>
          <p:cNvSpPr/>
          <p:nvPr/>
        </p:nvSpPr>
        <p:spPr>
          <a:xfrm rot="58545">
            <a:off x="8647934" y="619338"/>
            <a:ext cx="493272" cy="790179"/>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96" name="Google Shape;1996;p55"/>
          <p:cNvSpPr txBox="1"/>
          <p:nvPr/>
        </p:nvSpPr>
        <p:spPr>
          <a:xfrm>
            <a:off x="7880975" y="1899188"/>
            <a:ext cx="3795600" cy="204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5500">
                <a:latin typeface="Amatic SC"/>
                <a:ea typeface="Amatic SC"/>
                <a:cs typeface="Amatic SC"/>
                <a:sym typeface="Amatic SC"/>
              </a:rPr>
              <a:t>¡Escuchen bien!</a:t>
            </a:r>
            <a:endParaRPr b="1" sz="5500">
              <a:latin typeface="Amatic SC"/>
              <a:ea typeface="Amatic SC"/>
              <a:cs typeface="Amatic SC"/>
              <a:sym typeface="Amatic SC"/>
            </a:endParaRPr>
          </a:p>
          <a:p>
            <a:pPr indent="0" lvl="0" marL="0" marR="0" rtl="0" algn="l">
              <a:spcBef>
                <a:spcPts val="0"/>
              </a:spcBef>
              <a:spcAft>
                <a:spcPts val="0"/>
              </a:spcAft>
              <a:buNone/>
            </a:pPr>
            <a:r>
              <a:t/>
            </a:r>
            <a:endParaRPr b="1" sz="5400">
              <a:latin typeface="Amatic SC"/>
              <a:ea typeface="Amatic SC"/>
              <a:cs typeface="Amatic SC"/>
              <a:sym typeface="Amatic SC"/>
            </a:endParaRPr>
          </a:p>
        </p:txBody>
      </p:sp>
      <p:pic>
        <p:nvPicPr>
          <p:cNvPr id="1997" name="Google Shape;1997;p55"/>
          <p:cNvPicPr preferRelativeResize="0"/>
          <p:nvPr/>
        </p:nvPicPr>
        <p:blipFill>
          <a:blip r:embed="rId3">
            <a:alphaModFix/>
          </a:blip>
          <a:stretch>
            <a:fillRect/>
          </a:stretch>
        </p:blipFill>
        <p:spPr>
          <a:xfrm>
            <a:off x="7666200" y="2795475"/>
            <a:ext cx="3795600" cy="3795600"/>
          </a:xfrm>
          <a:prstGeom prst="rect">
            <a:avLst/>
          </a:prstGeom>
          <a:noFill/>
          <a:ln>
            <a:noFill/>
          </a:ln>
        </p:spPr>
      </p:pic>
      <p:pic>
        <p:nvPicPr>
          <p:cNvPr id="1998" name="Google Shape;1998;p55"/>
          <p:cNvPicPr preferRelativeResize="0"/>
          <p:nvPr/>
        </p:nvPicPr>
        <p:blipFill>
          <a:blip r:embed="rId4">
            <a:alphaModFix/>
          </a:blip>
          <a:stretch>
            <a:fillRect/>
          </a:stretch>
        </p:blipFill>
        <p:spPr>
          <a:xfrm flipH="1">
            <a:off x="-449250" y="3071986"/>
            <a:ext cx="3242575" cy="3242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2" name="Shape 2002"/>
        <p:cNvGrpSpPr/>
        <p:nvPr/>
      </p:nvGrpSpPr>
      <p:grpSpPr>
        <a:xfrm>
          <a:off x="0" y="0"/>
          <a:ext cx="0" cy="0"/>
          <a:chOff x="0" y="0"/>
          <a:chExt cx="0" cy="0"/>
        </a:xfrm>
      </p:grpSpPr>
      <p:grpSp>
        <p:nvGrpSpPr>
          <p:cNvPr id="2003" name="Google Shape;2003;p56"/>
          <p:cNvGrpSpPr/>
          <p:nvPr/>
        </p:nvGrpSpPr>
        <p:grpSpPr>
          <a:xfrm>
            <a:off x="9327368" y="425137"/>
            <a:ext cx="2865074" cy="525601"/>
            <a:chOff x="2946103" y="496398"/>
            <a:chExt cx="1989911" cy="655200"/>
          </a:xfrm>
        </p:grpSpPr>
        <p:sp>
          <p:nvSpPr>
            <p:cNvPr id="2004" name="Google Shape;2004;p56"/>
            <p:cNvSpPr/>
            <p:nvPr/>
          </p:nvSpPr>
          <p:spPr>
            <a:xfrm>
              <a:off x="2946103" y="496398"/>
              <a:ext cx="3156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5" name="Google Shape;2005;p56"/>
            <p:cNvSpPr/>
            <p:nvPr/>
          </p:nvSpPr>
          <p:spPr>
            <a:xfrm>
              <a:off x="3199614" y="497442"/>
              <a:ext cx="17364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006" name="Google Shape;2006;p56"/>
          <p:cNvSpPr txBox="1"/>
          <p:nvPr/>
        </p:nvSpPr>
        <p:spPr>
          <a:xfrm>
            <a:off x="9956625" y="396425"/>
            <a:ext cx="2109300" cy="584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s-ES" sz="3200">
                <a:solidFill>
                  <a:schemeClr val="dk1"/>
                </a:solidFill>
                <a:latin typeface="Amatic SC"/>
                <a:ea typeface="Amatic SC"/>
                <a:cs typeface="Amatic SC"/>
                <a:sym typeface="Amatic SC"/>
              </a:rPr>
              <a:t>el tiempo</a:t>
            </a:r>
            <a:endParaRPr b="1" sz="1600">
              <a:solidFill>
                <a:schemeClr val="dk1"/>
              </a:solidFill>
              <a:latin typeface="Amatic SC"/>
              <a:ea typeface="Amatic SC"/>
              <a:cs typeface="Amatic SC"/>
              <a:sym typeface="Amatic SC"/>
            </a:endParaRPr>
          </a:p>
          <a:p>
            <a:pPr indent="0" lvl="0" marL="0" marR="0" rtl="0" algn="l">
              <a:spcBef>
                <a:spcPts val="0"/>
              </a:spcBef>
              <a:spcAft>
                <a:spcPts val="0"/>
              </a:spcAft>
              <a:buNone/>
            </a:pPr>
            <a:r>
              <a:t/>
            </a:r>
            <a:endParaRPr b="1" sz="3200">
              <a:solidFill>
                <a:schemeClr val="dk1"/>
              </a:solidFill>
              <a:latin typeface="Amatic SC"/>
              <a:ea typeface="Amatic SC"/>
              <a:cs typeface="Amatic SC"/>
              <a:sym typeface="Amatic SC"/>
            </a:endParaRPr>
          </a:p>
        </p:txBody>
      </p:sp>
      <p:sp>
        <p:nvSpPr>
          <p:cNvPr id="2007" name="Google Shape;2007;p56"/>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008" name="Google Shape;2008;p56"/>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009" name="Google Shape;2009;p56"/>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EL TIEMPO CROSSWORD</a:t>
            </a:r>
            <a:endParaRPr sz="4200"/>
          </a:p>
        </p:txBody>
      </p:sp>
      <p:sp>
        <p:nvSpPr>
          <p:cNvPr id="2010" name="Google Shape;2010;p56"/>
          <p:cNvSpPr txBox="1"/>
          <p:nvPr/>
        </p:nvSpPr>
        <p:spPr>
          <a:xfrm>
            <a:off x="1686400" y="2866475"/>
            <a:ext cx="3848100" cy="30537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91440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Translate the English words into our Spanish vocabulary to complete the crossword puzzle!</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sp>
        <p:nvSpPr>
          <p:cNvPr id="2011" name="Google Shape;2011;p56"/>
          <p:cNvSpPr/>
          <p:nvPr/>
        </p:nvSpPr>
        <p:spPr>
          <a:xfrm>
            <a:off x="7112647" y="1170393"/>
            <a:ext cx="3673200" cy="41844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012" name="Google Shape;2012;p56"/>
          <p:cNvSpPr/>
          <p:nvPr/>
        </p:nvSpPr>
        <p:spPr>
          <a:xfrm rot="58545">
            <a:off x="8647934" y="619338"/>
            <a:ext cx="493272" cy="790179"/>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013" name="Google Shape;2013;p56"/>
          <p:cNvSpPr/>
          <p:nvPr/>
        </p:nvSpPr>
        <p:spPr>
          <a:xfrm rot="-1499585">
            <a:off x="6572088" y="5653309"/>
            <a:ext cx="1613930" cy="90689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download a copy</a:t>
            </a:r>
            <a:endParaRPr sz="1000">
              <a:latin typeface="Comfortaa"/>
              <a:ea typeface="Comfortaa"/>
              <a:cs typeface="Comfortaa"/>
              <a:sym typeface="Comfortaa"/>
            </a:endParaRPr>
          </a:p>
        </p:txBody>
      </p:sp>
      <p:pic>
        <p:nvPicPr>
          <p:cNvPr id="2014" name="Google Shape;2014;p56">
            <a:hlinkClick r:id="rId3"/>
          </p:cNvPr>
          <p:cNvPicPr preferRelativeResize="0"/>
          <p:nvPr/>
        </p:nvPicPr>
        <p:blipFill>
          <a:blip r:embed="rId4">
            <a:alphaModFix/>
          </a:blip>
          <a:stretch>
            <a:fillRect/>
          </a:stretch>
        </p:blipFill>
        <p:spPr>
          <a:xfrm>
            <a:off x="8132222" y="1391692"/>
            <a:ext cx="3033701" cy="4421258"/>
          </a:xfrm>
          <a:prstGeom prst="rect">
            <a:avLst/>
          </a:prstGeom>
          <a:noFill/>
          <a:ln>
            <a:noFill/>
          </a:ln>
        </p:spPr>
      </p:pic>
      <p:pic>
        <p:nvPicPr>
          <p:cNvPr id="2015" name="Google Shape;2015;p56"/>
          <p:cNvPicPr preferRelativeResize="0"/>
          <p:nvPr/>
        </p:nvPicPr>
        <p:blipFill>
          <a:blip r:embed="rId5">
            <a:alphaModFix/>
          </a:blip>
          <a:stretch>
            <a:fillRect/>
          </a:stretch>
        </p:blipFill>
        <p:spPr>
          <a:xfrm>
            <a:off x="-374750" y="3016750"/>
            <a:ext cx="3279100" cy="3279100"/>
          </a:xfrm>
          <a:prstGeom prst="rect">
            <a:avLst/>
          </a:prstGeom>
          <a:noFill/>
          <a:ln>
            <a:noFill/>
          </a:ln>
        </p:spPr>
      </p:pic>
      <p:sp>
        <p:nvSpPr>
          <p:cNvPr id="2016" name="Google Shape;2016;p56"/>
          <p:cNvSpPr/>
          <p:nvPr/>
        </p:nvSpPr>
        <p:spPr>
          <a:xfrm rot="-856566">
            <a:off x="7386477" y="1503334"/>
            <a:ext cx="4066994" cy="4558405"/>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0" name="Shape 2020"/>
        <p:cNvGrpSpPr/>
        <p:nvPr/>
      </p:nvGrpSpPr>
      <p:grpSpPr>
        <a:xfrm>
          <a:off x="0" y="0"/>
          <a:ext cx="0" cy="0"/>
          <a:chOff x="0" y="0"/>
          <a:chExt cx="0" cy="0"/>
        </a:xfrm>
      </p:grpSpPr>
      <p:grpSp>
        <p:nvGrpSpPr>
          <p:cNvPr id="2021" name="Google Shape;2021;p57"/>
          <p:cNvGrpSpPr/>
          <p:nvPr/>
        </p:nvGrpSpPr>
        <p:grpSpPr>
          <a:xfrm>
            <a:off x="9327368" y="425137"/>
            <a:ext cx="2865074" cy="525601"/>
            <a:chOff x="2946103" y="496398"/>
            <a:chExt cx="1989911" cy="655200"/>
          </a:xfrm>
        </p:grpSpPr>
        <p:sp>
          <p:nvSpPr>
            <p:cNvPr id="2022" name="Google Shape;2022;p57"/>
            <p:cNvSpPr/>
            <p:nvPr/>
          </p:nvSpPr>
          <p:spPr>
            <a:xfrm>
              <a:off x="2946103" y="496398"/>
              <a:ext cx="3156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3" name="Google Shape;2023;p57"/>
            <p:cNvSpPr/>
            <p:nvPr/>
          </p:nvSpPr>
          <p:spPr>
            <a:xfrm>
              <a:off x="3199614" y="497442"/>
              <a:ext cx="17364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024" name="Google Shape;2024;p57"/>
          <p:cNvSpPr txBox="1"/>
          <p:nvPr/>
        </p:nvSpPr>
        <p:spPr>
          <a:xfrm>
            <a:off x="9956625" y="396425"/>
            <a:ext cx="2109300" cy="584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s-ES" sz="3200">
                <a:solidFill>
                  <a:schemeClr val="dk1"/>
                </a:solidFill>
                <a:latin typeface="Amatic SC"/>
                <a:ea typeface="Amatic SC"/>
                <a:cs typeface="Amatic SC"/>
                <a:sym typeface="Amatic SC"/>
              </a:rPr>
              <a:t>el tiempo</a:t>
            </a:r>
            <a:endParaRPr b="1" sz="1600">
              <a:solidFill>
                <a:schemeClr val="dk1"/>
              </a:solidFill>
              <a:latin typeface="Amatic SC"/>
              <a:ea typeface="Amatic SC"/>
              <a:cs typeface="Amatic SC"/>
              <a:sym typeface="Amatic SC"/>
            </a:endParaRPr>
          </a:p>
          <a:p>
            <a:pPr indent="0" lvl="0" marL="0" marR="0" rtl="0" algn="l">
              <a:spcBef>
                <a:spcPts val="0"/>
              </a:spcBef>
              <a:spcAft>
                <a:spcPts val="0"/>
              </a:spcAft>
              <a:buNone/>
            </a:pPr>
            <a:r>
              <a:t/>
            </a:r>
            <a:endParaRPr b="1" sz="3200">
              <a:solidFill>
                <a:schemeClr val="dk1"/>
              </a:solidFill>
              <a:latin typeface="Amatic SC"/>
              <a:ea typeface="Amatic SC"/>
              <a:cs typeface="Amatic SC"/>
              <a:sym typeface="Amatic SC"/>
            </a:endParaRPr>
          </a:p>
        </p:txBody>
      </p:sp>
      <p:sp>
        <p:nvSpPr>
          <p:cNvPr id="2025" name="Google Shape;2025;p57"/>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026" name="Google Shape;2026;p57"/>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027" name="Google Shape;2027;p57"/>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EL TIEMPO CROSSWORD</a:t>
            </a:r>
            <a:endParaRPr sz="4200"/>
          </a:p>
        </p:txBody>
      </p:sp>
      <p:sp>
        <p:nvSpPr>
          <p:cNvPr id="2028" name="Google Shape;2028;p57"/>
          <p:cNvSpPr txBox="1"/>
          <p:nvPr/>
        </p:nvSpPr>
        <p:spPr>
          <a:xfrm>
            <a:off x="510450" y="2491725"/>
            <a:ext cx="3673200" cy="36354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Translate the English words into our Spanish vocabulary and search for the Spanish words in the crossword puzzle.</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sp>
        <p:nvSpPr>
          <p:cNvPr id="2029" name="Google Shape;2029;p57"/>
          <p:cNvSpPr/>
          <p:nvPr/>
        </p:nvSpPr>
        <p:spPr>
          <a:xfrm>
            <a:off x="7112647" y="1246593"/>
            <a:ext cx="3673200" cy="41844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030" name="Google Shape;2030;p57"/>
          <p:cNvSpPr/>
          <p:nvPr/>
        </p:nvSpPr>
        <p:spPr>
          <a:xfrm rot="58545">
            <a:off x="8647934" y="619338"/>
            <a:ext cx="493272" cy="790179"/>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031" name="Google Shape;2031;p57">
            <a:hlinkClick r:id="rId3"/>
          </p:cNvPr>
          <p:cNvPicPr preferRelativeResize="0"/>
          <p:nvPr/>
        </p:nvPicPr>
        <p:blipFill>
          <a:blip r:embed="rId4">
            <a:alphaModFix/>
          </a:blip>
          <a:stretch>
            <a:fillRect/>
          </a:stretch>
        </p:blipFill>
        <p:spPr>
          <a:xfrm>
            <a:off x="7767911" y="1505526"/>
            <a:ext cx="3304128" cy="4184399"/>
          </a:xfrm>
          <a:prstGeom prst="rect">
            <a:avLst/>
          </a:prstGeom>
          <a:noFill/>
          <a:ln>
            <a:noFill/>
          </a:ln>
          <a:effectLst>
            <a:outerShdw blurRad="50800" rotWithShape="0" algn="t" dir="5400000" dist="38100">
              <a:srgbClr val="000000">
                <a:alpha val="40000"/>
              </a:srgbClr>
            </a:outerShdw>
          </a:effectLst>
        </p:spPr>
      </p:pic>
      <p:sp>
        <p:nvSpPr>
          <p:cNvPr id="2032" name="Google Shape;2032;p57"/>
          <p:cNvSpPr/>
          <p:nvPr/>
        </p:nvSpPr>
        <p:spPr>
          <a:xfrm rot="-856486">
            <a:off x="7565209" y="1480570"/>
            <a:ext cx="3827682" cy="4068917"/>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033" name="Google Shape;2033;p57"/>
          <p:cNvSpPr/>
          <p:nvPr/>
        </p:nvSpPr>
        <p:spPr>
          <a:xfrm rot="-1499585">
            <a:off x="6572088" y="5653309"/>
            <a:ext cx="1613930" cy="906890"/>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download a copy</a:t>
            </a:r>
            <a:endParaRPr sz="1000">
              <a:latin typeface="Comfortaa"/>
              <a:ea typeface="Comfortaa"/>
              <a:cs typeface="Comfortaa"/>
              <a:sym typeface="Comfortaa"/>
            </a:endParaRPr>
          </a:p>
        </p:txBody>
      </p:sp>
      <p:pic>
        <p:nvPicPr>
          <p:cNvPr id="2034" name="Google Shape;2034;p57"/>
          <p:cNvPicPr preferRelativeResize="0"/>
          <p:nvPr/>
        </p:nvPicPr>
        <p:blipFill>
          <a:blip r:embed="rId5">
            <a:alphaModFix/>
          </a:blip>
          <a:stretch>
            <a:fillRect/>
          </a:stretch>
        </p:blipFill>
        <p:spPr>
          <a:xfrm>
            <a:off x="2983300" y="3326500"/>
            <a:ext cx="3304150" cy="3304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0" name="Shape 1670"/>
        <p:cNvGrpSpPr/>
        <p:nvPr/>
      </p:nvGrpSpPr>
      <p:grpSpPr>
        <a:xfrm>
          <a:off x="0" y="0"/>
          <a:ext cx="0" cy="0"/>
          <a:chOff x="0" y="0"/>
          <a:chExt cx="0" cy="0"/>
        </a:xfrm>
      </p:grpSpPr>
      <p:sp>
        <p:nvSpPr>
          <p:cNvPr id="1671" name="Google Shape;1671;p33"/>
          <p:cNvSpPr txBox="1"/>
          <p:nvPr/>
        </p:nvSpPr>
        <p:spPr>
          <a:xfrm>
            <a:off x="379711" y="429141"/>
            <a:ext cx="43440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5400">
                <a:solidFill>
                  <a:schemeClr val="dk1"/>
                </a:solidFill>
                <a:latin typeface="Amatic SC"/>
                <a:ea typeface="Amatic SC"/>
                <a:cs typeface="Amatic SC"/>
                <a:sym typeface="Amatic SC"/>
              </a:rPr>
              <a:t>Level I Part II</a:t>
            </a:r>
            <a:endParaRPr/>
          </a:p>
        </p:txBody>
      </p:sp>
      <p:pic>
        <p:nvPicPr>
          <p:cNvPr id="1672" name="Google Shape;1672;p33"/>
          <p:cNvPicPr preferRelativeResize="0"/>
          <p:nvPr/>
        </p:nvPicPr>
        <p:blipFill>
          <a:blip r:embed="rId3">
            <a:alphaModFix/>
          </a:blip>
          <a:stretch>
            <a:fillRect/>
          </a:stretch>
        </p:blipFill>
        <p:spPr>
          <a:xfrm>
            <a:off x="637525" y="1352477"/>
            <a:ext cx="1233699" cy="1168650"/>
          </a:xfrm>
          <a:prstGeom prst="rect">
            <a:avLst/>
          </a:prstGeom>
          <a:noFill/>
          <a:ln>
            <a:noFill/>
          </a:ln>
        </p:spPr>
      </p:pic>
      <p:pic>
        <p:nvPicPr>
          <p:cNvPr id="1673" name="Google Shape;1673;p33"/>
          <p:cNvPicPr preferRelativeResize="0"/>
          <p:nvPr/>
        </p:nvPicPr>
        <p:blipFill>
          <a:blip r:embed="rId3">
            <a:alphaModFix/>
          </a:blip>
          <a:stretch>
            <a:fillRect/>
          </a:stretch>
        </p:blipFill>
        <p:spPr>
          <a:xfrm>
            <a:off x="637525" y="2390989"/>
            <a:ext cx="1233699" cy="1168650"/>
          </a:xfrm>
          <a:prstGeom prst="rect">
            <a:avLst/>
          </a:prstGeom>
          <a:noFill/>
          <a:ln>
            <a:noFill/>
          </a:ln>
        </p:spPr>
      </p:pic>
      <p:pic>
        <p:nvPicPr>
          <p:cNvPr id="1674" name="Google Shape;1674;p33"/>
          <p:cNvPicPr preferRelativeResize="0"/>
          <p:nvPr/>
        </p:nvPicPr>
        <p:blipFill>
          <a:blip r:embed="rId4">
            <a:alphaModFix/>
          </a:blip>
          <a:stretch>
            <a:fillRect/>
          </a:stretch>
        </p:blipFill>
        <p:spPr>
          <a:xfrm>
            <a:off x="637525" y="1352477"/>
            <a:ext cx="1233699" cy="1168650"/>
          </a:xfrm>
          <a:prstGeom prst="rect">
            <a:avLst/>
          </a:prstGeom>
          <a:noFill/>
          <a:ln>
            <a:noFill/>
          </a:ln>
        </p:spPr>
      </p:pic>
      <p:sp>
        <p:nvSpPr>
          <p:cNvPr id="1675" name="Google Shape;1675;p33"/>
          <p:cNvSpPr txBox="1"/>
          <p:nvPr/>
        </p:nvSpPr>
        <p:spPr>
          <a:xfrm>
            <a:off x="1578252" y="2000672"/>
            <a:ext cx="29307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000000"/>
                </a:solidFill>
                <a:latin typeface="Amatic SC"/>
                <a:ea typeface="Amatic SC"/>
                <a:cs typeface="Amatic SC"/>
                <a:sym typeface="Amatic SC"/>
              </a:rPr>
              <a:t>los colores</a:t>
            </a:r>
            <a:endParaRPr/>
          </a:p>
        </p:txBody>
      </p:sp>
      <p:sp>
        <p:nvSpPr>
          <p:cNvPr id="1676" name="Google Shape;1676;p33"/>
          <p:cNvSpPr txBox="1"/>
          <p:nvPr/>
        </p:nvSpPr>
        <p:spPr>
          <a:xfrm>
            <a:off x="1578249" y="2979550"/>
            <a:ext cx="41469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el tiempo</a:t>
            </a:r>
            <a:endParaRPr>
              <a:solidFill>
                <a:srgbClr val="000000"/>
              </a:solidFill>
            </a:endParaRPr>
          </a:p>
          <a:p>
            <a:pPr indent="0" lvl="0" marL="0" marR="0" rtl="0" algn="l">
              <a:spcBef>
                <a:spcPts val="0"/>
              </a:spcBef>
              <a:spcAft>
                <a:spcPts val="0"/>
              </a:spcAft>
              <a:buNone/>
            </a:pPr>
            <a:r>
              <a:t/>
            </a:r>
            <a:endParaRPr/>
          </a:p>
        </p:txBody>
      </p:sp>
      <p:sp>
        <p:nvSpPr>
          <p:cNvPr id="1677" name="Google Shape;1677;p33"/>
          <p:cNvSpPr txBox="1"/>
          <p:nvPr/>
        </p:nvSpPr>
        <p:spPr>
          <a:xfrm>
            <a:off x="1578254" y="3989698"/>
            <a:ext cx="29307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las estaciones</a:t>
            </a:r>
            <a:endParaRPr>
              <a:solidFill>
                <a:srgbClr val="000000"/>
              </a:solidFill>
            </a:endParaRPr>
          </a:p>
          <a:p>
            <a:pPr indent="0" lvl="0" marL="0" marR="0" rtl="0" algn="l">
              <a:spcBef>
                <a:spcPts val="0"/>
              </a:spcBef>
              <a:spcAft>
                <a:spcPts val="0"/>
              </a:spcAft>
              <a:buNone/>
            </a:pPr>
            <a:r>
              <a:t/>
            </a:r>
            <a:endParaRPr/>
          </a:p>
        </p:txBody>
      </p:sp>
      <p:sp>
        <p:nvSpPr>
          <p:cNvPr id="1678" name="Google Shape;1678;p33"/>
          <p:cNvSpPr txBox="1"/>
          <p:nvPr/>
        </p:nvSpPr>
        <p:spPr>
          <a:xfrm>
            <a:off x="1578253" y="4903951"/>
            <a:ext cx="29307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el cuerpo</a:t>
            </a:r>
            <a:endParaRPr>
              <a:solidFill>
                <a:srgbClr val="000000"/>
              </a:solidFill>
            </a:endParaRPr>
          </a:p>
          <a:p>
            <a:pPr indent="0" lvl="0" marL="0" marR="0" rtl="0" algn="l">
              <a:spcBef>
                <a:spcPts val="0"/>
              </a:spcBef>
              <a:spcAft>
                <a:spcPts val="0"/>
              </a:spcAft>
              <a:buNone/>
            </a:pPr>
            <a:r>
              <a:t/>
            </a:r>
            <a:endParaRPr b="1" sz="3600">
              <a:solidFill>
                <a:srgbClr val="000000"/>
              </a:solidFill>
              <a:latin typeface="Amatic SC"/>
              <a:ea typeface="Amatic SC"/>
              <a:cs typeface="Amatic SC"/>
              <a:sym typeface="Amatic SC"/>
            </a:endParaRPr>
          </a:p>
        </p:txBody>
      </p:sp>
      <p:sp>
        <p:nvSpPr>
          <p:cNvPr id="1679" name="Google Shape;1679;p33"/>
          <p:cNvSpPr/>
          <p:nvPr/>
        </p:nvSpPr>
        <p:spPr>
          <a:xfrm>
            <a:off x="7270700" y="1808538"/>
            <a:ext cx="687600" cy="646200"/>
          </a:xfrm>
          <a:prstGeom prst="rect">
            <a:avLst/>
          </a:prstGeom>
          <a:noFill/>
          <a:ln cap="flat" cmpd="sng" w="76200">
            <a:solidFill>
              <a:srgbClr val="4B37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33"/>
          <p:cNvSpPr/>
          <p:nvPr/>
        </p:nvSpPr>
        <p:spPr>
          <a:xfrm>
            <a:off x="7270700" y="2734413"/>
            <a:ext cx="687600" cy="646200"/>
          </a:xfrm>
          <a:prstGeom prst="rect">
            <a:avLst/>
          </a:prstGeom>
          <a:noFill/>
          <a:ln cap="flat" cmpd="sng" w="76200">
            <a:solidFill>
              <a:srgbClr val="4B37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33"/>
          <p:cNvSpPr txBox="1"/>
          <p:nvPr/>
        </p:nvSpPr>
        <p:spPr>
          <a:xfrm>
            <a:off x="8045102" y="1808547"/>
            <a:ext cx="29307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000000"/>
                </a:solidFill>
                <a:latin typeface="Amatic SC"/>
                <a:ea typeface="Amatic SC"/>
                <a:cs typeface="Amatic SC"/>
                <a:sym typeface="Amatic SC"/>
              </a:rPr>
              <a:t>la ropa</a:t>
            </a:r>
            <a:endParaRPr/>
          </a:p>
        </p:txBody>
      </p:sp>
      <p:sp>
        <p:nvSpPr>
          <p:cNvPr id="1682" name="Google Shape;1682;p33"/>
          <p:cNvSpPr txBox="1"/>
          <p:nvPr/>
        </p:nvSpPr>
        <p:spPr>
          <a:xfrm>
            <a:off x="8045099" y="2787425"/>
            <a:ext cx="41469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los animales</a:t>
            </a:r>
            <a:endParaRPr>
              <a:solidFill>
                <a:srgbClr val="000000"/>
              </a:solidFill>
            </a:endParaRPr>
          </a:p>
          <a:p>
            <a:pPr indent="0" lvl="0" marL="0" marR="0" rtl="0" algn="l">
              <a:spcBef>
                <a:spcPts val="0"/>
              </a:spcBef>
              <a:spcAft>
                <a:spcPts val="0"/>
              </a:spcAft>
              <a:buNone/>
            </a:pPr>
            <a:r>
              <a:t/>
            </a:r>
            <a:endParaRPr/>
          </a:p>
        </p:txBody>
      </p:sp>
      <p:sp>
        <p:nvSpPr>
          <p:cNvPr id="1683" name="Google Shape;1683;p33"/>
          <p:cNvSpPr/>
          <p:nvPr/>
        </p:nvSpPr>
        <p:spPr>
          <a:xfrm>
            <a:off x="7147372" y="4129290"/>
            <a:ext cx="4503000" cy="19563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84" name="Google Shape;1684;p33"/>
          <p:cNvSpPr/>
          <p:nvPr/>
        </p:nvSpPr>
        <p:spPr>
          <a:xfrm rot="340612">
            <a:off x="6959652" y="4231979"/>
            <a:ext cx="4512833" cy="1968934"/>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685" name="Google Shape;1685;p33"/>
          <p:cNvPicPr preferRelativeResize="0"/>
          <p:nvPr/>
        </p:nvPicPr>
        <p:blipFill>
          <a:blip r:embed="rId5">
            <a:alphaModFix/>
          </a:blip>
          <a:stretch>
            <a:fillRect/>
          </a:stretch>
        </p:blipFill>
        <p:spPr>
          <a:xfrm>
            <a:off x="6806126" y="4994901"/>
            <a:ext cx="1404225" cy="1225724"/>
          </a:xfrm>
          <a:prstGeom prst="rect">
            <a:avLst/>
          </a:prstGeom>
          <a:noFill/>
          <a:ln>
            <a:noFill/>
          </a:ln>
        </p:spPr>
      </p:pic>
      <p:pic>
        <p:nvPicPr>
          <p:cNvPr id="1686" name="Google Shape;1686;p33"/>
          <p:cNvPicPr preferRelativeResize="0"/>
          <p:nvPr/>
        </p:nvPicPr>
        <p:blipFill>
          <a:blip r:embed="rId6">
            <a:alphaModFix/>
          </a:blip>
          <a:stretch>
            <a:fillRect/>
          </a:stretch>
        </p:blipFill>
        <p:spPr>
          <a:xfrm>
            <a:off x="9903175" y="4204213"/>
            <a:ext cx="1642950" cy="1434100"/>
          </a:xfrm>
          <a:prstGeom prst="rect">
            <a:avLst/>
          </a:prstGeom>
          <a:noFill/>
          <a:ln>
            <a:noFill/>
          </a:ln>
        </p:spPr>
      </p:pic>
      <p:pic>
        <p:nvPicPr>
          <p:cNvPr id="1687" name="Google Shape;1687;p33"/>
          <p:cNvPicPr preferRelativeResize="0"/>
          <p:nvPr/>
        </p:nvPicPr>
        <p:blipFill>
          <a:blip r:embed="rId7">
            <a:alphaModFix/>
          </a:blip>
          <a:stretch>
            <a:fillRect/>
          </a:stretch>
        </p:blipFill>
        <p:spPr>
          <a:xfrm>
            <a:off x="7601650" y="4377166"/>
            <a:ext cx="2066888" cy="1434098"/>
          </a:xfrm>
          <a:prstGeom prst="rect">
            <a:avLst/>
          </a:prstGeom>
          <a:noFill/>
          <a:ln>
            <a:noFill/>
          </a:ln>
        </p:spPr>
      </p:pic>
      <p:pic>
        <p:nvPicPr>
          <p:cNvPr id="1688" name="Google Shape;1688;p33"/>
          <p:cNvPicPr preferRelativeResize="0"/>
          <p:nvPr/>
        </p:nvPicPr>
        <p:blipFill>
          <a:blip r:embed="rId8">
            <a:alphaModFix/>
          </a:blip>
          <a:stretch>
            <a:fillRect/>
          </a:stretch>
        </p:blipFill>
        <p:spPr>
          <a:xfrm>
            <a:off x="9071227" y="4890713"/>
            <a:ext cx="1637200" cy="1434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grpSp>
        <p:nvGrpSpPr>
          <p:cNvPr id="1693" name="Google Shape;1693;p34"/>
          <p:cNvGrpSpPr/>
          <p:nvPr/>
        </p:nvGrpSpPr>
        <p:grpSpPr>
          <a:xfrm>
            <a:off x="9327368" y="425137"/>
            <a:ext cx="2865074" cy="525601"/>
            <a:chOff x="2946103" y="496398"/>
            <a:chExt cx="1989911" cy="655200"/>
          </a:xfrm>
        </p:grpSpPr>
        <p:sp>
          <p:nvSpPr>
            <p:cNvPr id="1694" name="Google Shape;1694;p34"/>
            <p:cNvSpPr/>
            <p:nvPr/>
          </p:nvSpPr>
          <p:spPr>
            <a:xfrm>
              <a:off x="2946103" y="496398"/>
              <a:ext cx="3156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95" name="Google Shape;1695;p34"/>
            <p:cNvSpPr/>
            <p:nvPr/>
          </p:nvSpPr>
          <p:spPr>
            <a:xfrm>
              <a:off x="3199614" y="497442"/>
              <a:ext cx="17364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696" name="Google Shape;1696;p34"/>
          <p:cNvSpPr txBox="1"/>
          <p:nvPr/>
        </p:nvSpPr>
        <p:spPr>
          <a:xfrm>
            <a:off x="9956625" y="396425"/>
            <a:ext cx="21093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tiempo</a:t>
            </a:r>
            <a:endParaRPr b="1" sz="1600">
              <a:solidFill>
                <a:schemeClr val="dk1"/>
              </a:solidFill>
              <a:latin typeface="Amatic SC"/>
              <a:ea typeface="Amatic SC"/>
              <a:cs typeface="Amatic SC"/>
              <a:sym typeface="Amatic SC"/>
            </a:endParaRPr>
          </a:p>
        </p:txBody>
      </p:sp>
      <p:sp>
        <p:nvSpPr>
          <p:cNvPr id="1697" name="Google Shape;1697;p34"/>
          <p:cNvSpPr/>
          <p:nvPr/>
        </p:nvSpPr>
        <p:spPr>
          <a:xfrm>
            <a:off x="2826475" y="1697250"/>
            <a:ext cx="2499900" cy="1995900"/>
          </a:xfrm>
          <a:prstGeom prst="wedgeEllipseCallout">
            <a:avLst>
              <a:gd fmla="val -35135" name="adj1"/>
              <a:gd fmla="val 58327"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2100">
                <a:latin typeface="Patrick Hand"/>
                <a:ea typeface="Patrick Hand"/>
                <a:cs typeface="Patrick Hand"/>
                <a:sym typeface="Patrick Hand"/>
              </a:rPr>
              <a:t>¡Hola amigo! Continuamos con el tiempo!</a:t>
            </a:r>
            <a:endParaRPr sz="2100">
              <a:latin typeface="Patrick Hand"/>
              <a:ea typeface="Patrick Hand"/>
              <a:cs typeface="Patrick Hand"/>
              <a:sym typeface="Patrick Hand"/>
            </a:endParaRPr>
          </a:p>
        </p:txBody>
      </p:sp>
      <p:pic>
        <p:nvPicPr>
          <p:cNvPr id="1698" name="Google Shape;1698;p34"/>
          <p:cNvPicPr preferRelativeResize="0"/>
          <p:nvPr/>
        </p:nvPicPr>
        <p:blipFill>
          <a:blip r:embed="rId3">
            <a:alphaModFix/>
          </a:blip>
          <a:stretch>
            <a:fillRect/>
          </a:stretch>
        </p:blipFill>
        <p:spPr>
          <a:xfrm>
            <a:off x="2" y="3388313"/>
            <a:ext cx="3307300" cy="3307300"/>
          </a:xfrm>
          <a:prstGeom prst="rect">
            <a:avLst/>
          </a:prstGeom>
          <a:noFill/>
          <a:ln>
            <a:noFill/>
          </a:ln>
        </p:spPr>
      </p:pic>
      <p:pic>
        <p:nvPicPr>
          <p:cNvPr id="1699" name="Google Shape;1699;p34"/>
          <p:cNvPicPr preferRelativeResize="0"/>
          <p:nvPr/>
        </p:nvPicPr>
        <p:blipFill>
          <a:blip r:embed="rId4">
            <a:alphaModFix/>
          </a:blip>
          <a:stretch>
            <a:fillRect/>
          </a:stretch>
        </p:blipFill>
        <p:spPr>
          <a:xfrm>
            <a:off x="7135350" y="1776375"/>
            <a:ext cx="4477476" cy="42909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3" name="Shape 1703"/>
        <p:cNvGrpSpPr/>
        <p:nvPr/>
      </p:nvGrpSpPr>
      <p:grpSpPr>
        <a:xfrm>
          <a:off x="0" y="0"/>
          <a:ext cx="0" cy="0"/>
          <a:chOff x="0" y="0"/>
          <a:chExt cx="0" cy="0"/>
        </a:xfrm>
      </p:grpSpPr>
      <p:sp>
        <p:nvSpPr>
          <p:cNvPr id="1704" name="Google Shape;1704;p35"/>
          <p:cNvSpPr/>
          <p:nvPr/>
        </p:nvSpPr>
        <p:spPr>
          <a:xfrm>
            <a:off x="846158" y="1397188"/>
            <a:ext cx="4551000" cy="4962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05" name="Google Shape;1705;p35"/>
          <p:cNvSpPr/>
          <p:nvPr/>
        </p:nvSpPr>
        <p:spPr>
          <a:xfrm>
            <a:off x="563424" y="1160050"/>
            <a:ext cx="4551000" cy="49629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706" name="Google Shape;1706;p35"/>
          <p:cNvSpPr txBox="1"/>
          <p:nvPr/>
        </p:nvSpPr>
        <p:spPr>
          <a:xfrm>
            <a:off x="997725" y="1743676"/>
            <a:ext cx="3835500" cy="3928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500">
                <a:latin typeface="Amatic SC"/>
                <a:ea typeface="Amatic SC"/>
                <a:cs typeface="Amatic SC"/>
                <a:sym typeface="Amatic SC"/>
              </a:rPr>
              <a:t>i. weather</a:t>
            </a:r>
            <a:endParaRPr b="1" sz="3500">
              <a:latin typeface="Amatic SC"/>
              <a:ea typeface="Amatic SC"/>
              <a:cs typeface="Amatic SC"/>
              <a:sym typeface="Amatic SC"/>
            </a:endParaRPr>
          </a:p>
          <a:p>
            <a:pPr indent="-431800" lvl="0" marL="457200" marR="0" rtl="0" algn="l">
              <a:lnSpc>
                <a:spcPct val="115000"/>
              </a:lnSpc>
              <a:spcBef>
                <a:spcPts val="0"/>
              </a:spcBef>
              <a:spcAft>
                <a:spcPts val="0"/>
              </a:spcAft>
              <a:buSzPts val="3200"/>
              <a:buFont typeface="Amatic SC"/>
              <a:buAutoNum type="alphaLcPeriod"/>
            </a:pPr>
            <a:r>
              <a:rPr lang="es-ES" sz="3200">
                <a:latin typeface="Amatic SC"/>
                <a:ea typeface="Amatic SC"/>
                <a:cs typeface="Amatic SC"/>
                <a:sym typeface="Amatic SC"/>
              </a:rPr>
              <a:t>Students will be able to talk about the weather and temperature</a:t>
            </a:r>
            <a:endParaRPr sz="3200">
              <a:latin typeface="Amatic SC"/>
              <a:ea typeface="Amatic SC"/>
              <a:cs typeface="Amatic SC"/>
              <a:sym typeface="Amatic SC"/>
            </a:endParaRPr>
          </a:p>
        </p:txBody>
      </p:sp>
      <p:sp>
        <p:nvSpPr>
          <p:cNvPr id="1707" name="Google Shape;1707;p35"/>
          <p:cNvSpPr txBox="1"/>
          <p:nvPr>
            <p:ph idx="1" type="subTitle"/>
          </p:nvPr>
        </p:nvSpPr>
        <p:spPr>
          <a:xfrm>
            <a:off x="6774450" y="1371075"/>
            <a:ext cx="4578000" cy="9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weather in spanish is hard to learn</a:t>
            </a:r>
            <a:endParaRPr/>
          </a:p>
        </p:txBody>
      </p:sp>
      <p:sp>
        <p:nvSpPr>
          <p:cNvPr id="1708" name="Google Shape;1708;p35"/>
          <p:cNvSpPr txBox="1"/>
          <p:nvPr>
            <p:ph idx="2" type="subTitle"/>
          </p:nvPr>
        </p:nvSpPr>
        <p:spPr>
          <a:xfrm>
            <a:off x="6774438" y="3039825"/>
            <a:ext cx="4578000" cy="9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how to count to onehundred in spanish</a:t>
            </a:r>
            <a:endParaRPr/>
          </a:p>
        </p:txBody>
      </p:sp>
      <p:sp>
        <p:nvSpPr>
          <p:cNvPr id="1709" name="Google Shape;1709;p35"/>
          <p:cNvSpPr txBox="1"/>
          <p:nvPr>
            <p:ph idx="3" type="subTitle"/>
          </p:nvPr>
        </p:nvSpPr>
        <p:spPr>
          <a:xfrm>
            <a:off x="6774450" y="4825000"/>
            <a:ext cx="4578000" cy="9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once you learn the weather in spanish it is fun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3" name="Shape 1713"/>
        <p:cNvGrpSpPr/>
        <p:nvPr/>
      </p:nvGrpSpPr>
      <p:grpSpPr>
        <a:xfrm>
          <a:off x="0" y="0"/>
          <a:ext cx="0" cy="0"/>
          <a:chOff x="0" y="0"/>
          <a:chExt cx="0" cy="0"/>
        </a:xfrm>
      </p:grpSpPr>
      <p:graphicFrame>
        <p:nvGraphicFramePr>
          <p:cNvPr id="1714" name="Google Shape;1714;p36"/>
          <p:cNvGraphicFramePr/>
          <p:nvPr/>
        </p:nvGraphicFramePr>
        <p:xfrm>
          <a:off x="685560" y="1422263"/>
          <a:ext cx="3000000" cy="3000000"/>
        </p:xfrm>
        <a:graphic>
          <a:graphicData uri="http://schemas.openxmlformats.org/drawingml/2006/table">
            <a:tbl>
              <a:tblPr bandRow="1" firstRow="1">
                <a:noFill/>
                <a:tableStyleId>{33E71FFE-1CD6-4858-A591-56380076B319}</a:tableStyleId>
              </a:tblPr>
              <a:tblGrid>
                <a:gridCol w="2271175"/>
                <a:gridCol w="2271175"/>
              </a:tblGrid>
              <a:tr h="458075">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Spanish</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E74A3"/>
                    </a:solidFill>
                  </a:tcPr>
                </a:tc>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english</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153A0"/>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Hace frío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cold</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Hace sol</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sunny</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Hace viento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windy</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Hace calor</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hot</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Llueve</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raining</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Nieva</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snowing</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Grados</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Degrees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Está nublado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cloudy</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Temperatura</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Temperature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bl>
          </a:graphicData>
        </a:graphic>
      </p:graphicFrame>
      <p:grpSp>
        <p:nvGrpSpPr>
          <p:cNvPr id="1715" name="Google Shape;1715;p36"/>
          <p:cNvGrpSpPr/>
          <p:nvPr/>
        </p:nvGrpSpPr>
        <p:grpSpPr>
          <a:xfrm>
            <a:off x="9327368" y="425137"/>
            <a:ext cx="2865074" cy="525601"/>
            <a:chOff x="2946103" y="496398"/>
            <a:chExt cx="1989911" cy="655200"/>
          </a:xfrm>
        </p:grpSpPr>
        <p:sp>
          <p:nvSpPr>
            <p:cNvPr id="1716" name="Google Shape;1716;p36"/>
            <p:cNvSpPr/>
            <p:nvPr/>
          </p:nvSpPr>
          <p:spPr>
            <a:xfrm>
              <a:off x="2946103" y="496398"/>
              <a:ext cx="3156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7" name="Google Shape;1717;p36"/>
            <p:cNvSpPr/>
            <p:nvPr/>
          </p:nvSpPr>
          <p:spPr>
            <a:xfrm>
              <a:off x="3199614" y="497442"/>
              <a:ext cx="17364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718" name="Google Shape;1718;p36"/>
          <p:cNvSpPr txBox="1"/>
          <p:nvPr/>
        </p:nvSpPr>
        <p:spPr>
          <a:xfrm>
            <a:off x="9956625" y="396425"/>
            <a:ext cx="2109300" cy="584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s-ES" sz="3200">
                <a:solidFill>
                  <a:schemeClr val="dk1"/>
                </a:solidFill>
                <a:latin typeface="Amatic SC"/>
                <a:ea typeface="Amatic SC"/>
                <a:cs typeface="Amatic SC"/>
                <a:sym typeface="Amatic SC"/>
              </a:rPr>
              <a:t>el tiempo</a:t>
            </a:r>
            <a:endParaRPr b="1" sz="1600">
              <a:solidFill>
                <a:schemeClr val="dk1"/>
              </a:solidFill>
              <a:latin typeface="Amatic SC"/>
              <a:ea typeface="Amatic SC"/>
              <a:cs typeface="Amatic SC"/>
              <a:sym typeface="Amatic SC"/>
            </a:endParaRPr>
          </a:p>
          <a:p>
            <a:pPr indent="0" lvl="0" marL="0" marR="0" rtl="0" algn="l">
              <a:spcBef>
                <a:spcPts val="0"/>
              </a:spcBef>
              <a:spcAft>
                <a:spcPts val="0"/>
              </a:spcAft>
              <a:buNone/>
            </a:pPr>
            <a:r>
              <a:t/>
            </a:r>
            <a:endParaRPr b="1" sz="3200">
              <a:solidFill>
                <a:schemeClr val="dk1"/>
              </a:solidFill>
              <a:latin typeface="Amatic SC"/>
              <a:ea typeface="Amatic SC"/>
              <a:cs typeface="Amatic SC"/>
              <a:sym typeface="Amatic SC"/>
            </a:endParaRPr>
          </a:p>
        </p:txBody>
      </p:sp>
      <p:graphicFrame>
        <p:nvGraphicFramePr>
          <p:cNvPr id="1719" name="Google Shape;1719;p36"/>
          <p:cNvGraphicFramePr/>
          <p:nvPr/>
        </p:nvGraphicFramePr>
        <p:xfrm>
          <a:off x="6927710" y="1422263"/>
          <a:ext cx="3000000" cy="3000000"/>
        </p:xfrm>
        <a:graphic>
          <a:graphicData uri="http://schemas.openxmlformats.org/drawingml/2006/table">
            <a:tbl>
              <a:tblPr bandRow="1" firstRow="1">
                <a:noFill/>
                <a:tableStyleId>{33E71FFE-1CD6-4858-A591-56380076B319}</a:tableStyleId>
              </a:tblPr>
              <a:tblGrid>
                <a:gridCol w="2271175"/>
                <a:gridCol w="2271175"/>
              </a:tblGrid>
              <a:tr h="452550">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Spanish</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E74A3"/>
                    </a:solidFill>
                  </a:tcPr>
                </a:tc>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english</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153A0"/>
                    </a:solidFill>
                  </a:tcPr>
                </a:tc>
              </a:tr>
              <a:tr h="4699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Tiempo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Weather</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6361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¿Qué tiempo hace hoy?</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What is the weather like today?</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6361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¿Cuál es la temperatura?</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What is the temperature?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3" name="Shape 1723"/>
        <p:cNvGrpSpPr/>
        <p:nvPr/>
      </p:nvGrpSpPr>
      <p:grpSpPr>
        <a:xfrm>
          <a:off x="0" y="0"/>
          <a:ext cx="0" cy="0"/>
          <a:chOff x="0" y="0"/>
          <a:chExt cx="0" cy="0"/>
        </a:xfrm>
      </p:grpSpPr>
      <p:sp>
        <p:nvSpPr>
          <p:cNvPr id="1724" name="Google Shape;1724;p37"/>
          <p:cNvSpPr/>
          <p:nvPr/>
        </p:nvSpPr>
        <p:spPr>
          <a:xfrm>
            <a:off x="7058625" y="1821800"/>
            <a:ext cx="4221900" cy="41601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25" name="Google Shape;1725;p37"/>
          <p:cNvSpPr/>
          <p:nvPr/>
        </p:nvSpPr>
        <p:spPr>
          <a:xfrm>
            <a:off x="7058200" y="594550"/>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26" name="Google Shape;1726;p37"/>
          <p:cNvSpPr/>
          <p:nvPr/>
        </p:nvSpPr>
        <p:spPr>
          <a:xfrm>
            <a:off x="6864525" y="6582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727" name="Google Shape;1727;p37"/>
          <p:cNvSpPr txBox="1"/>
          <p:nvPr/>
        </p:nvSpPr>
        <p:spPr>
          <a:xfrm>
            <a:off x="6961475" y="658225"/>
            <a:ext cx="4904700" cy="699600"/>
          </a:xfrm>
          <a:prstGeom prst="rect">
            <a:avLst/>
          </a:prstGeom>
          <a:solidFill>
            <a:srgbClr val="C8D2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y bailemos!</a:t>
            </a:r>
            <a:endParaRPr b="1" sz="4000">
              <a:latin typeface="Amatic SC"/>
              <a:ea typeface="Amatic SC"/>
              <a:cs typeface="Amatic SC"/>
              <a:sym typeface="Amatic SC"/>
            </a:endParaRPr>
          </a:p>
        </p:txBody>
      </p:sp>
      <p:sp>
        <p:nvSpPr>
          <p:cNvPr id="1728" name="Google Shape;1728;p37"/>
          <p:cNvSpPr/>
          <p:nvPr/>
        </p:nvSpPr>
        <p:spPr>
          <a:xfrm rot="-207495">
            <a:off x="7186066" y="1945070"/>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729" name="Google Shape;1729;p37"/>
          <p:cNvSpPr/>
          <p:nvPr/>
        </p:nvSpPr>
        <p:spPr>
          <a:xfrm>
            <a:off x="861625" y="1635125"/>
            <a:ext cx="4221900" cy="41601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30" name="Google Shape;1730;p37"/>
          <p:cNvSpPr/>
          <p:nvPr/>
        </p:nvSpPr>
        <p:spPr>
          <a:xfrm>
            <a:off x="861200" y="40787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31" name="Google Shape;1731;p37"/>
          <p:cNvSpPr/>
          <p:nvPr/>
        </p:nvSpPr>
        <p:spPr>
          <a:xfrm>
            <a:off x="667525" y="4715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732" name="Google Shape;1732;p37"/>
          <p:cNvSpPr txBox="1"/>
          <p:nvPr/>
        </p:nvSpPr>
        <p:spPr>
          <a:xfrm>
            <a:off x="764475" y="471550"/>
            <a:ext cx="4904700" cy="699600"/>
          </a:xfrm>
          <a:prstGeom prst="rect">
            <a:avLst/>
          </a:prstGeom>
          <a:solidFill>
            <a:srgbClr val="C8D2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¿De dónde eres?</a:t>
            </a:r>
            <a:endParaRPr b="1" sz="4000">
              <a:latin typeface="Amatic SC"/>
              <a:ea typeface="Amatic SC"/>
              <a:cs typeface="Amatic SC"/>
              <a:sym typeface="Amatic SC"/>
            </a:endParaRPr>
          </a:p>
        </p:txBody>
      </p:sp>
      <p:sp>
        <p:nvSpPr>
          <p:cNvPr id="1733" name="Google Shape;1733;p37"/>
          <p:cNvSpPr/>
          <p:nvPr/>
        </p:nvSpPr>
        <p:spPr>
          <a:xfrm rot="-207495">
            <a:off x="989066" y="175839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Want AD-FREE music and story-based curriculum? CalicoSpanish.com.&#10;Visit https://calicospanish.com/learn-spanish-with-videos/de-donde-eres-tu/ to sing along with an ad-free version of this video.&#10;https://CalicoSpanish.com - Start your FREE lessons today!&#10;&#10;Where are you from? - ¿De dónde eres tú?&quot; - Calico Spanish Songs for Kids&#10;Copyright 2012. Kids Immersion, LLC&#10;&#10;Learn to ask, &quot;Where are you from?&quot; in Spanish with this rhythmic video. Students will quickly learn to ask and state the where someone is from while also learning the names of a few Spanish speaking countries! The simple lyrics and rhythm ensure your students are able to practice and acquire the key vocabulary with ease. &#10;&#10;Teaching Tips:&#10;Use the simple melody to ask students, friends, and family where they are from. Have students practice answering with real and pretend answers. Use a map of the World to practice the names of Spanish speaking countries while you answer the question. Locate the countries mentioned in the video on the map of the world. &#10;Extend the lesson by using cognates (English words that sound like Spanish) or proper nouns to help students understand what you are saying without the use of English. Grab students' attention by using names and places that are familiar to them to personalize the instruction. This will help your students acquire the language. For example, you could ask, &quot;Are you from [name of nearby town]?&quot; in Spanish.&#10;&#10;Calico Spanish offers a comprehensive, kid-friendly curriculum that engages all types of learners with our multi-sensory design. Our programs provide students with a wealth of comprehensible input and scaffolded lesson plans that build on the most cutting-edge foreign language education technology. We combine teacher-student interaction with differentiated lesson elements, unique music and stunning visuals to create a learning experience that students retain easily. &#10;&#10;Find out more about how your students can benefit from the Calico Spanish programs today! Learn more at http://calicospanish.com or buy the music on iTunes: https://goo.gl/MCj7A1.&#10;&#10;Calico Spanish: See More Smiles. Hear More Spanish.&#10;&#10;Spanish lyrics:&#10;¿De dónde eres tú? (2X)&#10;Soy de Costa Rica. (2X)&#10;¿Y tú?&#10;Soy de México. (2X)&#10;¿De dónde eres tú? (2X)&#10;Soy de Guatemala. (2X)&#10;¿Y tú?&#10;Soy de España. (2X)&#10;&#10;English translation:&#10;Where are you from? (2X)&#10;I am from Costa Rica. (2X)&#10;And you?&#10;I am from Mexico. (2X)&#10;Where are you from? (2X)&#10;I am from Guatemala. (2X)&#10;And you?&#10;I am from Spain. (2X)&#10;&#10;Calico Spanish: Celebrate Communication. Promote Proficiency. Love Learning." id="1734" name="Google Shape;1734;p37" title="Where are you from? - ¿De dónde eres tú?&quot; - Calico Spanish Songs for Kids">
            <a:hlinkClick r:id="rId3"/>
          </p:cNvPr>
          <p:cNvPicPr preferRelativeResize="0"/>
          <p:nvPr/>
        </p:nvPicPr>
        <p:blipFill>
          <a:blip r:embed="rId4">
            <a:alphaModFix/>
          </a:blip>
          <a:stretch>
            <a:fillRect/>
          </a:stretch>
        </p:blipFill>
        <p:spPr>
          <a:xfrm>
            <a:off x="686575" y="2124200"/>
            <a:ext cx="4572000" cy="3429000"/>
          </a:xfrm>
          <a:prstGeom prst="rect">
            <a:avLst/>
          </a:prstGeom>
          <a:noFill/>
          <a:ln>
            <a:noFill/>
          </a:ln>
        </p:spPr>
      </p:pic>
      <p:sp>
        <p:nvSpPr>
          <p:cNvPr id="1735" name="Google Shape;1735;p37"/>
          <p:cNvSpPr/>
          <p:nvPr/>
        </p:nvSpPr>
        <p:spPr>
          <a:xfrm rot="-1547153">
            <a:off x="594933" y="5110526"/>
            <a:ext cx="1322041" cy="1107222"/>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pic>
        <p:nvPicPr>
          <p:cNvPr descr="LAS CANCIONES DELA GRANJA&#10;CANCIONES INFANTILES DELA GRANJA&#10;El Baile del Sapito&#10;vídeos de la granja&#10; NO OLVIDE SUSCRIBIRTE AQUÍ ► https://goo.gl/WFowmy&#10;&#10;♪ ♪♪  BIENVENIDOS AL CANAL OFICIAL DE CARTOON STUDIO un canal de canciones infantiles para niños. &#10;&#10;Nuestro objetivo es el entretenimiento infantil, la enseñanza y aportes a la educación en valores de nuestros niños. &#10;&#10;Aquí podrás encontrar las mejores canciones infantiles en español. También tenemos música infantil para relajar y &#10;dormir a los niños y niñas.&#10;&#10;Nuestro contenido se compone de entretenidos vídeos para estimular a los niños a cantar y reír. &#10;&#10;No te pierdas esta gran aventura, con los mejores vídeos infantiles musicales.&#10;&#10; Síguenos en:&#10;********************************************************&#10;Facebook ► https://www.facebook.com/CartoonStudioRD/&#10;Instagram ► https://www.instagram.com/cartoonstudiord/&#10;&#10;*********************************************************&#10;&#10;Más Vídeos infantiles de Cartoon Studio:&#10;=============================================&#10;La Jirafa:                            https://youtu.be/IQ8BgFPSoF0&#10;Hormiguitas de Colores: https://youtu.be/QQIwt9O194I&#10;El Sapito Glo GLo GLo     https://youtu.be/tb9isU6PM5E&#10;La Ratita:                            https://youtu.be/sariUFOoFPk&#10;El Lobito Feroz                  https://youtu.be/vZmL50_w7O4&#10;Feliz Cumpleaños             https://youtu.be/9cXc5OkCcl8&#10;=================================================&#10;&#10;Letras&#10;------------&#10;El Baile del Sapito - Las Canciones Dela Granja - Canciones infantiles dela granja&#10;&#10;Te voy a enseñar &#10;Que debes bailar &#10;Como baila el sapito &#10;Dando brinquitos &#10;&#10;Tú debes buscar &#10;Con quién brincarás &#10;Y aunque tú estés solito &#10;Tu debes brincar &#10;&#10;Para abajo, para abajo &#10;Giras y giras siempre para abajo &#10;&#10;Más abajo, más abajo &#10;Si ya estás listo podemos comenzar &#10;&#10;Vas para adelante &#10;Más un poco más &#10;Vas para adelante &#10;Y luego vas pa’tras &#10;Ahora para un lado &#10;Para el otro ya &#10;Das un brinco alto &#10;Y vuelves a empezar &#10;&#10;¡¡¡SAPITO!!!&#10;&#10;El Baile del Sapito - Las Canciones Dela Granja" id="1736" name="Google Shape;1736;p37" title="El Baile del Sapito - Las Canciones Dela Granja - Canciones infantiles dela granja">
            <a:hlinkClick r:id="rId5"/>
          </p:cNvPr>
          <p:cNvPicPr preferRelativeResize="0"/>
          <p:nvPr/>
        </p:nvPicPr>
        <p:blipFill>
          <a:blip r:embed="rId6">
            <a:alphaModFix/>
          </a:blip>
          <a:stretch>
            <a:fillRect/>
          </a:stretch>
        </p:blipFill>
        <p:spPr>
          <a:xfrm>
            <a:off x="7079325" y="2187350"/>
            <a:ext cx="4572000" cy="3429000"/>
          </a:xfrm>
          <a:prstGeom prst="rect">
            <a:avLst/>
          </a:prstGeom>
          <a:noFill/>
          <a:ln>
            <a:noFill/>
          </a:ln>
        </p:spPr>
      </p:pic>
      <p:sp>
        <p:nvSpPr>
          <p:cNvPr id="1737" name="Google Shape;1737;p37"/>
          <p:cNvSpPr/>
          <p:nvPr/>
        </p:nvSpPr>
        <p:spPr>
          <a:xfrm rot="-1547153">
            <a:off x="6791933" y="5297201"/>
            <a:ext cx="1322041" cy="1107222"/>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1" name="Shape 1741"/>
        <p:cNvGrpSpPr/>
        <p:nvPr/>
      </p:nvGrpSpPr>
      <p:grpSpPr>
        <a:xfrm>
          <a:off x="0" y="0"/>
          <a:ext cx="0" cy="0"/>
          <a:chOff x="0" y="0"/>
          <a:chExt cx="0" cy="0"/>
        </a:xfrm>
      </p:grpSpPr>
      <p:sp>
        <p:nvSpPr>
          <p:cNvPr id="1742" name="Google Shape;1742;p38"/>
          <p:cNvSpPr/>
          <p:nvPr/>
        </p:nvSpPr>
        <p:spPr>
          <a:xfrm>
            <a:off x="727125" y="1844700"/>
            <a:ext cx="4221900" cy="41601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Calibri"/>
              <a:ea typeface="Calibri"/>
              <a:cs typeface="Calibri"/>
              <a:sym typeface="Calibri"/>
            </a:endParaRPr>
          </a:p>
        </p:txBody>
      </p:sp>
      <p:sp>
        <p:nvSpPr>
          <p:cNvPr id="1743" name="Google Shape;1743;p38"/>
          <p:cNvSpPr/>
          <p:nvPr/>
        </p:nvSpPr>
        <p:spPr>
          <a:xfrm rot="-207495">
            <a:off x="854566" y="1967970"/>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000000"/>
              </a:solidFill>
              <a:latin typeface="Calibri"/>
              <a:ea typeface="Calibri"/>
              <a:cs typeface="Calibri"/>
              <a:sym typeface="Calibri"/>
            </a:endParaRPr>
          </a:p>
        </p:txBody>
      </p:sp>
      <p:sp>
        <p:nvSpPr>
          <p:cNvPr id="1744" name="Google Shape;1744;p38"/>
          <p:cNvSpPr/>
          <p:nvPr/>
        </p:nvSpPr>
        <p:spPr>
          <a:xfrm>
            <a:off x="726700" y="617450"/>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Calibri"/>
              <a:ea typeface="Calibri"/>
              <a:cs typeface="Calibri"/>
              <a:sym typeface="Calibri"/>
            </a:endParaRPr>
          </a:p>
        </p:txBody>
      </p:sp>
      <p:sp>
        <p:nvSpPr>
          <p:cNvPr id="1745" name="Google Shape;1745;p38"/>
          <p:cNvSpPr/>
          <p:nvPr/>
        </p:nvSpPr>
        <p:spPr>
          <a:xfrm>
            <a:off x="533025" y="6811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000000"/>
              </a:solidFill>
              <a:latin typeface="Calibri"/>
              <a:ea typeface="Calibri"/>
              <a:cs typeface="Calibri"/>
              <a:sym typeface="Calibri"/>
            </a:endParaRPr>
          </a:p>
        </p:txBody>
      </p:sp>
      <p:sp>
        <p:nvSpPr>
          <p:cNvPr id="1746" name="Google Shape;1746;p38"/>
          <p:cNvSpPr txBox="1"/>
          <p:nvPr/>
        </p:nvSpPr>
        <p:spPr>
          <a:xfrm>
            <a:off x="629975" y="681125"/>
            <a:ext cx="4904700" cy="699600"/>
          </a:xfrm>
          <a:prstGeom prst="rect">
            <a:avLst/>
          </a:prstGeom>
          <a:solidFill>
            <a:srgbClr val="C8D2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¡el clima!</a:t>
            </a:r>
            <a:endParaRPr b="1" sz="4000">
              <a:latin typeface="Amatic SC"/>
              <a:ea typeface="Amatic SC"/>
              <a:cs typeface="Amatic SC"/>
              <a:sym typeface="Amatic SC"/>
            </a:endParaRPr>
          </a:p>
        </p:txBody>
      </p:sp>
      <p:sp>
        <p:nvSpPr>
          <p:cNvPr id="1747" name="Google Shape;1747;p38"/>
          <p:cNvSpPr/>
          <p:nvPr/>
        </p:nvSpPr>
        <p:spPr>
          <a:xfrm>
            <a:off x="6977375" y="1635125"/>
            <a:ext cx="4221900" cy="41601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Calibri"/>
              <a:ea typeface="Calibri"/>
              <a:cs typeface="Calibri"/>
              <a:sym typeface="Calibri"/>
            </a:endParaRPr>
          </a:p>
        </p:txBody>
      </p:sp>
      <p:sp>
        <p:nvSpPr>
          <p:cNvPr id="1748" name="Google Shape;1748;p38"/>
          <p:cNvSpPr/>
          <p:nvPr/>
        </p:nvSpPr>
        <p:spPr>
          <a:xfrm>
            <a:off x="6976950" y="40787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Calibri"/>
              <a:ea typeface="Calibri"/>
              <a:cs typeface="Calibri"/>
              <a:sym typeface="Calibri"/>
            </a:endParaRPr>
          </a:p>
        </p:txBody>
      </p:sp>
      <p:sp>
        <p:nvSpPr>
          <p:cNvPr id="1749" name="Google Shape;1749;p38"/>
          <p:cNvSpPr/>
          <p:nvPr/>
        </p:nvSpPr>
        <p:spPr>
          <a:xfrm>
            <a:off x="6783275" y="4715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000000"/>
              </a:solidFill>
              <a:latin typeface="Calibri"/>
              <a:ea typeface="Calibri"/>
              <a:cs typeface="Calibri"/>
              <a:sym typeface="Calibri"/>
            </a:endParaRPr>
          </a:p>
        </p:txBody>
      </p:sp>
      <p:pic>
        <p:nvPicPr>
          <p:cNvPr descr="Colección Canciones Infantiles 😃 48 Min! ➪ https://youtu.be/N8HUjF8Smjc&#10;¿Cómo Está El Clima? es una cancion super simple acerca del clima. ¿Cómo está el clima por donde estás tú? ¿Frio? ¿Caluroso? ¿Lluvioso?&#10;&#10;*****&#10;No olvides suscribirte a Super Simple Español para mas musica infantil y canciones para niños en español → https://www.youtube.com/c/supersimple...&#10;&#10;*****&#10;Letras: &#10;¿Cómo está el clima? &#10;¿Cómo está el clima?&#10;¿Cómo está el clima hoy?&#10;¿Está soleado?&#10;¿Está lluvioso?&#10;¿Está nublado?&#10;¿Está nevando?&#10;¿Cómo está el clima hoy?&#10;&#10;Mirando hacia afuera &#10;¿Cómo está el clima?&#10;¿Está soleado hoy?&#10;&#10;Mirando hacia afuera &#10;¿Cómo está el clima?&#10;¿Está lluvioso hoy?&#10;&#10;Mirando hacia afuera&#10;¿Cómo está el clima?&#10;¿Está nublado hoy?&#10;&#10;Mirando hacia afuera&#10;¿Está nevando hoy?&#10;&#10;¿Cómo está el clima? &#10;¿Cómo está el clima?&#10;¿Cómo está el clima hoy?&#10;¿Está soleado?&#10;¿Está lluvioso?&#10;¿Está nublado?&#10;¿Está nevando?&#10;¿Cómo está el clima hoy?&#10;&#10;*****&#10;¡También Somos Super Sociales!&#10;facebook: http://facebook.com/supersimpleofficial&#10;twitter: http://twitter.com/simplesongs&#10;pinterest: http://pinterest.com/simplesongs&#10;instagram: http://instagram.com/supersimpleofficial&#10;blog: http://supersimplelearning.com/blog&#10;&#10;Super Simple Songs®, Super Simple Learning®, y Super Simple Español™ son  marcas por Skyship Entertainment Company.&#10;&#10;#cancionesinfantiles  #cancionesdecuna #cancionesparaniños #musicaparaniños #supersimplesongs" id="1750" name="Google Shape;1750;p38" title="¿Cómo Está El Clima? | Canciones Infantiles | Super Simple Español">
            <a:hlinkClick r:id="rId3"/>
          </p:cNvPr>
          <p:cNvPicPr preferRelativeResize="0"/>
          <p:nvPr/>
        </p:nvPicPr>
        <p:blipFill>
          <a:blip r:embed="rId4">
            <a:alphaModFix/>
          </a:blip>
          <a:stretch>
            <a:fillRect/>
          </a:stretch>
        </p:blipFill>
        <p:spPr>
          <a:xfrm>
            <a:off x="6802325" y="2124200"/>
            <a:ext cx="4572000" cy="3429000"/>
          </a:xfrm>
          <a:prstGeom prst="rect">
            <a:avLst/>
          </a:prstGeom>
          <a:noFill/>
          <a:ln>
            <a:noFill/>
          </a:ln>
        </p:spPr>
      </p:pic>
      <p:sp>
        <p:nvSpPr>
          <p:cNvPr id="1751" name="Google Shape;1751;p38"/>
          <p:cNvSpPr txBox="1"/>
          <p:nvPr/>
        </p:nvSpPr>
        <p:spPr>
          <a:xfrm>
            <a:off x="6880225" y="471550"/>
            <a:ext cx="4904700" cy="699600"/>
          </a:xfrm>
          <a:prstGeom prst="rect">
            <a:avLst/>
          </a:prstGeom>
          <a:solidFill>
            <a:srgbClr val="C8D2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¡el clima!</a:t>
            </a:r>
            <a:endParaRPr b="1" sz="4000">
              <a:latin typeface="Amatic SC"/>
              <a:ea typeface="Amatic SC"/>
              <a:cs typeface="Amatic SC"/>
              <a:sym typeface="Amatic SC"/>
            </a:endParaRPr>
          </a:p>
        </p:txBody>
      </p:sp>
      <p:sp>
        <p:nvSpPr>
          <p:cNvPr id="1752" name="Google Shape;1752;p38"/>
          <p:cNvSpPr/>
          <p:nvPr/>
        </p:nvSpPr>
        <p:spPr>
          <a:xfrm rot="-207495">
            <a:off x="7104816" y="175839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000000"/>
              </a:solidFill>
              <a:latin typeface="Calibri"/>
              <a:ea typeface="Calibri"/>
              <a:cs typeface="Calibri"/>
              <a:sym typeface="Calibri"/>
            </a:endParaRPr>
          </a:p>
        </p:txBody>
      </p:sp>
      <p:sp>
        <p:nvSpPr>
          <p:cNvPr id="1753" name="Google Shape;1753;p38"/>
          <p:cNvSpPr/>
          <p:nvPr/>
        </p:nvSpPr>
        <p:spPr>
          <a:xfrm rot="-1547153">
            <a:off x="6710833" y="5110461"/>
            <a:ext cx="1322041" cy="1107353"/>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pic>
        <p:nvPicPr>
          <p:cNvPr descr="¡Suscríbete ahora para ver nuevos videos cada semana!&#10;★ Baby Shark Official : https://www.youtube.com/channel/UCNVE4szbMrOZk9IheX8vHbQ?sub_confirmation=1&#10;★Hogi! Pinkfong - Learn &amp; Play : https://www.youtube.com/channel/UCOVY28BaODA4pvyz_9jM5OA?sub_confirmation=1&#10;★Pinkfong Canciones Infantiles : https://www.youtube.com/pinkfonges?sub_confirmation=1&#10;&#10;¡Pinkfong! Número 1 en aplicaciones infantiles, elegido por más de 100 millones de niños por todo el mundo.&#10;★ Las Mejores Canciones &amp; Cuentos [Descárgalo Gratis]: http://i.sstudy.kr/L/591/des/&#10;&#10;Aprender palabras básicas es siempre más fácil con Pinkfong Canciones de Palabras.🤓&#10;Estás viendo &quot;Tiempo&quot; ☀️☔️☃️, una canción de Palabras super divertida creada por Pinkfong.&#10;&#10;----&#10;★ Letras&#10;&#10;Tiempo&#10;&#10;¿Cómo está el tiempo? &#10;¿Cómo está el tiempo? &#10;¿Cómo está el tiempo hoy? &#10;¿Está soleado? &#10;¿Está lluvioso? &#10;¿Hay mucho viento? &#10;¿Está nevando?&#10;&#10;¡Está soleado! &#10;¡Vamos afuera!&#10;Hoy está soleado.&#10;Hoy está soleado. &#10;&#10;¿Cómo está el tiempo? &#10;¿Cómo está el tiempo? &#10;¿Cómo está el tiempo hoy? &#10;¿Está soleado? &#10;¿Está lluvioso? &#10;¿Hay mucho viento? &#10;¿Está nevando?&#10;&#10;¡Está lluvioso!&#10;¡Saltemos en el charco!&#10;Hoy está lluvioso.&#10;Hoy está lluvioso.&#10;&#10;¿Cómo está el tiempo? &#10;¿Cómo está el tiempo? &#10;¿Cómo está el tiempo hoy? &#10;¿Está soleado? &#10;¿Está lluvioso? &#10;¿Hay mucho viento? &#10;¿Está nevando?&#10;&#10;¡Hay viento!&#10;¡Volemos un cometa!&#10;Hoy hay mucho viento.&#10;Hoy hay mucho viento.&#10;&#10;¿Cómo está el tiempo? &#10;¿Cómo está el tiempo? &#10;¿Cómo está el tiempo hoy? &#10;¿Está soleado? &#10;¿Está lluvioso? &#10;¿Hay mucho viento? &#10;¿Está nevando?&#10;&#10;¡Está nevando!&#10;¡Hagamos bolas de nieve!&#10;Hoy está nevando.&#10;Hoy está nevando.&#10; &#10;&#10;&#10;&#10;&#10;&#10;Arreglo musical realizado por Pinkfong y KizCastle&#10;Instrumento musical interpretado por KizCastle&#10;----&#10;&#10;Suscríbete al canal de YouTube de Pinkfong para escuchar y ver todas las canciones favoritas de los niños, incluyendo canciones de fonéticas, nanas, canciones infantiles, canciones de cuna, clásicas para niños, cuentos de hada y ¡muchos más!&#10;&#10;Nuevos videos cada semana:&#10;★ Canal de YouTube: http://www.youtube.com/channel/UCrYwqJZ-AnvnyF8vRndgvnA?sub_confirmation=1&#10;&#10;Disfruta de las canciones y cuentos educativos infantiles creados por profesionales en la educación infantil.&#10;&#10;Síguenos en Facebook para ver nuevos contenidos y promociones gratuitas.&#10;★ Facebook: https://www.facebook.com/PINKFONG.smartstudy&#10;★ Página Web: https://www.smartstudy.co.kr&#10;&#10;Copyright © 2019 Smart Study Co., Ltd. All Rights Reserved. #pinkfong #cancióninfantil #músicainfantil" id="1754" name="Google Shape;1754;p38" title="Tiempo | ¿Cómo está el tiempo? | Aprender Palabras | Pinkfong Canciones Infantiles">
            <a:hlinkClick r:id="rId5"/>
          </p:cNvPr>
          <p:cNvPicPr preferRelativeResize="0"/>
          <p:nvPr/>
        </p:nvPicPr>
        <p:blipFill>
          <a:blip r:embed="rId6">
            <a:alphaModFix/>
          </a:blip>
          <a:stretch>
            <a:fillRect/>
          </a:stretch>
        </p:blipFill>
        <p:spPr>
          <a:xfrm>
            <a:off x="552075" y="2333775"/>
            <a:ext cx="4572000" cy="3429000"/>
          </a:xfrm>
          <a:prstGeom prst="rect">
            <a:avLst/>
          </a:prstGeom>
          <a:noFill/>
          <a:ln>
            <a:noFill/>
          </a:ln>
        </p:spPr>
      </p:pic>
      <p:sp>
        <p:nvSpPr>
          <p:cNvPr id="1755" name="Google Shape;1755;p38"/>
          <p:cNvSpPr/>
          <p:nvPr/>
        </p:nvSpPr>
        <p:spPr>
          <a:xfrm rot="-1547153">
            <a:off x="460583" y="5320036"/>
            <a:ext cx="1322041" cy="1107353"/>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9" name="Shape 1759"/>
        <p:cNvGrpSpPr/>
        <p:nvPr/>
      </p:nvGrpSpPr>
      <p:grpSpPr>
        <a:xfrm>
          <a:off x="0" y="0"/>
          <a:ext cx="0" cy="0"/>
          <a:chOff x="0" y="0"/>
          <a:chExt cx="0" cy="0"/>
        </a:xfrm>
      </p:grpSpPr>
      <p:pic>
        <p:nvPicPr>
          <p:cNvPr id="1760" name="Google Shape;1760;p39"/>
          <p:cNvPicPr preferRelativeResize="0"/>
          <p:nvPr/>
        </p:nvPicPr>
        <p:blipFill rotWithShape="1">
          <a:blip r:embed="rId3">
            <a:alphaModFix/>
          </a:blip>
          <a:srcRect b="-7040" l="19930" r="-19929" t="7040"/>
          <a:stretch/>
        </p:blipFill>
        <p:spPr>
          <a:xfrm>
            <a:off x="732700" y="188925"/>
            <a:ext cx="11648228" cy="6553200"/>
          </a:xfrm>
          <a:prstGeom prst="rect">
            <a:avLst/>
          </a:prstGeom>
          <a:noFill/>
          <a:ln>
            <a:noFill/>
          </a:ln>
        </p:spPr>
      </p:pic>
      <p:sp>
        <p:nvSpPr>
          <p:cNvPr id="1761" name="Google Shape;1761;p39"/>
          <p:cNvSpPr txBox="1"/>
          <p:nvPr/>
        </p:nvSpPr>
        <p:spPr>
          <a:xfrm>
            <a:off x="355500" y="2681000"/>
            <a:ext cx="2592000" cy="57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S" sz="2400"/>
              <a:t>Hace sol</a:t>
            </a:r>
            <a:endParaRPr b="1" sz="2400"/>
          </a:p>
        </p:txBody>
      </p:sp>
      <p:sp>
        <p:nvSpPr>
          <p:cNvPr id="1762" name="Google Shape;1762;p39"/>
          <p:cNvSpPr txBox="1"/>
          <p:nvPr/>
        </p:nvSpPr>
        <p:spPr>
          <a:xfrm>
            <a:off x="6096000" y="2681000"/>
            <a:ext cx="2592000" cy="57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S" sz="2400"/>
              <a:t>Està lloviendo</a:t>
            </a:r>
            <a:endParaRPr b="1" sz="2400"/>
          </a:p>
        </p:txBody>
      </p:sp>
      <p:sp>
        <p:nvSpPr>
          <p:cNvPr id="1763" name="Google Shape;1763;p39"/>
          <p:cNvSpPr txBox="1"/>
          <p:nvPr/>
        </p:nvSpPr>
        <p:spPr>
          <a:xfrm>
            <a:off x="215950" y="5992650"/>
            <a:ext cx="2592000" cy="57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S" sz="2400"/>
              <a:t>Està nublado</a:t>
            </a:r>
            <a:endParaRPr b="1" sz="2400"/>
          </a:p>
        </p:txBody>
      </p:sp>
      <p:sp>
        <p:nvSpPr>
          <p:cNvPr id="1764" name="Google Shape;1764;p39"/>
          <p:cNvSpPr txBox="1"/>
          <p:nvPr/>
        </p:nvSpPr>
        <p:spPr>
          <a:xfrm>
            <a:off x="6096000" y="5992650"/>
            <a:ext cx="2592000" cy="57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S" sz="2400"/>
              <a:t>Està nevando</a:t>
            </a:r>
            <a:endParaRPr b="1" sz="2400"/>
          </a:p>
        </p:txBody>
      </p:sp>
      <p:sp>
        <p:nvSpPr>
          <p:cNvPr id="1765" name="Google Shape;1765;p39"/>
          <p:cNvSpPr txBox="1"/>
          <p:nvPr/>
        </p:nvSpPr>
        <p:spPr>
          <a:xfrm>
            <a:off x="215950" y="76375"/>
            <a:ext cx="11841000" cy="57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S" sz="2400"/>
              <a:t>¿Còmo està el clima hoy?</a:t>
            </a:r>
            <a:endParaRPr b="1" sz="2400"/>
          </a:p>
        </p:txBody>
      </p:sp>
    </p:spTree>
  </p:cSld>
  <p:clrMapOvr>
    <a:masterClrMapping/>
  </p:clrMapOvr>
</p:sld>
</file>

<file path=ppt/theme/theme1.xml><?xml version="1.0" encoding="utf-8"?>
<a:theme xmlns:a="http://schemas.openxmlformats.org/drawingml/2006/main" xmlns:r="http://schemas.openxmlformats.org/officeDocument/2006/relationships" name="0071_Scrapbook_Template_SlidesMania">
  <a:themeElements>
    <a:clrScheme name="Papel">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0071_Scrapbook_Template_SlidesMania">
  <a:themeElements>
    <a:clrScheme name="Papel">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