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6858000" cx="12192000"/>
  <p:notesSz cx="6858000" cy="9144000"/>
  <p:embeddedFontLst>
    <p:embeddedFont>
      <p:font typeface="Patrick Hand"/>
      <p:regular r:id="rId38"/>
    </p:embeddedFont>
    <p:embeddedFont>
      <p:font typeface="Amatic SC"/>
      <p:regular r:id="rId39"/>
      <p:bold r:id="rId40"/>
    </p:embeddedFont>
    <p:embeddedFont>
      <p:font typeface="Barlow Condensed"/>
      <p:regular r:id="rId41"/>
      <p:bold r:id="rId42"/>
      <p:italic r:id="rId43"/>
      <p:boldItalic r:id="rId44"/>
    </p:embeddedFont>
    <p:embeddedFont>
      <p:font typeface="Comfortaa"/>
      <p:regular r:id="rId45"/>
      <p:bold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83">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08A52B9-42FC-4313-985F-AA71ADBFF53E}">
  <a:tblStyle styleId="{908A52B9-42FC-4313-985F-AA71ADBFF53E}"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0F2EE"/>
          </a:solidFill>
        </a:fill>
      </a:tcStyle>
    </a:wholeTbl>
    <a:band1H>
      <a:tcTxStyle/>
      <a:tcStyle>
        <a:fill>
          <a:solidFill>
            <a:srgbClr val="E0E5DB"/>
          </a:solidFill>
        </a:fill>
      </a:tcStyle>
    </a:band1H>
    <a:band2H>
      <a:tcTxStyle/>
    </a:band2H>
    <a:band1V>
      <a:tcTxStyle/>
      <a:tcStyle>
        <a:fill>
          <a:solidFill>
            <a:srgbClr val="E0E5DB"/>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83"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maticSC-bold.fntdata"/><Relationship Id="rId20" Type="http://schemas.openxmlformats.org/officeDocument/2006/relationships/slide" Target="slides/slide14.xml"/><Relationship Id="rId42" Type="http://schemas.openxmlformats.org/officeDocument/2006/relationships/font" Target="fonts/BarlowCondensed-bold.fntdata"/><Relationship Id="rId41" Type="http://schemas.openxmlformats.org/officeDocument/2006/relationships/font" Target="fonts/BarlowCondensed-regular.fntdata"/><Relationship Id="rId22" Type="http://schemas.openxmlformats.org/officeDocument/2006/relationships/slide" Target="slides/slide16.xml"/><Relationship Id="rId44" Type="http://schemas.openxmlformats.org/officeDocument/2006/relationships/font" Target="fonts/BarlowCondensed-boldItalic.fntdata"/><Relationship Id="rId21" Type="http://schemas.openxmlformats.org/officeDocument/2006/relationships/slide" Target="slides/slide15.xml"/><Relationship Id="rId43" Type="http://schemas.openxmlformats.org/officeDocument/2006/relationships/font" Target="fonts/BarlowCondensed-italic.fntdata"/><Relationship Id="rId24" Type="http://schemas.openxmlformats.org/officeDocument/2006/relationships/slide" Target="slides/slide18.xml"/><Relationship Id="rId46" Type="http://schemas.openxmlformats.org/officeDocument/2006/relationships/font" Target="fonts/Comfortaa-bold.fntdata"/><Relationship Id="rId23" Type="http://schemas.openxmlformats.org/officeDocument/2006/relationships/slide" Target="slides/slide17.xml"/><Relationship Id="rId45" Type="http://schemas.openxmlformats.org/officeDocument/2006/relationships/font" Target="fonts/Comfortaa-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AmaticSC-regular.fntdata"/><Relationship Id="rId16" Type="http://schemas.openxmlformats.org/officeDocument/2006/relationships/slide" Target="slides/slide10.xml"/><Relationship Id="rId38" Type="http://schemas.openxmlformats.org/officeDocument/2006/relationships/font" Target="fonts/PatrickHand-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g9049c8f0f6_0_2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47" name="Google Shape;1247;g9049c8f0f6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3" name="Shape 1263"/>
        <p:cNvGrpSpPr/>
        <p:nvPr/>
      </p:nvGrpSpPr>
      <p:grpSpPr>
        <a:xfrm>
          <a:off x="0" y="0"/>
          <a:ext cx="0" cy="0"/>
          <a:chOff x="0" y="0"/>
          <a:chExt cx="0" cy="0"/>
        </a:xfrm>
      </p:grpSpPr>
      <p:sp>
        <p:nvSpPr>
          <p:cNvPr id="1264" name="Google Shape;1264;g9072bcee61_0_1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65" name="Google Shape;1265;g9072bcee61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0" name="Shape 1280"/>
        <p:cNvGrpSpPr/>
        <p:nvPr/>
      </p:nvGrpSpPr>
      <p:grpSpPr>
        <a:xfrm>
          <a:off x="0" y="0"/>
          <a:ext cx="0" cy="0"/>
          <a:chOff x="0" y="0"/>
          <a:chExt cx="0" cy="0"/>
        </a:xfrm>
      </p:grpSpPr>
      <p:sp>
        <p:nvSpPr>
          <p:cNvPr id="1281" name="Google Shape;1281;g9049c8f0f6_0_2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82" name="Google Shape;1282;g9049c8f0f6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7" name="Shape 1297"/>
        <p:cNvGrpSpPr/>
        <p:nvPr/>
      </p:nvGrpSpPr>
      <p:grpSpPr>
        <a:xfrm>
          <a:off x="0" y="0"/>
          <a:ext cx="0" cy="0"/>
          <a:chOff x="0" y="0"/>
          <a:chExt cx="0" cy="0"/>
        </a:xfrm>
      </p:grpSpPr>
      <p:sp>
        <p:nvSpPr>
          <p:cNvPr id="1298" name="Google Shape;1298;g90333492a6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99" name="Google Shape;1299;g90333492a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4" name="Shape 1314"/>
        <p:cNvGrpSpPr/>
        <p:nvPr/>
      </p:nvGrpSpPr>
      <p:grpSpPr>
        <a:xfrm>
          <a:off x="0" y="0"/>
          <a:ext cx="0" cy="0"/>
          <a:chOff x="0" y="0"/>
          <a:chExt cx="0" cy="0"/>
        </a:xfrm>
      </p:grpSpPr>
      <p:sp>
        <p:nvSpPr>
          <p:cNvPr id="1315" name="Google Shape;1315;g90333492a6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16" name="Google Shape;1316;g90333492a6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g904e073832_0_6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23" name="Google Shape;1323;g904e073832_0_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8" name="Shape 1328"/>
        <p:cNvGrpSpPr/>
        <p:nvPr/>
      </p:nvGrpSpPr>
      <p:grpSpPr>
        <a:xfrm>
          <a:off x="0" y="0"/>
          <a:ext cx="0" cy="0"/>
          <a:chOff x="0" y="0"/>
          <a:chExt cx="0" cy="0"/>
        </a:xfrm>
      </p:grpSpPr>
      <p:sp>
        <p:nvSpPr>
          <p:cNvPr id="1329" name="Google Shape;1329;g90e2732736_3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30" name="Google Shape;1330;g90e2732736_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5" name="Shape 1335"/>
        <p:cNvGrpSpPr/>
        <p:nvPr/>
      </p:nvGrpSpPr>
      <p:grpSpPr>
        <a:xfrm>
          <a:off x="0" y="0"/>
          <a:ext cx="0" cy="0"/>
          <a:chOff x="0" y="0"/>
          <a:chExt cx="0" cy="0"/>
        </a:xfrm>
      </p:grpSpPr>
      <p:sp>
        <p:nvSpPr>
          <p:cNvPr id="1336" name="Google Shape;1336;g90e2732736_3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37" name="Google Shape;1337;g90e2732736_3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2" name="Shape 1342"/>
        <p:cNvGrpSpPr/>
        <p:nvPr/>
      </p:nvGrpSpPr>
      <p:grpSpPr>
        <a:xfrm>
          <a:off x="0" y="0"/>
          <a:ext cx="0" cy="0"/>
          <a:chOff x="0" y="0"/>
          <a:chExt cx="0" cy="0"/>
        </a:xfrm>
      </p:grpSpPr>
      <p:sp>
        <p:nvSpPr>
          <p:cNvPr id="1343" name="Google Shape;1343;g904e073832_0_13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44" name="Google Shape;1344;g904e073832_0_1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g9049c8f0f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51" name="Google Shape;1351;g9049c8f0f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g902b04bef5_0_11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36" name="Google Shape;1136;g902b04bef5_0_1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6" name="Shape 1356"/>
        <p:cNvGrpSpPr/>
        <p:nvPr/>
      </p:nvGrpSpPr>
      <p:grpSpPr>
        <a:xfrm>
          <a:off x="0" y="0"/>
          <a:ext cx="0" cy="0"/>
          <a:chOff x="0" y="0"/>
          <a:chExt cx="0" cy="0"/>
        </a:xfrm>
      </p:grpSpPr>
      <p:sp>
        <p:nvSpPr>
          <p:cNvPr id="1357" name="Google Shape;1357;g9049c8f0f6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58" name="Google Shape;1358;g9049c8f0f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9" name="Shape 1369"/>
        <p:cNvGrpSpPr/>
        <p:nvPr/>
      </p:nvGrpSpPr>
      <p:grpSpPr>
        <a:xfrm>
          <a:off x="0" y="0"/>
          <a:ext cx="0" cy="0"/>
          <a:chOff x="0" y="0"/>
          <a:chExt cx="0" cy="0"/>
        </a:xfrm>
      </p:grpSpPr>
      <p:sp>
        <p:nvSpPr>
          <p:cNvPr id="1370" name="Google Shape;1370;g9049c8f0f6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71" name="Google Shape;1371;g9049c8f0f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9" name="Shape 1379"/>
        <p:cNvGrpSpPr/>
        <p:nvPr/>
      </p:nvGrpSpPr>
      <p:grpSpPr>
        <a:xfrm>
          <a:off x="0" y="0"/>
          <a:ext cx="0" cy="0"/>
          <a:chOff x="0" y="0"/>
          <a:chExt cx="0" cy="0"/>
        </a:xfrm>
      </p:grpSpPr>
      <p:sp>
        <p:nvSpPr>
          <p:cNvPr id="1380" name="Google Shape;1380;g9072bcee61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81" name="Google Shape;1381;g9072bcee61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3" name="Shape 1403"/>
        <p:cNvGrpSpPr/>
        <p:nvPr/>
      </p:nvGrpSpPr>
      <p:grpSpPr>
        <a:xfrm>
          <a:off x="0" y="0"/>
          <a:ext cx="0" cy="0"/>
          <a:chOff x="0" y="0"/>
          <a:chExt cx="0" cy="0"/>
        </a:xfrm>
      </p:grpSpPr>
      <p:sp>
        <p:nvSpPr>
          <p:cNvPr id="1404" name="Google Shape;1404;g9049c8f0f6_0_1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05" name="Google Shape;1405;g9049c8f0f6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6" name="Shape 1416"/>
        <p:cNvGrpSpPr/>
        <p:nvPr/>
      </p:nvGrpSpPr>
      <p:grpSpPr>
        <a:xfrm>
          <a:off x="0" y="0"/>
          <a:ext cx="0" cy="0"/>
          <a:chOff x="0" y="0"/>
          <a:chExt cx="0" cy="0"/>
        </a:xfrm>
      </p:grpSpPr>
      <p:sp>
        <p:nvSpPr>
          <p:cNvPr id="1417" name="Google Shape;1417;g9072bcee61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18" name="Google Shape;1418;g9072bcee61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9" name="Shape 1429"/>
        <p:cNvGrpSpPr/>
        <p:nvPr/>
      </p:nvGrpSpPr>
      <p:grpSpPr>
        <a:xfrm>
          <a:off x="0" y="0"/>
          <a:ext cx="0" cy="0"/>
          <a:chOff x="0" y="0"/>
          <a:chExt cx="0" cy="0"/>
        </a:xfrm>
      </p:grpSpPr>
      <p:sp>
        <p:nvSpPr>
          <p:cNvPr id="1430" name="Google Shape;1430;g9049c8f0f6_0_3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31" name="Google Shape;1431;g9049c8f0f6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6" name="Shape 1436"/>
        <p:cNvGrpSpPr/>
        <p:nvPr/>
      </p:nvGrpSpPr>
      <p:grpSpPr>
        <a:xfrm>
          <a:off x="0" y="0"/>
          <a:ext cx="0" cy="0"/>
          <a:chOff x="0" y="0"/>
          <a:chExt cx="0" cy="0"/>
        </a:xfrm>
      </p:grpSpPr>
      <p:sp>
        <p:nvSpPr>
          <p:cNvPr id="1437" name="Google Shape;1437;g9049c8f0f6_0_5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38" name="Google Shape;1438;g9049c8f0f6_0_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5" name="Shape 1445"/>
        <p:cNvGrpSpPr/>
        <p:nvPr/>
      </p:nvGrpSpPr>
      <p:grpSpPr>
        <a:xfrm>
          <a:off x="0" y="0"/>
          <a:ext cx="0" cy="0"/>
          <a:chOff x="0" y="0"/>
          <a:chExt cx="0" cy="0"/>
        </a:xfrm>
      </p:grpSpPr>
      <p:sp>
        <p:nvSpPr>
          <p:cNvPr id="1446" name="Google Shape;1446;g9049c8f0f6_0_2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47" name="Google Shape;1447;g9049c8f0f6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1" name="Shape 1461"/>
        <p:cNvGrpSpPr/>
        <p:nvPr/>
      </p:nvGrpSpPr>
      <p:grpSpPr>
        <a:xfrm>
          <a:off x="0" y="0"/>
          <a:ext cx="0" cy="0"/>
          <a:chOff x="0" y="0"/>
          <a:chExt cx="0" cy="0"/>
        </a:xfrm>
      </p:grpSpPr>
      <p:sp>
        <p:nvSpPr>
          <p:cNvPr id="1462" name="Google Shape;1462;g9072bcee61_0_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63" name="Google Shape;1463;g9072bcee61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6" name="Shape 1476"/>
        <p:cNvGrpSpPr/>
        <p:nvPr/>
      </p:nvGrpSpPr>
      <p:grpSpPr>
        <a:xfrm>
          <a:off x="0" y="0"/>
          <a:ext cx="0" cy="0"/>
          <a:chOff x="0" y="0"/>
          <a:chExt cx="0" cy="0"/>
        </a:xfrm>
      </p:grpSpPr>
      <p:sp>
        <p:nvSpPr>
          <p:cNvPr id="1477" name="Google Shape;1477;g9049c8f0f6_0_2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78" name="Google Shape;1478;g9049c8f0f6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g903cdd101d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ES"/>
              <a:t>🍐 This is a Pear Deck Draggable™ Slide. </a:t>
            </a:r>
            <a:endParaRPr/>
          </a:p>
          <a:p>
            <a:pPr indent="0" lvl="0" marL="0" rtl="0" algn="l">
              <a:spcBef>
                <a:spcPts val="0"/>
              </a:spcBef>
              <a:spcAft>
                <a:spcPts val="0"/>
              </a:spcAft>
              <a:buNone/>
            </a:pPr>
            <a:r>
              <a:rPr lang="es-ES"/>
              <a:t>🍐  To edit the type of question, go back to the "Ask Students a Question" in the Pear Deck sidebar.</a:t>
            </a:r>
            <a:endParaRPr/>
          </a:p>
          <a:p>
            <a:pPr indent="0" lvl="0" marL="0" rtl="0" algn="l">
              <a:spcBef>
                <a:spcPts val="0"/>
              </a:spcBef>
              <a:spcAft>
                <a:spcPts val="0"/>
              </a:spcAft>
              <a:buNone/>
            </a:pPr>
            <a:r>
              <a:t/>
            </a:r>
            <a:endParaRPr/>
          </a:p>
        </p:txBody>
      </p:sp>
      <p:sp>
        <p:nvSpPr>
          <p:cNvPr id="1151" name="Google Shape;1151;g903cdd101d_2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3" name="Shape 1493"/>
        <p:cNvGrpSpPr/>
        <p:nvPr/>
      </p:nvGrpSpPr>
      <p:grpSpPr>
        <a:xfrm>
          <a:off x="0" y="0"/>
          <a:ext cx="0" cy="0"/>
          <a:chOff x="0" y="0"/>
          <a:chExt cx="0" cy="0"/>
        </a:xfrm>
      </p:grpSpPr>
      <p:sp>
        <p:nvSpPr>
          <p:cNvPr id="1494" name="Google Shape;1494;g90333492a6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95" name="Google Shape;1495;g90333492a6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7" name="Shape 1507"/>
        <p:cNvGrpSpPr/>
        <p:nvPr/>
      </p:nvGrpSpPr>
      <p:grpSpPr>
        <a:xfrm>
          <a:off x="0" y="0"/>
          <a:ext cx="0" cy="0"/>
          <a:chOff x="0" y="0"/>
          <a:chExt cx="0" cy="0"/>
        </a:xfrm>
      </p:grpSpPr>
      <p:sp>
        <p:nvSpPr>
          <p:cNvPr id="1508" name="Google Shape;1508;g9049c8f0f6_0_3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09" name="Google Shape;1509;g9049c8f0f6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g90333492a6_0_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74" name="Google Shape;1174;g90333492a6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g903cdd101d_2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g903cdd101d_2_4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g916d450a8d_0_7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93" name="Google Shape;1193;g916d450a8d_0_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g904e073832_0_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10" name="Google Shape;1210;g904e073832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gba0b665f9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21" name="Google Shape;1221;gba0b665f9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g9072bcee61_0_1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27" name="Google Shape;1227;g9072bcee61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12.png"/><Relationship Id="rId7" Type="http://schemas.openxmlformats.org/officeDocument/2006/relationships/image" Target="../media/image11.png"/><Relationship Id="rId8"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 Id="rId4" Type="http://schemas.openxmlformats.org/officeDocument/2006/relationships/image" Target="../media/image16.png"/><Relationship Id="rId5"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 Id="rId4" Type="http://schemas.openxmlformats.org/officeDocument/2006/relationships/image" Target="../media/image16.png"/><Relationship Id="rId5"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 Id="rId4"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 Id="rId4" Type="http://schemas.openxmlformats.org/officeDocument/2006/relationships/image" Target="../media/image15.png"/><Relationship Id="rId5"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 Id="rId4" Type="http://schemas.openxmlformats.org/officeDocument/2006/relationships/image" Target="../media/image22.png"/><Relationship Id="rId5" Type="http://schemas.openxmlformats.org/officeDocument/2006/relationships/image" Target="../media/image2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 Id="rId4" Type="http://schemas.openxmlformats.org/officeDocument/2006/relationships/image" Target="../media/image1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2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415611" y="992767"/>
            <a:ext cx="11360700" cy="2736900"/>
          </a:xfrm>
          <a:prstGeom prst="rect">
            <a:avLst/>
          </a:prstGeom>
        </p:spPr>
        <p:txBody>
          <a:bodyPr anchorCtr="0" anchor="b" bIns="121900" lIns="121900" spcFirstLastPara="1" rIns="121900" wrap="square" tIns="121900">
            <a:no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p:txBody>
      </p:sp>
      <p:sp>
        <p:nvSpPr>
          <p:cNvPr id="11" name="Google Shape;11;p2"/>
          <p:cNvSpPr txBox="1"/>
          <p:nvPr>
            <p:ph idx="1" type="subTitle"/>
          </p:nvPr>
        </p:nvSpPr>
        <p:spPr>
          <a:xfrm>
            <a:off x="415600" y="3778833"/>
            <a:ext cx="11360700" cy="1056900"/>
          </a:xfrm>
          <a:prstGeom prst="rect">
            <a:avLst/>
          </a:prstGeom>
        </p:spPr>
        <p:txBody>
          <a:bodyPr anchorCtr="0" anchor="t" bIns="121900" lIns="121900" spcFirstLastPara="1" rIns="121900" wrap="square" tIns="12190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2" name="Google Shape;12;p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46" name="Google Shape;46;p11"/>
          <p:cNvSpPr txBox="1"/>
          <p:nvPr>
            <p:ph idx="1" type="body"/>
          </p:nvPr>
        </p:nvSpPr>
        <p:spPr>
          <a:xfrm>
            <a:off x="415600" y="4202967"/>
            <a:ext cx="11360700" cy="1734300"/>
          </a:xfrm>
          <a:prstGeom prst="rect">
            <a:avLst/>
          </a:prstGeom>
        </p:spPr>
        <p:txBody>
          <a:bodyPr anchorCtr="0" anchor="t" bIns="121900" lIns="121900" spcFirstLastPara="1" rIns="121900" wrap="square" tIns="121900">
            <a:noAutofit/>
          </a:bodyPr>
          <a:lstStyle>
            <a:lvl1pPr indent="-381000" lvl="0" marL="457200" algn="ctr">
              <a:spcBef>
                <a:spcPts val="0"/>
              </a:spcBef>
              <a:spcAft>
                <a:spcPts val="0"/>
              </a:spcAft>
              <a:buSzPts val="2400"/>
              <a:buChar char="●"/>
              <a:defRPr/>
            </a:lvl1pPr>
            <a:lvl2pPr indent="-349250" lvl="1" marL="914400" algn="ctr">
              <a:spcBef>
                <a:spcPts val="2100"/>
              </a:spcBef>
              <a:spcAft>
                <a:spcPts val="0"/>
              </a:spcAft>
              <a:buSzPts val="1900"/>
              <a:buChar char="○"/>
              <a:defRPr/>
            </a:lvl2pPr>
            <a:lvl3pPr indent="-349250" lvl="2" marL="1371600" algn="ctr">
              <a:spcBef>
                <a:spcPts val="2100"/>
              </a:spcBef>
              <a:spcAft>
                <a:spcPts val="0"/>
              </a:spcAft>
              <a:buSzPts val="1900"/>
              <a:buChar char="■"/>
              <a:defRPr/>
            </a:lvl3pPr>
            <a:lvl4pPr indent="-349250" lvl="3" marL="1828800" algn="ctr">
              <a:spcBef>
                <a:spcPts val="2100"/>
              </a:spcBef>
              <a:spcAft>
                <a:spcPts val="0"/>
              </a:spcAft>
              <a:buSzPts val="1900"/>
              <a:buChar char="●"/>
              <a:defRPr/>
            </a:lvl4pPr>
            <a:lvl5pPr indent="-349250" lvl="4" marL="2286000" algn="ctr">
              <a:spcBef>
                <a:spcPts val="2100"/>
              </a:spcBef>
              <a:spcAft>
                <a:spcPts val="0"/>
              </a:spcAft>
              <a:buSzPts val="1900"/>
              <a:buChar char="○"/>
              <a:defRPr/>
            </a:lvl5pPr>
            <a:lvl6pPr indent="-349250" lvl="5" marL="2743200" algn="ctr">
              <a:spcBef>
                <a:spcPts val="2100"/>
              </a:spcBef>
              <a:spcAft>
                <a:spcPts val="0"/>
              </a:spcAft>
              <a:buSzPts val="1900"/>
              <a:buChar char="■"/>
              <a:defRPr/>
            </a:lvl6pPr>
            <a:lvl7pPr indent="-349250" lvl="6" marL="3200400" algn="ctr">
              <a:spcBef>
                <a:spcPts val="2100"/>
              </a:spcBef>
              <a:spcAft>
                <a:spcPts val="0"/>
              </a:spcAft>
              <a:buSzPts val="1900"/>
              <a:buChar char="●"/>
              <a:defRPr/>
            </a:lvl7pPr>
            <a:lvl8pPr indent="-349250" lvl="7" marL="3657600" algn="ctr">
              <a:spcBef>
                <a:spcPts val="2100"/>
              </a:spcBef>
              <a:spcAft>
                <a:spcPts val="0"/>
              </a:spcAft>
              <a:buSzPts val="1900"/>
              <a:buChar char="○"/>
              <a:defRPr/>
            </a:lvl8pPr>
            <a:lvl9pPr indent="-349250" lvl="8" marL="4114800" algn="ctr">
              <a:spcBef>
                <a:spcPts val="2100"/>
              </a:spcBef>
              <a:spcAft>
                <a:spcPts val="2100"/>
              </a:spcAft>
              <a:buSzPts val="1900"/>
              <a:buChar char="■"/>
              <a:defRPr/>
            </a:lvl9pPr>
          </a:lstStyle>
          <a:p/>
        </p:txBody>
      </p:sp>
      <p:sp>
        <p:nvSpPr>
          <p:cNvPr id="47" name="Google Shape;47;p11"/>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1">
  <p:cSld name="0071_Scrapbook_Template_SlidesMania_1">
    <p:spTree>
      <p:nvGrpSpPr>
        <p:cNvPr id="50" name="Shape 50"/>
        <p:cNvGrpSpPr/>
        <p:nvPr/>
      </p:nvGrpSpPr>
      <p:grpSpPr>
        <a:xfrm>
          <a:off x="0" y="0"/>
          <a:ext cx="0" cy="0"/>
          <a:chOff x="0" y="0"/>
          <a:chExt cx="0" cy="0"/>
        </a:xfrm>
      </p:grpSpPr>
      <p:grpSp>
        <p:nvGrpSpPr>
          <p:cNvPr id="51" name="Google Shape;51;p13"/>
          <p:cNvGrpSpPr/>
          <p:nvPr/>
        </p:nvGrpSpPr>
        <p:grpSpPr>
          <a:xfrm rot="-796174">
            <a:off x="5709584" y="3024024"/>
            <a:ext cx="2621972" cy="525623"/>
            <a:chOff x="1959429" y="497437"/>
            <a:chExt cx="2976403" cy="655200"/>
          </a:xfrm>
        </p:grpSpPr>
        <p:sp>
          <p:nvSpPr>
            <p:cNvPr id="52" name="Google Shape;52;p13"/>
            <p:cNvSpPr/>
            <p:nvPr/>
          </p:nvSpPr>
          <p:spPr>
            <a:xfrm>
              <a:off x="1959429" y="497437"/>
              <a:ext cx="793200" cy="655200"/>
            </a:xfrm>
            <a:prstGeom prst="rect">
              <a:avLst/>
            </a:prstGeom>
            <a:solidFill>
              <a:srgbClr val="C8D2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3" name="Google Shape;53;p13"/>
            <p:cNvSpPr/>
            <p:nvPr/>
          </p:nvSpPr>
          <p:spPr>
            <a:xfrm>
              <a:off x="2631232" y="497437"/>
              <a:ext cx="2304600" cy="653100"/>
            </a:xfrm>
            <a:prstGeom prst="rect">
              <a:avLst/>
            </a:prstGeom>
            <a:solidFill>
              <a:srgbClr val="C8D2BC"/>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54" name="Google Shape;54;p13"/>
          <p:cNvGrpSpPr/>
          <p:nvPr/>
        </p:nvGrpSpPr>
        <p:grpSpPr>
          <a:xfrm rot="-796174">
            <a:off x="5549117" y="2378911"/>
            <a:ext cx="2621972" cy="525623"/>
            <a:chOff x="1959429" y="497437"/>
            <a:chExt cx="2976403" cy="655200"/>
          </a:xfrm>
        </p:grpSpPr>
        <p:sp>
          <p:nvSpPr>
            <p:cNvPr id="55" name="Google Shape;55;p13"/>
            <p:cNvSpPr/>
            <p:nvPr/>
          </p:nvSpPr>
          <p:spPr>
            <a:xfrm>
              <a:off x="1959429" y="497437"/>
              <a:ext cx="793200" cy="655200"/>
            </a:xfrm>
            <a:prstGeom prst="rect">
              <a:avLst/>
            </a:prstGeom>
            <a:solidFill>
              <a:srgbClr val="F0D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6" name="Google Shape;56;p13"/>
            <p:cNvSpPr/>
            <p:nvPr/>
          </p:nvSpPr>
          <p:spPr>
            <a:xfrm>
              <a:off x="2631232" y="497437"/>
              <a:ext cx="2304600" cy="653100"/>
            </a:xfrm>
            <a:prstGeom prst="rect">
              <a:avLst/>
            </a:prstGeom>
            <a:solidFill>
              <a:srgbClr val="F0D77D"/>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57" name="Google Shape;57;p13"/>
          <p:cNvGrpSpPr/>
          <p:nvPr/>
        </p:nvGrpSpPr>
        <p:grpSpPr>
          <a:xfrm rot="-796174">
            <a:off x="5396262" y="1755096"/>
            <a:ext cx="2621972" cy="525623"/>
            <a:chOff x="1959429" y="497437"/>
            <a:chExt cx="2976403" cy="655200"/>
          </a:xfrm>
        </p:grpSpPr>
        <p:sp>
          <p:nvSpPr>
            <p:cNvPr id="58" name="Google Shape;58;p13"/>
            <p:cNvSpPr/>
            <p:nvPr/>
          </p:nvSpPr>
          <p:spPr>
            <a:xfrm>
              <a:off x="1959429" y="497437"/>
              <a:ext cx="793200" cy="655200"/>
            </a:xfrm>
            <a:prstGeom prst="rect">
              <a:avLst/>
            </a:prstGeom>
            <a:solidFill>
              <a:srgbClr val="E2BC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9" name="Google Shape;59;p13"/>
            <p:cNvSpPr/>
            <p:nvPr/>
          </p:nvSpPr>
          <p:spPr>
            <a:xfrm>
              <a:off x="2631232" y="497437"/>
              <a:ext cx="2304600" cy="653100"/>
            </a:xfrm>
            <a:prstGeom prst="rect">
              <a:avLst/>
            </a:prstGeom>
            <a:solidFill>
              <a:srgbClr val="E2BCC9"/>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60" name="Google Shape;60;p13"/>
          <p:cNvGrpSpPr/>
          <p:nvPr/>
        </p:nvGrpSpPr>
        <p:grpSpPr>
          <a:xfrm rot="-796174">
            <a:off x="5239072" y="1083213"/>
            <a:ext cx="2621972" cy="525623"/>
            <a:chOff x="1959429" y="497437"/>
            <a:chExt cx="2976403" cy="655200"/>
          </a:xfrm>
        </p:grpSpPr>
        <p:sp>
          <p:nvSpPr>
            <p:cNvPr id="61" name="Google Shape;61;p13"/>
            <p:cNvSpPr/>
            <p:nvPr/>
          </p:nvSpPr>
          <p:spPr>
            <a:xfrm>
              <a:off x="1959429" y="497437"/>
              <a:ext cx="793200" cy="655200"/>
            </a:xfrm>
            <a:prstGeom prst="rect">
              <a:avLst/>
            </a:prstGeom>
            <a:solidFill>
              <a:srgbClr val="C2B5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2" name="Google Shape;62;p13"/>
            <p:cNvSpPr/>
            <p:nvPr/>
          </p:nvSpPr>
          <p:spPr>
            <a:xfrm>
              <a:off x="2631232" y="497437"/>
              <a:ext cx="2304600" cy="653100"/>
            </a:xfrm>
            <a:prstGeom prst="rect">
              <a:avLst/>
            </a:prstGeom>
            <a:solidFill>
              <a:srgbClr val="C2B5D8"/>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63" name="Google Shape;63;p13"/>
          <p:cNvGrpSpPr/>
          <p:nvPr/>
        </p:nvGrpSpPr>
        <p:grpSpPr>
          <a:xfrm rot="-796174">
            <a:off x="5086216" y="459398"/>
            <a:ext cx="2621972" cy="525623"/>
            <a:chOff x="1959429" y="497437"/>
            <a:chExt cx="2976403" cy="655200"/>
          </a:xfrm>
        </p:grpSpPr>
        <p:sp>
          <p:nvSpPr>
            <p:cNvPr id="64" name="Google Shape;64;p13"/>
            <p:cNvSpPr/>
            <p:nvPr/>
          </p:nvSpPr>
          <p:spPr>
            <a:xfrm>
              <a:off x="1959429" y="497437"/>
              <a:ext cx="793200" cy="655200"/>
            </a:xfrm>
            <a:prstGeom prst="rect">
              <a:avLst/>
            </a:prstGeom>
            <a:solidFill>
              <a:srgbClr val="B1C4D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5" name="Google Shape;65;p13"/>
            <p:cNvSpPr/>
            <p:nvPr/>
          </p:nvSpPr>
          <p:spPr>
            <a:xfrm>
              <a:off x="2631232" y="497437"/>
              <a:ext cx="2304600" cy="653100"/>
            </a:xfrm>
            <a:prstGeom prst="rect">
              <a:avLst/>
            </a:prstGeom>
            <a:solidFill>
              <a:srgbClr val="B1C4DA"/>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pic>
        <p:nvPicPr>
          <p:cNvPr descr="Imagen que contiene pared&#10;&#10;Descripción generada automáticamente" id="66" name="Google Shape;66;p13"/>
          <p:cNvPicPr preferRelativeResize="0"/>
          <p:nvPr/>
        </p:nvPicPr>
        <p:blipFill rotWithShape="1">
          <a:blip r:embed="rId2">
            <a:alphaModFix/>
          </a:blip>
          <a:srcRect b="0" l="0" r="0" t="0"/>
          <a:stretch/>
        </p:blipFill>
        <p:spPr>
          <a:xfrm rot="-688479">
            <a:off x="1397240" y="-148689"/>
            <a:ext cx="5859264" cy="6915211"/>
          </a:xfrm>
          <a:prstGeom prst="rect">
            <a:avLst/>
          </a:prstGeom>
          <a:noFill/>
          <a:ln>
            <a:noFill/>
          </a:ln>
          <a:effectLst>
            <a:outerShdw blurRad="63500" sx="102000" rotWithShape="0" algn="ctr" sy="102000">
              <a:srgbClr val="000000">
                <a:alpha val="40000"/>
              </a:srgbClr>
            </a:outerShdw>
          </a:effectLst>
        </p:spPr>
      </p:pic>
      <p:sp>
        <p:nvSpPr>
          <p:cNvPr id="67" name="Google Shape;67;p13"/>
          <p:cNvSpPr/>
          <p:nvPr/>
        </p:nvSpPr>
        <p:spPr>
          <a:xfrm rot="-6077659">
            <a:off x="2072339" y="6440976"/>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8" name="Google Shape;68;p13"/>
          <p:cNvSpPr/>
          <p:nvPr/>
        </p:nvSpPr>
        <p:spPr>
          <a:xfrm rot="-6077659">
            <a:off x="1861254" y="5452185"/>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9" name="Google Shape;69;p13"/>
          <p:cNvSpPr/>
          <p:nvPr/>
        </p:nvSpPr>
        <p:spPr>
          <a:xfrm rot="-6077659">
            <a:off x="1663824" y="4399527"/>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0" name="Google Shape;70;p13"/>
          <p:cNvSpPr/>
          <p:nvPr/>
        </p:nvSpPr>
        <p:spPr>
          <a:xfrm rot="-6077659">
            <a:off x="1436194" y="3328059"/>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1" name="Google Shape;71;p13"/>
          <p:cNvSpPr/>
          <p:nvPr/>
        </p:nvSpPr>
        <p:spPr>
          <a:xfrm rot="-6077659">
            <a:off x="1233499" y="2268073"/>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2" name="Google Shape;72;p13"/>
          <p:cNvSpPr/>
          <p:nvPr/>
        </p:nvSpPr>
        <p:spPr>
          <a:xfrm rot="-6089794">
            <a:off x="1805701" y="5495197"/>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3" name="Google Shape;73;p13"/>
          <p:cNvSpPr/>
          <p:nvPr/>
        </p:nvSpPr>
        <p:spPr>
          <a:xfrm rot="-6089794">
            <a:off x="1781852" y="5401063"/>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4" name="Google Shape;74;p13"/>
          <p:cNvSpPr/>
          <p:nvPr/>
        </p:nvSpPr>
        <p:spPr>
          <a:xfrm rot="-6089794">
            <a:off x="1589155" y="4438122"/>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5" name="Google Shape;75;p13"/>
          <p:cNvSpPr/>
          <p:nvPr/>
        </p:nvSpPr>
        <p:spPr>
          <a:xfrm rot="-6089794">
            <a:off x="1574946" y="4342058"/>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6" name="Google Shape;76;p13"/>
          <p:cNvSpPr/>
          <p:nvPr/>
        </p:nvSpPr>
        <p:spPr>
          <a:xfrm rot="-6089794">
            <a:off x="1376965" y="3377747"/>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7" name="Google Shape;77;p13"/>
          <p:cNvSpPr/>
          <p:nvPr/>
        </p:nvSpPr>
        <p:spPr>
          <a:xfrm rot="-6089794">
            <a:off x="1353115" y="3283613"/>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8" name="Google Shape;78;p13"/>
          <p:cNvSpPr/>
          <p:nvPr/>
        </p:nvSpPr>
        <p:spPr>
          <a:xfrm rot="-6089794">
            <a:off x="1170060" y="2318743"/>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9" name="Google Shape;79;p13"/>
          <p:cNvSpPr/>
          <p:nvPr/>
        </p:nvSpPr>
        <p:spPr>
          <a:xfrm rot="-6089794">
            <a:off x="1146210" y="2224609"/>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0" name="Google Shape;80;p13"/>
          <p:cNvSpPr/>
          <p:nvPr/>
        </p:nvSpPr>
        <p:spPr>
          <a:xfrm rot="-6077659">
            <a:off x="1009845" y="1216472"/>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1" name="Google Shape;81;p13"/>
          <p:cNvSpPr/>
          <p:nvPr/>
        </p:nvSpPr>
        <p:spPr>
          <a:xfrm rot="-6089794">
            <a:off x="955646" y="1247265"/>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2" name="Google Shape;82;p13"/>
          <p:cNvSpPr/>
          <p:nvPr/>
        </p:nvSpPr>
        <p:spPr>
          <a:xfrm rot="-6089794">
            <a:off x="931796" y="1153131"/>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3" name="Google Shape;83;p13"/>
          <p:cNvSpPr/>
          <p:nvPr/>
        </p:nvSpPr>
        <p:spPr>
          <a:xfrm rot="-6089794">
            <a:off x="1979501" y="6488969"/>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4" name="Google Shape;84;p13"/>
          <p:cNvSpPr/>
          <p:nvPr/>
        </p:nvSpPr>
        <p:spPr>
          <a:xfrm rot="-6089794">
            <a:off x="1965292" y="6392905"/>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5" name="Google Shape;85;p13"/>
          <p:cNvSpPr/>
          <p:nvPr/>
        </p:nvSpPr>
        <p:spPr>
          <a:xfrm rot="-6077659">
            <a:off x="1965212" y="5924618"/>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6" name="Google Shape;86;p13"/>
          <p:cNvSpPr/>
          <p:nvPr/>
        </p:nvSpPr>
        <p:spPr>
          <a:xfrm rot="-6077659">
            <a:off x="1756056" y="4945468"/>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7" name="Google Shape;87;p13"/>
          <p:cNvSpPr/>
          <p:nvPr/>
        </p:nvSpPr>
        <p:spPr>
          <a:xfrm rot="-6077659">
            <a:off x="1556697" y="3883169"/>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8" name="Google Shape;88;p13"/>
          <p:cNvSpPr/>
          <p:nvPr/>
        </p:nvSpPr>
        <p:spPr>
          <a:xfrm rot="-6077659">
            <a:off x="1332925" y="2830983"/>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9" name="Google Shape;89;p13"/>
          <p:cNvSpPr/>
          <p:nvPr/>
        </p:nvSpPr>
        <p:spPr>
          <a:xfrm rot="-6077659">
            <a:off x="1126372" y="1751716"/>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 name="Google Shape;90;p13"/>
          <p:cNvSpPr/>
          <p:nvPr/>
        </p:nvSpPr>
        <p:spPr>
          <a:xfrm rot="-6089794">
            <a:off x="1698574" y="4978839"/>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1" name="Google Shape;91;p13"/>
          <p:cNvSpPr/>
          <p:nvPr/>
        </p:nvSpPr>
        <p:spPr>
          <a:xfrm rot="-6089794">
            <a:off x="1674724" y="4884705"/>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2" name="Google Shape;92;p13"/>
          <p:cNvSpPr/>
          <p:nvPr/>
        </p:nvSpPr>
        <p:spPr>
          <a:xfrm rot="-6089794">
            <a:off x="1482028" y="3921764"/>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3" name="Google Shape;93;p13"/>
          <p:cNvSpPr/>
          <p:nvPr/>
        </p:nvSpPr>
        <p:spPr>
          <a:xfrm rot="-6089794">
            <a:off x="1467819" y="3825701"/>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4" name="Google Shape;94;p13"/>
          <p:cNvSpPr/>
          <p:nvPr/>
        </p:nvSpPr>
        <p:spPr>
          <a:xfrm rot="-6089794">
            <a:off x="1269838" y="2861389"/>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5" name="Google Shape;95;p13"/>
          <p:cNvSpPr/>
          <p:nvPr/>
        </p:nvSpPr>
        <p:spPr>
          <a:xfrm rot="-6089794">
            <a:off x="1245988" y="2767255"/>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6" name="Google Shape;96;p13"/>
          <p:cNvSpPr/>
          <p:nvPr/>
        </p:nvSpPr>
        <p:spPr>
          <a:xfrm rot="-6089794">
            <a:off x="1062932" y="1802385"/>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7" name="Google Shape;97;p13"/>
          <p:cNvSpPr/>
          <p:nvPr/>
        </p:nvSpPr>
        <p:spPr>
          <a:xfrm rot="-6089794">
            <a:off x="1039083" y="1708251"/>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8" name="Google Shape;98;p13"/>
          <p:cNvSpPr/>
          <p:nvPr/>
        </p:nvSpPr>
        <p:spPr>
          <a:xfrm rot="-6077659">
            <a:off x="910195" y="687375"/>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9" name="Google Shape;99;p13"/>
          <p:cNvSpPr/>
          <p:nvPr/>
        </p:nvSpPr>
        <p:spPr>
          <a:xfrm rot="-6089794">
            <a:off x="856230" y="719338"/>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0" name="Google Shape;100;p13"/>
          <p:cNvSpPr/>
          <p:nvPr/>
        </p:nvSpPr>
        <p:spPr>
          <a:xfrm rot="-6089794">
            <a:off x="822739" y="627133"/>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1" name="Google Shape;101;p13"/>
          <p:cNvSpPr/>
          <p:nvPr/>
        </p:nvSpPr>
        <p:spPr>
          <a:xfrm rot="-6089794">
            <a:off x="1872374" y="5972611"/>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2" name="Google Shape;102;p13"/>
          <p:cNvSpPr/>
          <p:nvPr/>
        </p:nvSpPr>
        <p:spPr>
          <a:xfrm rot="-6089794">
            <a:off x="1858165" y="5876548"/>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3" name="Google Shape;103;p13"/>
          <p:cNvSpPr/>
          <p:nvPr/>
        </p:nvSpPr>
        <p:spPr>
          <a:xfrm rot="-6077659">
            <a:off x="2171038" y="6928142"/>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4" name="Google Shape;104;p13"/>
          <p:cNvSpPr/>
          <p:nvPr/>
        </p:nvSpPr>
        <p:spPr>
          <a:xfrm rot="-6089794">
            <a:off x="2078200" y="6976135"/>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5" name="Google Shape;105;p13"/>
          <p:cNvSpPr/>
          <p:nvPr/>
        </p:nvSpPr>
        <p:spPr>
          <a:xfrm rot="-6089794">
            <a:off x="2063991" y="6880071"/>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4">
  <p:cSld name="0071_Scrapbook_Template_SlidesMania_4">
    <p:spTree>
      <p:nvGrpSpPr>
        <p:cNvPr id="106" name="Shape 106"/>
        <p:cNvGrpSpPr/>
        <p:nvPr/>
      </p:nvGrpSpPr>
      <p:grpSpPr>
        <a:xfrm>
          <a:off x="0" y="0"/>
          <a:ext cx="0" cy="0"/>
          <a:chOff x="0" y="0"/>
          <a:chExt cx="0" cy="0"/>
        </a:xfrm>
      </p:grpSpPr>
      <p:pic>
        <p:nvPicPr>
          <p:cNvPr descr="Imagen que contiene pared&#10;&#10;Descripción generada automáticamente" id="107" name="Google Shape;107;p14"/>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108" name="Google Shape;108;p14"/>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109" name="Google Shape;109;p14"/>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 name="Google Shape;110;p14"/>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 name="Google Shape;111;p14"/>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 name="Google Shape;112;p14"/>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 name="Google Shape;113;p14"/>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 name="Google Shape;114;p14"/>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5" name="Google Shape;115;p14"/>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6" name="Google Shape;116;p14"/>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7" name="Google Shape;117;p14"/>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8" name="Google Shape;118;p14"/>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9" name="Google Shape;119;p14"/>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0" name="Google Shape;120;p14"/>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1" name="Google Shape;121;p14"/>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2" name="Google Shape;122;p14"/>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3" name="Google Shape;123;p14"/>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4" name="Google Shape;124;p14"/>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5" name="Google Shape;125;p14"/>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6" name="Google Shape;126;p14"/>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7" name="Google Shape;127;p14"/>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8" name="Google Shape;128;p14"/>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9" name="Google Shape;129;p14"/>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0" name="Google Shape;130;p14"/>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1" name="Google Shape;131;p14"/>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 name="Google Shape;132;p14"/>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 name="Google Shape;133;p14"/>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4" name="Google Shape;134;p14"/>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5" name="Google Shape;135;p14"/>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6" name="Google Shape;136;p14"/>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7" name="Google Shape;137;p14"/>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8" name="Google Shape;138;p14"/>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9" name="Google Shape;139;p14"/>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0" name="Google Shape;140;p14"/>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1" name="Google Shape;141;p14"/>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2" name="Google Shape;142;p14"/>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3" name="Google Shape;143;p14"/>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4" name="Google Shape;144;p14"/>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5" name="Google Shape;145;p14"/>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6" name="Google Shape;146;p14"/>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7" name="Google Shape;147;p14"/>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8" name="Google Shape;148;p14"/>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9" name="Google Shape;149;p14"/>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0" name="Google Shape;150;p14"/>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1" name="Google Shape;151;p14"/>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2" name="Google Shape;152;p14"/>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3" name="Google Shape;153;p14"/>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4" name="Google Shape;154;p14"/>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5" name="Google Shape;155;p14"/>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6" name="Google Shape;156;p14"/>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7" name="Google Shape;157;p14"/>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8" name="Google Shape;158;p14"/>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9" name="Google Shape;159;p14"/>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0" name="Google Shape;160;p14"/>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61" name="Google Shape;161;p14"/>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162" name="Google Shape;162;p14"/>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4 5">
  <p:cSld name="0071_Scrapbook_Template_SlidesMania_4_5">
    <p:spTree>
      <p:nvGrpSpPr>
        <p:cNvPr id="163" name="Shape 163"/>
        <p:cNvGrpSpPr/>
        <p:nvPr/>
      </p:nvGrpSpPr>
      <p:grpSpPr>
        <a:xfrm>
          <a:off x="0" y="0"/>
          <a:ext cx="0" cy="0"/>
          <a:chOff x="0" y="0"/>
          <a:chExt cx="0" cy="0"/>
        </a:xfrm>
      </p:grpSpPr>
      <p:pic>
        <p:nvPicPr>
          <p:cNvPr descr="Imagen que contiene pared&#10;&#10;Descripción generada automáticamente" id="164" name="Google Shape;164;p15"/>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165" name="Google Shape;165;p15"/>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166" name="Google Shape;166;p15"/>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7" name="Google Shape;167;p15"/>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8" name="Google Shape;168;p15"/>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9" name="Google Shape;169;p15"/>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0" name="Google Shape;170;p15"/>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1" name="Google Shape;171;p15"/>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2" name="Google Shape;172;p15"/>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3" name="Google Shape;173;p15"/>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4" name="Google Shape;174;p15"/>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5" name="Google Shape;175;p15"/>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6" name="Google Shape;176;p15"/>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7" name="Google Shape;177;p15"/>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8" name="Google Shape;178;p15"/>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9" name="Google Shape;179;p15"/>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0" name="Google Shape;180;p15"/>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1" name="Google Shape;181;p15"/>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2" name="Google Shape;182;p15"/>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3" name="Google Shape;183;p15"/>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4" name="Google Shape;184;p15"/>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5" name="Google Shape;185;p15"/>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6" name="Google Shape;186;p15"/>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7" name="Google Shape;187;p15"/>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8" name="Google Shape;188;p15"/>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9" name="Google Shape;189;p15"/>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0" name="Google Shape;190;p15"/>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1" name="Google Shape;191;p15"/>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2" name="Google Shape;192;p15"/>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3" name="Google Shape;193;p15"/>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4" name="Google Shape;194;p15"/>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5" name="Google Shape;195;p15"/>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6" name="Google Shape;196;p15"/>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7" name="Google Shape;197;p15"/>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8" name="Google Shape;198;p15"/>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9" name="Google Shape;199;p15"/>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0" name="Google Shape;200;p15"/>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1" name="Google Shape;201;p15"/>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 name="Google Shape;202;p15"/>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3" name="Google Shape;203;p15"/>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4" name="Google Shape;204;p15"/>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5" name="Google Shape;205;p15"/>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6" name="Google Shape;206;p15"/>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7" name="Google Shape;207;p15"/>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8" name="Google Shape;208;p15"/>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9" name="Google Shape;209;p15"/>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0" name="Google Shape;210;p15"/>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1" name="Google Shape;211;p15"/>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2" name="Google Shape;212;p15"/>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3" name="Google Shape;213;p15"/>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4" name="Google Shape;214;p15"/>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5" name="Google Shape;215;p15"/>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6" name="Google Shape;216;p15"/>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7" name="Google Shape;217;p15"/>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18" name="Google Shape;218;p15"/>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219" name="Google Shape;219;p15"/>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220" name="Google Shape;220;p15"/>
          <p:cNvSpPr txBox="1"/>
          <p:nvPr/>
        </p:nvSpPr>
        <p:spPr>
          <a:xfrm>
            <a:off x="6774450" y="295225"/>
            <a:ext cx="4578000" cy="62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ES" sz="1800"/>
              <a:t>REFLEXIÓN: KWL</a:t>
            </a:r>
            <a:endParaRPr b="1" sz="1800"/>
          </a:p>
        </p:txBody>
      </p:sp>
      <p:sp>
        <p:nvSpPr>
          <p:cNvPr id="221" name="Google Shape;221;p15"/>
          <p:cNvSpPr txBox="1"/>
          <p:nvPr/>
        </p:nvSpPr>
        <p:spPr>
          <a:xfrm>
            <a:off x="6774450" y="960950"/>
            <a:ext cx="4578000" cy="373500"/>
          </a:xfrm>
          <a:prstGeom prst="rect">
            <a:avLst/>
          </a:prstGeom>
          <a:gradFill>
            <a:gsLst>
              <a:gs pos="0">
                <a:srgbClr val="DFE9FB"/>
              </a:gs>
              <a:gs pos="100000">
                <a:srgbClr val="6E9BE7"/>
              </a:gs>
            </a:gsLst>
            <a:path path="circle">
              <a:fillToRect b="50%" l="50%" r="50%" t="50%"/>
            </a:path>
            <a:tileRect/>
          </a:gra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t>ONE THING I KNOW</a:t>
            </a:r>
            <a:endParaRPr b="1" sz="1800"/>
          </a:p>
        </p:txBody>
      </p:sp>
      <p:sp>
        <p:nvSpPr>
          <p:cNvPr id="222" name="Google Shape;222;p15"/>
          <p:cNvSpPr txBox="1"/>
          <p:nvPr/>
        </p:nvSpPr>
        <p:spPr>
          <a:xfrm>
            <a:off x="6774450" y="2605750"/>
            <a:ext cx="4578000" cy="373500"/>
          </a:xfrm>
          <a:prstGeom prst="rect">
            <a:avLst/>
          </a:prstGeom>
          <a:gradFill>
            <a:gsLst>
              <a:gs pos="0">
                <a:srgbClr val="DFE9FB"/>
              </a:gs>
              <a:gs pos="100000">
                <a:srgbClr val="6E9BE7"/>
              </a:gs>
            </a:gsLst>
            <a:path path="circle">
              <a:fillToRect b="50%" l="50%" r="50%" t="50%"/>
            </a:path>
            <a:tileRect/>
          </a:gra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t>ONE THING I’D LIKE NOW</a:t>
            </a:r>
            <a:endParaRPr b="1" sz="1800"/>
          </a:p>
        </p:txBody>
      </p:sp>
      <p:sp>
        <p:nvSpPr>
          <p:cNvPr id="223" name="Google Shape;223;p15"/>
          <p:cNvSpPr txBox="1"/>
          <p:nvPr/>
        </p:nvSpPr>
        <p:spPr>
          <a:xfrm>
            <a:off x="6774450" y="4451500"/>
            <a:ext cx="4578000" cy="373500"/>
          </a:xfrm>
          <a:prstGeom prst="rect">
            <a:avLst/>
          </a:prstGeom>
          <a:gradFill>
            <a:gsLst>
              <a:gs pos="0">
                <a:srgbClr val="DFE9FB"/>
              </a:gs>
              <a:gs pos="100000">
                <a:srgbClr val="6E9BE7"/>
              </a:gs>
            </a:gsLst>
            <a:path path="circle">
              <a:fillToRect b="50%" l="50%" r="50%" t="50%"/>
            </a:path>
            <a:tileRect/>
          </a:gra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t>ONE THING I LEARNED</a:t>
            </a:r>
            <a:endParaRPr b="1" sz="1800"/>
          </a:p>
        </p:txBody>
      </p:sp>
      <p:sp>
        <p:nvSpPr>
          <p:cNvPr id="224" name="Google Shape;224;p15"/>
          <p:cNvSpPr txBox="1"/>
          <p:nvPr>
            <p:ph idx="1" type="subTitle"/>
          </p:nvPr>
        </p:nvSpPr>
        <p:spPr>
          <a:xfrm>
            <a:off x="6787475" y="1363175"/>
            <a:ext cx="4578000" cy="1003800"/>
          </a:xfrm>
          <a:prstGeom prst="rect">
            <a:avLst/>
          </a:prstGeom>
          <a:ln cap="flat" cmpd="sng" w="19050">
            <a:solidFill>
              <a:srgbClr val="000000"/>
            </a:solidFill>
            <a:prstDash val="solid"/>
            <a:round/>
            <a:headEnd len="sm" w="sm" type="none"/>
            <a:tailEnd len="sm" w="sm" type="none"/>
          </a:ln>
        </p:spPr>
        <p:txBody>
          <a:bodyPr anchorCtr="0" anchor="t" bIns="121900" lIns="121900" spcFirstLastPara="1" rIns="121900" wrap="square" tIns="121900">
            <a:noAutofit/>
          </a:bodyPr>
          <a:lstStyle>
            <a:lvl1pPr lvl="0">
              <a:spcBef>
                <a:spcPts val="0"/>
              </a:spcBef>
              <a:spcAft>
                <a:spcPts val="0"/>
              </a:spcAft>
              <a:buSzPts val="1800"/>
              <a:buNone/>
              <a:defRPr sz="1800"/>
            </a:lvl1pPr>
            <a:lvl2pPr lvl="1">
              <a:spcBef>
                <a:spcPts val="2100"/>
              </a:spcBef>
              <a:spcAft>
                <a:spcPts val="0"/>
              </a:spcAft>
              <a:buSzPts val="1900"/>
              <a:buNone/>
              <a:defRPr/>
            </a:lvl2pPr>
            <a:lvl3pPr lvl="2">
              <a:spcBef>
                <a:spcPts val="2100"/>
              </a:spcBef>
              <a:spcAft>
                <a:spcPts val="0"/>
              </a:spcAft>
              <a:buSzPts val="1900"/>
              <a:buNone/>
              <a:defRPr/>
            </a:lvl3pPr>
            <a:lvl4pPr lvl="3">
              <a:spcBef>
                <a:spcPts val="2100"/>
              </a:spcBef>
              <a:spcAft>
                <a:spcPts val="0"/>
              </a:spcAft>
              <a:buSzPts val="1900"/>
              <a:buNone/>
              <a:defRPr/>
            </a:lvl4pPr>
            <a:lvl5pPr lvl="4">
              <a:spcBef>
                <a:spcPts val="2100"/>
              </a:spcBef>
              <a:spcAft>
                <a:spcPts val="0"/>
              </a:spcAft>
              <a:buSzPts val="1900"/>
              <a:buNone/>
              <a:defRPr/>
            </a:lvl5pPr>
            <a:lvl6pPr lvl="5">
              <a:spcBef>
                <a:spcPts val="2100"/>
              </a:spcBef>
              <a:spcAft>
                <a:spcPts val="0"/>
              </a:spcAft>
              <a:buSzPts val="1900"/>
              <a:buNone/>
              <a:defRPr/>
            </a:lvl6pPr>
            <a:lvl7pPr lvl="6">
              <a:spcBef>
                <a:spcPts val="2100"/>
              </a:spcBef>
              <a:spcAft>
                <a:spcPts val="0"/>
              </a:spcAft>
              <a:buSzPts val="1900"/>
              <a:buNone/>
              <a:defRPr/>
            </a:lvl7pPr>
            <a:lvl8pPr lvl="7">
              <a:spcBef>
                <a:spcPts val="2100"/>
              </a:spcBef>
              <a:spcAft>
                <a:spcPts val="0"/>
              </a:spcAft>
              <a:buSzPts val="1900"/>
              <a:buNone/>
              <a:defRPr/>
            </a:lvl8pPr>
            <a:lvl9pPr lvl="8">
              <a:spcBef>
                <a:spcPts val="2100"/>
              </a:spcBef>
              <a:spcAft>
                <a:spcPts val="2100"/>
              </a:spcAft>
              <a:buSzPts val="1900"/>
              <a:buNone/>
              <a:defRPr/>
            </a:lvl9pPr>
          </a:lstStyle>
          <a:p/>
        </p:txBody>
      </p:sp>
      <p:sp>
        <p:nvSpPr>
          <p:cNvPr id="225" name="Google Shape;225;p15"/>
          <p:cNvSpPr txBox="1"/>
          <p:nvPr>
            <p:ph idx="2" type="subTitle"/>
          </p:nvPr>
        </p:nvSpPr>
        <p:spPr>
          <a:xfrm>
            <a:off x="6774438" y="3030975"/>
            <a:ext cx="4578000" cy="1003800"/>
          </a:xfrm>
          <a:prstGeom prst="rect">
            <a:avLst/>
          </a:prstGeom>
          <a:ln cap="flat" cmpd="sng" w="19050">
            <a:solidFill>
              <a:srgbClr val="000000"/>
            </a:solidFill>
            <a:prstDash val="solid"/>
            <a:round/>
            <a:headEnd len="sm" w="sm" type="none"/>
            <a:tailEnd len="sm" w="sm" type="none"/>
          </a:ln>
        </p:spPr>
        <p:txBody>
          <a:bodyPr anchorCtr="0" anchor="t" bIns="121900" lIns="121900" spcFirstLastPara="1" rIns="121900" wrap="square" tIns="121900">
            <a:noAutofit/>
          </a:bodyPr>
          <a:lstStyle>
            <a:lvl1pPr lvl="0" rtl="0">
              <a:spcBef>
                <a:spcPts val="0"/>
              </a:spcBef>
              <a:spcAft>
                <a:spcPts val="0"/>
              </a:spcAft>
              <a:buSzPts val="1800"/>
              <a:buNone/>
              <a:defRPr sz="1800"/>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
        <p:nvSpPr>
          <p:cNvPr id="226" name="Google Shape;226;p15"/>
          <p:cNvSpPr txBox="1"/>
          <p:nvPr>
            <p:ph idx="3" type="subTitle"/>
          </p:nvPr>
        </p:nvSpPr>
        <p:spPr>
          <a:xfrm>
            <a:off x="6787475" y="4825000"/>
            <a:ext cx="4578000" cy="1003800"/>
          </a:xfrm>
          <a:prstGeom prst="rect">
            <a:avLst/>
          </a:prstGeom>
          <a:ln cap="flat" cmpd="sng" w="19050">
            <a:solidFill>
              <a:srgbClr val="000000"/>
            </a:solidFill>
            <a:prstDash val="solid"/>
            <a:round/>
            <a:headEnd len="sm" w="sm" type="none"/>
            <a:tailEnd len="sm" w="sm" type="none"/>
          </a:ln>
        </p:spPr>
        <p:txBody>
          <a:bodyPr anchorCtr="0" anchor="t" bIns="121900" lIns="121900" spcFirstLastPara="1" rIns="121900" wrap="square" tIns="121900">
            <a:noAutofit/>
          </a:bodyPr>
          <a:lstStyle>
            <a:lvl1pPr lvl="0" rtl="0">
              <a:spcBef>
                <a:spcPts val="0"/>
              </a:spcBef>
              <a:spcAft>
                <a:spcPts val="0"/>
              </a:spcAft>
              <a:buSzPts val="1800"/>
              <a:buNone/>
              <a:defRPr sz="1800"/>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4 4">
  <p:cSld name="0071_Scrapbook_Template_SlidesMania_4_4">
    <p:spTree>
      <p:nvGrpSpPr>
        <p:cNvPr id="227" name="Shape 227"/>
        <p:cNvGrpSpPr/>
        <p:nvPr/>
      </p:nvGrpSpPr>
      <p:grpSpPr>
        <a:xfrm>
          <a:off x="0" y="0"/>
          <a:ext cx="0" cy="0"/>
          <a:chOff x="0" y="0"/>
          <a:chExt cx="0" cy="0"/>
        </a:xfrm>
      </p:grpSpPr>
      <p:pic>
        <p:nvPicPr>
          <p:cNvPr descr="Imagen que contiene pared&#10;&#10;Descripción generada automáticamente" id="228" name="Google Shape;228;p16"/>
          <p:cNvPicPr preferRelativeResize="0"/>
          <p:nvPr/>
        </p:nvPicPr>
        <p:blipFill rotWithShape="1">
          <a:blip r:embed="rId2">
            <a:alphaModFix/>
          </a:blip>
          <a:srcRect b="0" l="0" r="0" t="0"/>
          <a:stretch/>
        </p:blipFill>
        <p:spPr>
          <a:xfrm>
            <a:off x="6326806" y="778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229" name="Google Shape;229;p16"/>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230" name="Google Shape;230;p16"/>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1" name="Google Shape;231;p16"/>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2" name="Google Shape;232;p16"/>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3" name="Google Shape;233;p16"/>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4" name="Google Shape;234;p16"/>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5" name="Google Shape;235;p16"/>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6" name="Google Shape;236;p16"/>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7" name="Google Shape;237;p16"/>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8" name="Google Shape;238;p16"/>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9" name="Google Shape;239;p16"/>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0" name="Google Shape;240;p16"/>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 name="Google Shape;241;p16"/>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2" name="Google Shape;242;p16"/>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3" name="Google Shape;243;p16"/>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4" name="Google Shape;244;p16"/>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5" name="Google Shape;245;p16"/>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6" name="Google Shape;246;p16"/>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7" name="Google Shape;247;p16"/>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8" name="Google Shape;248;p16"/>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9" name="Google Shape;249;p16"/>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0" name="Google Shape;250;p16"/>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1" name="Google Shape;251;p16"/>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2" name="Google Shape;252;p16"/>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3" name="Google Shape;253;p16"/>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4" name="Google Shape;254;p16"/>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5" name="Google Shape;255;p16"/>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6" name="Google Shape;256;p16"/>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7" name="Google Shape;257;p16"/>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8" name="Google Shape;258;p16"/>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9" name="Google Shape;259;p16"/>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0" name="Google Shape;260;p16"/>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1" name="Google Shape;261;p16"/>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2" name="Google Shape;262;p16"/>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3" name="Google Shape;263;p16"/>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4" name="Google Shape;264;p16"/>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5" name="Google Shape;265;p16"/>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6" name="Google Shape;266;p16"/>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7" name="Google Shape;267;p16"/>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8" name="Google Shape;268;p16"/>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9" name="Google Shape;269;p16"/>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0" name="Google Shape;270;p16"/>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1" name="Google Shape;271;p16"/>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2" name="Google Shape;272;p16"/>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3" name="Google Shape;273;p16"/>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4" name="Google Shape;274;p16"/>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5" name="Google Shape;275;p16"/>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6" name="Google Shape;276;p16"/>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7" name="Google Shape;277;p16"/>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8" name="Google Shape;278;p16"/>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9" name="Google Shape;279;p16"/>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0" name="Google Shape;280;p16"/>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1" name="Google Shape;281;p16"/>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82" name="Google Shape;282;p16"/>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283" name="Google Shape;283;p16"/>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284" name="Google Shape;284;p16"/>
          <p:cNvSpPr/>
          <p:nvPr/>
        </p:nvSpPr>
        <p:spPr>
          <a:xfrm>
            <a:off x="726700" y="1328025"/>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85" name="Google Shape;285;p16"/>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86" name="Google Shape;286;p16"/>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me duele</a:t>
            </a:r>
            <a:endParaRPr b="1" sz="4000">
              <a:latin typeface="Amatic SC"/>
              <a:ea typeface="Amatic SC"/>
              <a:cs typeface="Amatic SC"/>
              <a:sym typeface="Amatic SC"/>
            </a:endParaRPr>
          </a:p>
        </p:txBody>
      </p:sp>
      <p:pic>
        <p:nvPicPr>
          <p:cNvPr id="287" name="Google Shape;287;p16"/>
          <p:cNvPicPr preferRelativeResize="0"/>
          <p:nvPr/>
        </p:nvPicPr>
        <p:blipFill>
          <a:blip r:embed="rId4">
            <a:alphaModFix/>
          </a:blip>
          <a:stretch>
            <a:fillRect/>
          </a:stretch>
        </p:blipFill>
        <p:spPr>
          <a:xfrm>
            <a:off x="533025" y="2591912"/>
            <a:ext cx="1619425" cy="1937750"/>
          </a:xfrm>
          <a:prstGeom prst="rect">
            <a:avLst/>
          </a:prstGeom>
          <a:noFill/>
          <a:ln>
            <a:noFill/>
          </a:ln>
        </p:spPr>
      </p:pic>
      <p:sp>
        <p:nvSpPr>
          <p:cNvPr id="288" name="Google Shape;288;p16"/>
          <p:cNvSpPr txBox="1"/>
          <p:nvPr/>
        </p:nvSpPr>
        <p:spPr>
          <a:xfrm>
            <a:off x="2285975" y="2821625"/>
            <a:ext cx="2642100" cy="69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3100">
                <a:latin typeface="Comfortaa"/>
                <a:ea typeface="Comfortaa"/>
                <a:cs typeface="Comfortaa"/>
                <a:sym typeface="Comfortaa"/>
              </a:rPr>
              <a:t>Me duele/n</a:t>
            </a:r>
            <a:endParaRPr sz="3100">
              <a:latin typeface="Comfortaa"/>
              <a:ea typeface="Comfortaa"/>
              <a:cs typeface="Comfortaa"/>
              <a:sym typeface="Comfortaa"/>
            </a:endParaRPr>
          </a:p>
        </p:txBody>
      </p:sp>
      <p:sp>
        <p:nvSpPr>
          <p:cNvPr id="289" name="Google Shape;289;p16"/>
          <p:cNvSpPr txBox="1"/>
          <p:nvPr/>
        </p:nvSpPr>
        <p:spPr>
          <a:xfrm>
            <a:off x="2285975" y="4886650"/>
            <a:ext cx="2642100" cy="69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3100">
                <a:latin typeface="Comfortaa"/>
                <a:ea typeface="Comfortaa"/>
                <a:cs typeface="Comfortaa"/>
                <a:sym typeface="Comfortaa"/>
              </a:rPr>
              <a:t>Me duele/n</a:t>
            </a:r>
            <a:endParaRPr sz="3100">
              <a:latin typeface="Comfortaa"/>
              <a:ea typeface="Comfortaa"/>
              <a:cs typeface="Comfortaa"/>
              <a:sym typeface="Comfortaa"/>
            </a:endParaRPr>
          </a:p>
        </p:txBody>
      </p:sp>
      <p:pic>
        <p:nvPicPr>
          <p:cNvPr id="290" name="Google Shape;290;p16"/>
          <p:cNvPicPr preferRelativeResize="0"/>
          <p:nvPr/>
        </p:nvPicPr>
        <p:blipFill>
          <a:blip r:embed="rId5">
            <a:alphaModFix/>
          </a:blip>
          <a:stretch>
            <a:fillRect/>
          </a:stretch>
        </p:blipFill>
        <p:spPr>
          <a:xfrm>
            <a:off x="533025" y="4886650"/>
            <a:ext cx="1619425" cy="1743996"/>
          </a:xfrm>
          <a:prstGeom prst="rect">
            <a:avLst/>
          </a:prstGeom>
          <a:noFill/>
          <a:ln>
            <a:noFill/>
          </a:ln>
        </p:spPr>
      </p:pic>
      <p:pic>
        <p:nvPicPr>
          <p:cNvPr id="291" name="Google Shape;291;p16"/>
          <p:cNvPicPr preferRelativeResize="0"/>
          <p:nvPr/>
        </p:nvPicPr>
        <p:blipFill>
          <a:blip r:embed="rId6">
            <a:alphaModFix/>
          </a:blip>
          <a:stretch>
            <a:fillRect/>
          </a:stretch>
        </p:blipFill>
        <p:spPr>
          <a:xfrm>
            <a:off x="6867550" y="227350"/>
            <a:ext cx="1295746" cy="2179550"/>
          </a:xfrm>
          <a:prstGeom prst="rect">
            <a:avLst/>
          </a:prstGeom>
          <a:noFill/>
          <a:ln>
            <a:noFill/>
          </a:ln>
        </p:spPr>
      </p:pic>
      <p:sp>
        <p:nvSpPr>
          <p:cNvPr id="292" name="Google Shape;292;p16"/>
          <p:cNvSpPr txBox="1"/>
          <p:nvPr/>
        </p:nvSpPr>
        <p:spPr>
          <a:xfrm>
            <a:off x="8640575" y="227350"/>
            <a:ext cx="2642100" cy="69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3100">
                <a:latin typeface="Comfortaa"/>
                <a:ea typeface="Comfortaa"/>
                <a:cs typeface="Comfortaa"/>
                <a:sym typeface="Comfortaa"/>
              </a:rPr>
              <a:t>Me duele/n</a:t>
            </a:r>
            <a:endParaRPr sz="3100">
              <a:latin typeface="Comfortaa"/>
              <a:ea typeface="Comfortaa"/>
              <a:cs typeface="Comfortaa"/>
              <a:sym typeface="Comfortaa"/>
            </a:endParaRPr>
          </a:p>
        </p:txBody>
      </p:sp>
      <p:pic>
        <p:nvPicPr>
          <p:cNvPr id="293" name="Google Shape;293;p16"/>
          <p:cNvPicPr preferRelativeResize="0"/>
          <p:nvPr/>
        </p:nvPicPr>
        <p:blipFill>
          <a:blip r:embed="rId7">
            <a:alphaModFix/>
          </a:blip>
          <a:stretch>
            <a:fillRect/>
          </a:stretch>
        </p:blipFill>
        <p:spPr>
          <a:xfrm>
            <a:off x="6867550" y="2616824"/>
            <a:ext cx="1377050" cy="1605350"/>
          </a:xfrm>
          <a:prstGeom prst="rect">
            <a:avLst/>
          </a:prstGeom>
          <a:noFill/>
          <a:ln>
            <a:noFill/>
          </a:ln>
        </p:spPr>
      </p:pic>
      <p:sp>
        <p:nvSpPr>
          <p:cNvPr id="294" name="Google Shape;294;p16"/>
          <p:cNvSpPr txBox="1"/>
          <p:nvPr/>
        </p:nvSpPr>
        <p:spPr>
          <a:xfrm>
            <a:off x="8640575" y="2464425"/>
            <a:ext cx="2642100" cy="69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3100">
                <a:latin typeface="Comfortaa"/>
                <a:ea typeface="Comfortaa"/>
                <a:cs typeface="Comfortaa"/>
                <a:sym typeface="Comfortaa"/>
              </a:rPr>
              <a:t>Me duele/n</a:t>
            </a:r>
            <a:endParaRPr sz="3100">
              <a:latin typeface="Comfortaa"/>
              <a:ea typeface="Comfortaa"/>
              <a:cs typeface="Comfortaa"/>
              <a:sym typeface="Comfortaa"/>
            </a:endParaRPr>
          </a:p>
        </p:txBody>
      </p:sp>
      <p:pic>
        <p:nvPicPr>
          <p:cNvPr id="295" name="Google Shape;295;p16"/>
          <p:cNvPicPr preferRelativeResize="0"/>
          <p:nvPr/>
        </p:nvPicPr>
        <p:blipFill>
          <a:blip r:embed="rId8">
            <a:alphaModFix/>
          </a:blip>
          <a:stretch>
            <a:fillRect/>
          </a:stretch>
        </p:blipFill>
        <p:spPr>
          <a:xfrm>
            <a:off x="6867550" y="4628900"/>
            <a:ext cx="1532227" cy="1744000"/>
          </a:xfrm>
          <a:prstGeom prst="rect">
            <a:avLst/>
          </a:prstGeom>
          <a:noFill/>
          <a:ln>
            <a:noFill/>
          </a:ln>
        </p:spPr>
      </p:pic>
      <p:sp>
        <p:nvSpPr>
          <p:cNvPr id="296" name="Google Shape;296;p16"/>
          <p:cNvSpPr txBox="1"/>
          <p:nvPr/>
        </p:nvSpPr>
        <p:spPr>
          <a:xfrm>
            <a:off x="8718025" y="4628900"/>
            <a:ext cx="2642100" cy="69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3100">
                <a:latin typeface="Comfortaa"/>
                <a:ea typeface="Comfortaa"/>
                <a:cs typeface="Comfortaa"/>
                <a:sym typeface="Comfortaa"/>
              </a:rPr>
              <a:t>Me duele/n</a:t>
            </a:r>
            <a:endParaRPr sz="3100">
              <a:latin typeface="Comfortaa"/>
              <a:ea typeface="Comfortaa"/>
              <a:cs typeface="Comfortaa"/>
              <a:sym typeface="Comfortaa"/>
            </a:endParaRPr>
          </a:p>
        </p:txBody>
      </p:sp>
      <p:sp>
        <p:nvSpPr>
          <p:cNvPr id="297" name="Google Shape;297;p16"/>
          <p:cNvSpPr txBox="1"/>
          <p:nvPr>
            <p:ph idx="1" type="subTitle"/>
          </p:nvPr>
        </p:nvSpPr>
        <p:spPr>
          <a:xfrm>
            <a:off x="2460800" y="3408825"/>
            <a:ext cx="2903100" cy="1219500"/>
          </a:xfrm>
          <a:prstGeom prst="rect">
            <a:avLst/>
          </a:prstGeom>
        </p:spPr>
        <p:txBody>
          <a:bodyPr anchorCtr="0" anchor="t" bIns="121900" lIns="121900" spcFirstLastPara="1" rIns="121900" wrap="square" tIns="121900">
            <a:noAutofit/>
          </a:bodyPr>
          <a:lstStyle>
            <a:lvl1pPr lvl="0">
              <a:spcBef>
                <a:spcPts val="0"/>
              </a:spcBef>
              <a:spcAft>
                <a:spcPts val="0"/>
              </a:spcAft>
              <a:buSzPts val="2400"/>
              <a:buNone/>
              <a:defRPr/>
            </a:lvl1pPr>
            <a:lvl2pPr lvl="1">
              <a:spcBef>
                <a:spcPts val="2100"/>
              </a:spcBef>
              <a:spcAft>
                <a:spcPts val="0"/>
              </a:spcAft>
              <a:buSzPts val="1900"/>
              <a:buNone/>
              <a:defRPr/>
            </a:lvl2pPr>
            <a:lvl3pPr lvl="2">
              <a:spcBef>
                <a:spcPts val="2100"/>
              </a:spcBef>
              <a:spcAft>
                <a:spcPts val="0"/>
              </a:spcAft>
              <a:buSzPts val="1900"/>
              <a:buNone/>
              <a:defRPr/>
            </a:lvl3pPr>
            <a:lvl4pPr lvl="3">
              <a:spcBef>
                <a:spcPts val="2100"/>
              </a:spcBef>
              <a:spcAft>
                <a:spcPts val="0"/>
              </a:spcAft>
              <a:buSzPts val="1900"/>
              <a:buNone/>
              <a:defRPr/>
            </a:lvl4pPr>
            <a:lvl5pPr lvl="4">
              <a:spcBef>
                <a:spcPts val="2100"/>
              </a:spcBef>
              <a:spcAft>
                <a:spcPts val="0"/>
              </a:spcAft>
              <a:buSzPts val="1900"/>
              <a:buNone/>
              <a:defRPr/>
            </a:lvl5pPr>
            <a:lvl6pPr lvl="5">
              <a:spcBef>
                <a:spcPts val="2100"/>
              </a:spcBef>
              <a:spcAft>
                <a:spcPts val="0"/>
              </a:spcAft>
              <a:buSzPts val="1900"/>
              <a:buNone/>
              <a:defRPr/>
            </a:lvl6pPr>
            <a:lvl7pPr lvl="6">
              <a:spcBef>
                <a:spcPts val="2100"/>
              </a:spcBef>
              <a:spcAft>
                <a:spcPts val="0"/>
              </a:spcAft>
              <a:buSzPts val="1900"/>
              <a:buNone/>
              <a:defRPr/>
            </a:lvl7pPr>
            <a:lvl8pPr lvl="7">
              <a:spcBef>
                <a:spcPts val="2100"/>
              </a:spcBef>
              <a:spcAft>
                <a:spcPts val="0"/>
              </a:spcAft>
              <a:buSzPts val="1900"/>
              <a:buNone/>
              <a:defRPr/>
            </a:lvl8pPr>
            <a:lvl9pPr lvl="8">
              <a:spcBef>
                <a:spcPts val="2100"/>
              </a:spcBef>
              <a:spcAft>
                <a:spcPts val="2100"/>
              </a:spcAft>
              <a:buSzPts val="1900"/>
              <a:buNone/>
              <a:defRPr/>
            </a:lvl9pPr>
          </a:lstStyle>
          <a:p/>
        </p:txBody>
      </p:sp>
      <p:sp>
        <p:nvSpPr>
          <p:cNvPr id="298" name="Google Shape;298;p16"/>
          <p:cNvSpPr txBox="1"/>
          <p:nvPr>
            <p:ph idx="2" type="subTitle"/>
          </p:nvPr>
        </p:nvSpPr>
        <p:spPr>
          <a:xfrm>
            <a:off x="2508463" y="5441075"/>
            <a:ext cx="2903100" cy="1219500"/>
          </a:xfrm>
          <a:prstGeom prst="rect">
            <a:avLst/>
          </a:prstGeom>
        </p:spPr>
        <p:txBody>
          <a:bodyPr anchorCtr="0" anchor="t" bIns="121900" lIns="121900" spcFirstLastPara="1" rIns="121900" wrap="square" tIns="121900">
            <a:noAutofit/>
          </a:bodyPr>
          <a:lstStyle>
            <a:lvl1pPr lvl="0" rtl="0">
              <a:spcBef>
                <a:spcPts val="0"/>
              </a:spcBef>
              <a:spcAft>
                <a:spcPts val="0"/>
              </a:spcAft>
              <a:buSzPts val="2400"/>
              <a:buNone/>
              <a:defRPr/>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
        <p:nvSpPr>
          <p:cNvPr id="299" name="Google Shape;299;p16"/>
          <p:cNvSpPr txBox="1"/>
          <p:nvPr>
            <p:ph idx="3" type="subTitle"/>
          </p:nvPr>
        </p:nvSpPr>
        <p:spPr>
          <a:xfrm>
            <a:off x="8627700" y="918250"/>
            <a:ext cx="2903100" cy="1219500"/>
          </a:xfrm>
          <a:prstGeom prst="rect">
            <a:avLst/>
          </a:prstGeom>
        </p:spPr>
        <p:txBody>
          <a:bodyPr anchorCtr="0" anchor="t" bIns="121900" lIns="121900" spcFirstLastPara="1" rIns="121900" wrap="square" tIns="121900">
            <a:noAutofit/>
          </a:bodyPr>
          <a:lstStyle>
            <a:lvl1pPr lvl="0" rtl="0">
              <a:spcBef>
                <a:spcPts val="0"/>
              </a:spcBef>
              <a:spcAft>
                <a:spcPts val="0"/>
              </a:spcAft>
              <a:buSzPts val="2400"/>
              <a:buNone/>
              <a:defRPr/>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
        <p:nvSpPr>
          <p:cNvPr id="300" name="Google Shape;300;p16"/>
          <p:cNvSpPr txBox="1"/>
          <p:nvPr>
            <p:ph idx="4" type="subTitle"/>
          </p:nvPr>
        </p:nvSpPr>
        <p:spPr>
          <a:xfrm>
            <a:off x="8705275" y="2987500"/>
            <a:ext cx="2903100" cy="1219500"/>
          </a:xfrm>
          <a:prstGeom prst="rect">
            <a:avLst/>
          </a:prstGeom>
        </p:spPr>
        <p:txBody>
          <a:bodyPr anchorCtr="0" anchor="t" bIns="121900" lIns="121900" spcFirstLastPara="1" rIns="121900" wrap="square" tIns="121900">
            <a:noAutofit/>
          </a:bodyPr>
          <a:lstStyle>
            <a:lvl1pPr lvl="0" rtl="0">
              <a:spcBef>
                <a:spcPts val="0"/>
              </a:spcBef>
              <a:spcAft>
                <a:spcPts val="0"/>
              </a:spcAft>
              <a:buSzPts val="2400"/>
              <a:buNone/>
              <a:defRPr/>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
        <p:nvSpPr>
          <p:cNvPr id="301" name="Google Shape;301;p16"/>
          <p:cNvSpPr txBox="1"/>
          <p:nvPr>
            <p:ph idx="5" type="subTitle"/>
          </p:nvPr>
        </p:nvSpPr>
        <p:spPr>
          <a:xfrm>
            <a:off x="8705275" y="5319800"/>
            <a:ext cx="2903100" cy="1219500"/>
          </a:xfrm>
          <a:prstGeom prst="rect">
            <a:avLst/>
          </a:prstGeom>
        </p:spPr>
        <p:txBody>
          <a:bodyPr anchorCtr="0" anchor="t" bIns="121900" lIns="121900" spcFirstLastPara="1" rIns="121900" wrap="square" tIns="121900">
            <a:noAutofit/>
          </a:bodyPr>
          <a:lstStyle>
            <a:lvl1pPr lvl="0" rtl="0">
              <a:spcBef>
                <a:spcPts val="0"/>
              </a:spcBef>
              <a:spcAft>
                <a:spcPts val="0"/>
              </a:spcAft>
              <a:buSzPts val="2400"/>
              <a:buNone/>
              <a:defRPr/>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4 3">
  <p:cSld name="0071_Scrapbook_Template_SlidesMania_4_3">
    <p:spTree>
      <p:nvGrpSpPr>
        <p:cNvPr id="302" name="Shape 302"/>
        <p:cNvGrpSpPr/>
        <p:nvPr/>
      </p:nvGrpSpPr>
      <p:grpSpPr>
        <a:xfrm>
          <a:off x="0" y="0"/>
          <a:ext cx="0" cy="0"/>
          <a:chOff x="0" y="0"/>
          <a:chExt cx="0" cy="0"/>
        </a:xfrm>
      </p:grpSpPr>
      <p:pic>
        <p:nvPicPr>
          <p:cNvPr descr="Imagen que contiene pared&#10;&#10;Descripción generada automáticamente" id="303" name="Google Shape;303;p17"/>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304" name="Google Shape;304;p17"/>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305" name="Google Shape;305;p17"/>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6" name="Google Shape;306;p17"/>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7" name="Google Shape;307;p17"/>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8" name="Google Shape;308;p17"/>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9" name="Google Shape;309;p17"/>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0" name="Google Shape;310;p17"/>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1" name="Google Shape;311;p17"/>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2" name="Google Shape;312;p17"/>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3" name="Google Shape;313;p17"/>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4" name="Google Shape;314;p17"/>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5" name="Google Shape;315;p17"/>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6" name="Google Shape;316;p17"/>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7" name="Google Shape;317;p17"/>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8" name="Google Shape;318;p17"/>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9" name="Google Shape;319;p17"/>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0" name="Google Shape;320;p17"/>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1" name="Google Shape;321;p17"/>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2" name="Google Shape;322;p17"/>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3" name="Google Shape;323;p17"/>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4" name="Google Shape;324;p17"/>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5" name="Google Shape;325;p17"/>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6" name="Google Shape;326;p17"/>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7" name="Google Shape;327;p17"/>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8" name="Google Shape;328;p17"/>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9" name="Google Shape;329;p17"/>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0" name="Google Shape;330;p17"/>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1" name="Google Shape;331;p17"/>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2" name="Google Shape;332;p17"/>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3" name="Google Shape;333;p17"/>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4" name="Google Shape;334;p17"/>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5" name="Google Shape;335;p17"/>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6" name="Google Shape;336;p17"/>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7" name="Google Shape;337;p17"/>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8" name="Google Shape;338;p17"/>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9" name="Google Shape;339;p17"/>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0" name="Google Shape;340;p17"/>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1" name="Google Shape;341;p17"/>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2" name="Google Shape;342;p17"/>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3" name="Google Shape;343;p17"/>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4" name="Google Shape;344;p17"/>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5" name="Google Shape;345;p17"/>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6" name="Google Shape;346;p17"/>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7" name="Google Shape;347;p17"/>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8" name="Google Shape;348;p17"/>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9" name="Google Shape;349;p17"/>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0" name="Google Shape;350;p17"/>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1" name="Google Shape;351;p17"/>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2" name="Google Shape;352;p17"/>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3" name="Google Shape;353;p17"/>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4" name="Google Shape;354;p17"/>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5" name="Google Shape;355;p17"/>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6" name="Google Shape;356;p17"/>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57" name="Google Shape;357;p17"/>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358" name="Google Shape;358;p17"/>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359" name="Google Shape;359;p17"/>
          <p:cNvSpPr/>
          <p:nvPr/>
        </p:nvSpPr>
        <p:spPr>
          <a:xfrm>
            <a:off x="726700" y="1328025"/>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60" name="Google Shape;360;p17"/>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61" name="Google Shape;361;p17"/>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Me duele</a:t>
            </a:r>
            <a:endParaRPr b="1" sz="4000">
              <a:latin typeface="Amatic SC"/>
              <a:ea typeface="Amatic SC"/>
              <a:cs typeface="Amatic SC"/>
              <a:sym typeface="Amatic SC"/>
            </a:endParaRPr>
          </a:p>
        </p:txBody>
      </p:sp>
      <p:sp>
        <p:nvSpPr>
          <p:cNvPr id="362" name="Google Shape;362;p17"/>
          <p:cNvSpPr txBox="1"/>
          <p:nvPr/>
        </p:nvSpPr>
        <p:spPr>
          <a:xfrm>
            <a:off x="532125" y="2649225"/>
            <a:ext cx="5003400" cy="3283200"/>
          </a:xfrm>
          <a:prstGeom prst="rect">
            <a:avLst/>
          </a:prstGeom>
          <a:noFill/>
          <a:ln cap="flat" cmpd="sng" w="28575">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800">
                <a:latin typeface="Patrick Hand"/>
                <a:ea typeface="Patrick Hand"/>
                <a:cs typeface="Patrick Hand"/>
                <a:sym typeface="Patrick Hand"/>
              </a:rPr>
              <a:t>Instrucciones: Beatriz loves helping out at the hospital. Please help her find out what is wrong with these patients. Choose either me duele or me duelen and write the word for the body part that hurts.</a:t>
            </a:r>
            <a:endParaRPr sz="2800">
              <a:latin typeface="Patrick Hand"/>
              <a:ea typeface="Patrick Hand"/>
              <a:cs typeface="Patrick Hand"/>
              <a:sym typeface="Patrick Hand"/>
            </a:endParaRPr>
          </a:p>
        </p:txBody>
      </p:sp>
      <p:pic>
        <p:nvPicPr>
          <p:cNvPr id="363" name="Google Shape;363;p17"/>
          <p:cNvPicPr preferRelativeResize="0"/>
          <p:nvPr/>
        </p:nvPicPr>
        <p:blipFill rotWithShape="1">
          <a:blip r:embed="rId4">
            <a:alphaModFix/>
          </a:blip>
          <a:srcRect b="5944" l="13205" r="11894" t="0"/>
          <a:stretch/>
        </p:blipFill>
        <p:spPr>
          <a:xfrm>
            <a:off x="6689375" y="339750"/>
            <a:ext cx="1592700" cy="2009200"/>
          </a:xfrm>
          <a:prstGeom prst="rect">
            <a:avLst/>
          </a:prstGeom>
          <a:noFill/>
          <a:ln>
            <a:noFill/>
          </a:ln>
        </p:spPr>
      </p:pic>
      <p:sp>
        <p:nvSpPr>
          <p:cNvPr id="364" name="Google Shape;364;p17"/>
          <p:cNvSpPr txBox="1"/>
          <p:nvPr/>
        </p:nvSpPr>
        <p:spPr>
          <a:xfrm>
            <a:off x="8787975" y="339750"/>
            <a:ext cx="2642100" cy="69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3100">
                <a:latin typeface="Comfortaa"/>
                <a:ea typeface="Comfortaa"/>
                <a:cs typeface="Comfortaa"/>
                <a:sym typeface="Comfortaa"/>
              </a:rPr>
              <a:t>Me duele/n</a:t>
            </a:r>
            <a:endParaRPr sz="3100">
              <a:latin typeface="Comfortaa"/>
              <a:ea typeface="Comfortaa"/>
              <a:cs typeface="Comfortaa"/>
              <a:sym typeface="Comfortaa"/>
            </a:endParaRPr>
          </a:p>
        </p:txBody>
      </p:sp>
      <p:pic>
        <p:nvPicPr>
          <p:cNvPr id="365" name="Google Shape;365;p17"/>
          <p:cNvPicPr preferRelativeResize="0"/>
          <p:nvPr/>
        </p:nvPicPr>
        <p:blipFill>
          <a:blip r:embed="rId5">
            <a:alphaModFix/>
          </a:blip>
          <a:stretch>
            <a:fillRect/>
          </a:stretch>
        </p:blipFill>
        <p:spPr>
          <a:xfrm>
            <a:off x="6689375" y="2513295"/>
            <a:ext cx="1592700" cy="1758905"/>
          </a:xfrm>
          <a:prstGeom prst="rect">
            <a:avLst/>
          </a:prstGeom>
          <a:noFill/>
          <a:ln>
            <a:noFill/>
          </a:ln>
        </p:spPr>
      </p:pic>
      <p:sp>
        <p:nvSpPr>
          <p:cNvPr id="366" name="Google Shape;366;p17"/>
          <p:cNvSpPr txBox="1"/>
          <p:nvPr/>
        </p:nvSpPr>
        <p:spPr>
          <a:xfrm>
            <a:off x="8787975" y="2513300"/>
            <a:ext cx="2642100" cy="69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3100">
                <a:latin typeface="Comfortaa"/>
                <a:ea typeface="Comfortaa"/>
                <a:cs typeface="Comfortaa"/>
                <a:sym typeface="Comfortaa"/>
              </a:rPr>
              <a:t>Me duele/n</a:t>
            </a:r>
            <a:endParaRPr sz="3100">
              <a:latin typeface="Comfortaa"/>
              <a:ea typeface="Comfortaa"/>
              <a:cs typeface="Comfortaa"/>
              <a:sym typeface="Comfortaa"/>
            </a:endParaRPr>
          </a:p>
        </p:txBody>
      </p:sp>
      <p:pic>
        <p:nvPicPr>
          <p:cNvPr id="367" name="Google Shape;367;p17"/>
          <p:cNvPicPr preferRelativeResize="0"/>
          <p:nvPr/>
        </p:nvPicPr>
        <p:blipFill>
          <a:blip r:embed="rId6">
            <a:alphaModFix/>
          </a:blip>
          <a:stretch>
            <a:fillRect/>
          </a:stretch>
        </p:blipFill>
        <p:spPr>
          <a:xfrm>
            <a:off x="6689375" y="4630675"/>
            <a:ext cx="1592700" cy="2009200"/>
          </a:xfrm>
          <a:prstGeom prst="rect">
            <a:avLst/>
          </a:prstGeom>
          <a:noFill/>
          <a:ln>
            <a:noFill/>
          </a:ln>
        </p:spPr>
      </p:pic>
      <p:sp>
        <p:nvSpPr>
          <p:cNvPr id="368" name="Google Shape;368;p17"/>
          <p:cNvSpPr txBox="1"/>
          <p:nvPr/>
        </p:nvSpPr>
        <p:spPr>
          <a:xfrm>
            <a:off x="8787975" y="4686850"/>
            <a:ext cx="2642100" cy="69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3100">
                <a:latin typeface="Comfortaa"/>
                <a:ea typeface="Comfortaa"/>
                <a:cs typeface="Comfortaa"/>
                <a:sym typeface="Comfortaa"/>
              </a:rPr>
              <a:t>Me duele/n</a:t>
            </a:r>
            <a:endParaRPr sz="3100">
              <a:latin typeface="Comfortaa"/>
              <a:ea typeface="Comfortaa"/>
              <a:cs typeface="Comfortaa"/>
              <a:sym typeface="Comfortaa"/>
            </a:endParaRPr>
          </a:p>
        </p:txBody>
      </p:sp>
      <p:sp>
        <p:nvSpPr>
          <p:cNvPr id="369" name="Google Shape;369;p17"/>
          <p:cNvSpPr txBox="1"/>
          <p:nvPr>
            <p:ph idx="1" type="subTitle"/>
          </p:nvPr>
        </p:nvSpPr>
        <p:spPr>
          <a:xfrm>
            <a:off x="8955750" y="1089200"/>
            <a:ext cx="2642100" cy="1219500"/>
          </a:xfrm>
          <a:prstGeom prst="rect">
            <a:avLst/>
          </a:prstGeom>
        </p:spPr>
        <p:txBody>
          <a:bodyPr anchorCtr="0" anchor="t" bIns="121900" lIns="121900" spcFirstLastPara="1" rIns="121900" wrap="square" tIns="121900">
            <a:noAutofit/>
          </a:bodyPr>
          <a:lstStyle>
            <a:lvl1pPr lvl="0">
              <a:spcBef>
                <a:spcPts val="0"/>
              </a:spcBef>
              <a:spcAft>
                <a:spcPts val="0"/>
              </a:spcAft>
              <a:buSzPts val="2200"/>
              <a:buNone/>
              <a:defRPr sz="2200"/>
            </a:lvl1pPr>
            <a:lvl2pPr lvl="1">
              <a:spcBef>
                <a:spcPts val="2100"/>
              </a:spcBef>
              <a:spcAft>
                <a:spcPts val="0"/>
              </a:spcAft>
              <a:buSzPts val="1700"/>
              <a:buNone/>
              <a:defRPr sz="1700"/>
            </a:lvl2pPr>
            <a:lvl3pPr lvl="2">
              <a:spcBef>
                <a:spcPts val="2100"/>
              </a:spcBef>
              <a:spcAft>
                <a:spcPts val="0"/>
              </a:spcAft>
              <a:buSzPts val="1700"/>
              <a:buNone/>
              <a:defRPr sz="1700"/>
            </a:lvl3pPr>
            <a:lvl4pPr lvl="3">
              <a:spcBef>
                <a:spcPts val="2100"/>
              </a:spcBef>
              <a:spcAft>
                <a:spcPts val="0"/>
              </a:spcAft>
              <a:buSzPts val="1700"/>
              <a:buNone/>
              <a:defRPr sz="1700"/>
            </a:lvl4pPr>
            <a:lvl5pPr lvl="4">
              <a:spcBef>
                <a:spcPts val="2100"/>
              </a:spcBef>
              <a:spcAft>
                <a:spcPts val="0"/>
              </a:spcAft>
              <a:buSzPts val="1700"/>
              <a:buNone/>
              <a:defRPr sz="1700"/>
            </a:lvl5pPr>
            <a:lvl6pPr lvl="5">
              <a:spcBef>
                <a:spcPts val="2100"/>
              </a:spcBef>
              <a:spcAft>
                <a:spcPts val="0"/>
              </a:spcAft>
              <a:buSzPts val="1700"/>
              <a:buNone/>
              <a:defRPr sz="1700"/>
            </a:lvl6pPr>
            <a:lvl7pPr lvl="6">
              <a:spcBef>
                <a:spcPts val="2100"/>
              </a:spcBef>
              <a:spcAft>
                <a:spcPts val="0"/>
              </a:spcAft>
              <a:buSzPts val="1700"/>
              <a:buNone/>
              <a:defRPr sz="1700"/>
            </a:lvl7pPr>
            <a:lvl8pPr lvl="7">
              <a:spcBef>
                <a:spcPts val="2100"/>
              </a:spcBef>
              <a:spcAft>
                <a:spcPts val="0"/>
              </a:spcAft>
              <a:buSzPts val="1700"/>
              <a:buNone/>
              <a:defRPr sz="1700"/>
            </a:lvl8pPr>
            <a:lvl9pPr lvl="8">
              <a:spcBef>
                <a:spcPts val="2100"/>
              </a:spcBef>
              <a:spcAft>
                <a:spcPts val="2100"/>
              </a:spcAft>
              <a:buSzPts val="1700"/>
              <a:buNone/>
              <a:defRPr sz="1700"/>
            </a:lvl9pPr>
          </a:lstStyle>
          <a:p/>
        </p:txBody>
      </p:sp>
      <p:sp>
        <p:nvSpPr>
          <p:cNvPr id="370" name="Google Shape;370;p17"/>
          <p:cNvSpPr txBox="1"/>
          <p:nvPr>
            <p:ph idx="2" type="subTitle"/>
          </p:nvPr>
        </p:nvSpPr>
        <p:spPr>
          <a:xfrm>
            <a:off x="8984125" y="3204200"/>
            <a:ext cx="2642100" cy="1219500"/>
          </a:xfrm>
          <a:prstGeom prst="rect">
            <a:avLst/>
          </a:prstGeom>
        </p:spPr>
        <p:txBody>
          <a:bodyPr anchorCtr="0" anchor="t" bIns="121900" lIns="121900" spcFirstLastPara="1" rIns="121900" wrap="square" tIns="121900">
            <a:noAutofit/>
          </a:bodyPr>
          <a:lstStyle>
            <a:lvl1pPr lvl="0" rtl="0">
              <a:spcBef>
                <a:spcPts val="0"/>
              </a:spcBef>
              <a:spcAft>
                <a:spcPts val="0"/>
              </a:spcAft>
              <a:buSzPts val="2200"/>
              <a:buNone/>
              <a:defRPr sz="2200"/>
            </a:lvl1pPr>
            <a:lvl2pPr lvl="1" rtl="0">
              <a:spcBef>
                <a:spcPts val="2100"/>
              </a:spcBef>
              <a:spcAft>
                <a:spcPts val="0"/>
              </a:spcAft>
              <a:buSzPts val="1700"/>
              <a:buNone/>
              <a:defRPr sz="1700"/>
            </a:lvl2pPr>
            <a:lvl3pPr lvl="2" rtl="0">
              <a:spcBef>
                <a:spcPts val="2100"/>
              </a:spcBef>
              <a:spcAft>
                <a:spcPts val="0"/>
              </a:spcAft>
              <a:buSzPts val="1700"/>
              <a:buNone/>
              <a:defRPr sz="1700"/>
            </a:lvl3pPr>
            <a:lvl4pPr lvl="3" rtl="0">
              <a:spcBef>
                <a:spcPts val="2100"/>
              </a:spcBef>
              <a:spcAft>
                <a:spcPts val="0"/>
              </a:spcAft>
              <a:buSzPts val="1700"/>
              <a:buNone/>
              <a:defRPr sz="1700"/>
            </a:lvl4pPr>
            <a:lvl5pPr lvl="4" rtl="0">
              <a:spcBef>
                <a:spcPts val="2100"/>
              </a:spcBef>
              <a:spcAft>
                <a:spcPts val="0"/>
              </a:spcAft>
              <a:buSzPts val="1700"/>
              <a:buNone/>
              <a:defRPr sz="1700"/>
            </a:lvl5pPr>
            <a:lvl6pPr lvl="5" rtl="0">
              <a:spcBef>
                <a:spcPts val="2100"/>
              </a:spcBef>
              <a:spcAft>
                <a:spcPts val="0"/>
              </a:spcAft>
              <a:buSzPts val="1700"/>
              <a:buNone/>
              <a:defRPr sz="1700"/>
            </a:lvl6pPr>
            <a:lvl7pPr lvl="6" rtl="0">
              <a:spcBef>
                <a:spcPts val="2100"/>
              </a:spcBef>
              <a:spcAft>
                <a:spcPts val="0"/>
              </a:spcAft>
              <a:buSzPts val="1700"/>
              <a:buNone/>
              <a:defRPr sz="1700"/>
            </a:lvl7pPr>
            <a:lvl8pPr lvl="7" rtl="0">
              <a:spcBef>
                <a:spcPts val="2100"/>
              </a:spcBef>
              <a:spcAft>
                <a:spcPts val="0"/>
              </a:spcAft>
              <a:buSzPts val="1700"/>
              <a:buNone/>
              <a:defRPr sz="1700"/>
            </a:lvl8pPr>
            <a:lvl9pPr lvl="8" rtl="0">
              <a:spcBef>
                <a:spcPts val="2100"/>
              </a:spcBef>
              <a:spcAft>
                <a:spcPts val="2100"/>
              </a:spcAft>
              <a:buSzPts val="1700"/>
              <a:buNone/>
              <a:defRPr sz="1700"/>
            </a:lvl9pPr>
          </a:lstStyle>
          <a:p/>
        </p:txBody>
      </p:sp>
      <p:sp>
        <p:nvSpPr>
          <p:cNvPr id="371" name="Google Shape;371;p17"/>
          <p:cNvSpPr txBox="1"/>
          <p:nvPr>
            <p:ph idx="3" type="subTitle"/>
          </p:nvPr>
        </p:nvSpPr>
        <p:spPr>
          <a:xfrm>
            <a:off x="8925375" y="5441075"/>
            <a:ext cx="2642100" cy="1219500"/>
          </a:xfrm>
          <a:prstGeom prst="rect">
            <a:avLst/>
          </a:prstGeom>
        </p:spPr>
        <p:txBody>
          <a:bodyPr anchorCtr="0" anchor="t" bIns="121900" lIns="121900" spcFirstLastPara="1" rIns="121900" wrap="square" tIns="121900">
            <a:noAutofit/>
          </a:bodyPr>
          <a:lstStyle>
            <a:lvl1pPr lvl="0" rtl="0">
              <a:spcBef>
                <a:spcPts val="0"/>
              </a:spcBef>
              <a:spcAft>
                <a:spcPts val="0"/>
              </a:spcAft>
              <a:buSzPts val="2200"/>
              <a:buNone/>
              <a:defRPr sz="2200"/>
            </a:lvl1pPr>
            <a:lvl2pPr lvl="1" rtl="0">
              <a:spcBef>
                <a:spcPts val="2100"/>
              </a:spcBef>
              <a:spcAft>
                <a:spcPts val="0"/>
              </a:spcAft>
              <a:buSzPts val="1700"/>
              <a:buNone/>
              <a:defRPr sz="1700"/>
            </a:lvl2pPr>
            <a:lvl3pPr lvl="2" rtl="0">
              <a:spcBef>
                <a:spcPts val="2100"/>
              </a:spcBef>
              <a:spcAft>
                <a:spcPts val="0"/>
              </a:spcAft>
              <a:buSzPts val="1700"/>
              <a:buNone/>
              <a:defRPr sz="1700"/>
            </a:lvl3pPr>
            <a:lvl4pPr lvl="3" rtl="0">
              <a:spcBef>
                <a:spcPts val="2100"/>
              </a:spcBef>
              <a:spcAft>
                <a:spcPts val="0"/>
              </a:spcAft>
              <a:buSzPts val="1700"/>
              <a:buNone/>
              <a:defRPr sz="1700"/>
            </a:lvl4pPr>
            <a:lvl5pPr lvl="4" rtl="0">
              <a:spcBef>
                <a:spcPts val="2100"/>
              </a:spcBef>
              <a:spcAft>
                <a:spcPts val="0"/>
              </a:spcAft>
              <a:buSzPts val="1700"/>
              <a:buNone/>
              <a:defRPr sz="1700"/>
            </a:lvl5pPr>
            <a:lvl6pPr lvl="5" rtl="0">
              <a:spcBef>
                <a:spcPts val="2100"/>
              </a:spcBef>
              <a:spcAft>
                <a:spcPts val="0"/>
              </a:spcAft>
              <a:buSzPts val="1700"/>
              <a:buNone/>
              <a:defRPr sz="1700"/>
            </a:lvl6pPr>
            <a:lvl7pPr lvl="6" rtl="0">
              <a:spcBef>
                <a:spcPts val="2100"/>
              </a:spcBef>
              <a:spcAft>
                <a:spcPts val="0"/>
              </a:spcAft>
              <a:buSzPts val="1700"/>
              <a:buNone/>
              <a:defRPr sz="1700"/>
            </a:lvl7pPr>
            <a:lvl8pPr lvl="7" rtl="0">
              <a:spcBef>
                <a:spcPts val="2100"/>
              </a:spcBef>
              <a:spcAft>
                <a:spcPts val="0"/>
              </a:spcAft>
              <a:buSzPts val="1700"/>
              <a:buNone/>
              <a:defRPr sz="1700"/>
            </a:lvl8pPr>
            <a:lvl9pPr lvl="8" rtl="0">
              <a:spcBef>
                <a:spcPts val="2100"/>
              </a:spcBef>
              <a:spcAft>
                <a:spcPts val="2100"/>
              </a:spcAft>
              <a:buSzPts val="1700"/>
              <a:buNone/>
              <a:defRPr sz="17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4 2">
  <p:cSld name="0071_Scrapbook_Template_SlidesMania_4_2">
    <p:spTree>
      <p:nvGrpSpPr>
        <p:cNvPr id="372" name="Shape 372"/>
        <p:cNvGrpSpPr/>
        <p:nvPr/>
      </p:nvGrpSpPr>
      <p:grpSpPr>
        <a:xfrm>
          <a:off x="0" y="0"/>
          <a:ext cx="0" cy="0"/>
          <a:chOff x="0" y="0"/>
          <a:chExt cx="0" cy="0"/>
        </a:xfrm>
      </p:grpSpPr>
      <p:pic>
        <p:nvPicPr>
          <p:cNvPr descr="Imagen que contiene pared&#10;&#10;Descripción generada automáticamente" id="373" name="Google Shape;373;p18"/>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374" name="Google Shape;374;p18"/>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375" name="Google Shape;375;p18"/>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6" name="Google Shape;376;p18"/>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7" name="Google Shape;377;p18"/>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8" name="Google Shape;378;p18"/>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9" name="Google Shape;379;p18"/>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0" name="Google Shape;380;p18"/>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1" name="Google Shape;381;p18"/>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2" name="Google Shape;382;p18"/>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3" name="Google Shape;383;p18"/>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4" name="Google Shape;384;p18"/>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5" name="Google Shape;385;p18"/>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6" name="Google Shape;386;p18"/>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7" name="Google Shape;387;p18"/>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8" name="Google Shape;388;p18"/>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9" name="Google Shape;389;p18"/>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0" name="Google Shape;390;p18"/>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1" name="Google Shape;391;p18"/>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2" name="Google Shape;392;p18"/>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3" name="Google Shape;393;p18"/>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4" name="Google Shape;394;p18"/>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5" name="Google Shape;395;p18"/>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6" name="Google Shape;396;p18"/>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7" name="Google Shape;397;p18"/>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8" name="Google Shape;398;p18"/>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9" name="Google Shape;399;p18"/>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0" name="Google Shape;400;p18"/>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1" name="Google Shape;401;p18"/>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2" name="Google Shape;402;p18"/>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3" name="Google Shape;403;p18"/>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4" name="Google Shape;404;p18"/>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5" name="Google Shape;405;p18"/>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6" name="Google Shape;406;p18"/>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7" name="Google Shape;407;p18"/>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8" name="Google Shape;408;p18"/>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9" name="Google Shape;409;p18"/>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0" name="Google Shape;410;p18"/>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1" name="Google Shape;411;p18"/>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2" name="Google Shape;412;p18"/>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3" name="Google Shape;413;p18"/>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4" name="Google Shape;414;p18"/>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5" name="Google Shape;415;p18"/>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6" name="Google Shape;416;p18"/>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7" name="Google Shape;417;p18"/>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8" name="Google Shape;418;p18"/>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9" name="Google Shape;419;p18"/>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0" name="Google Shape;420;p18"/>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1" name="Google Shape;421;p18"/>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2" name="Google Shape;422;p18"/>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3" name="Google Shape;423;p18"/>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4" name="Google Shape;424;p18"/>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5" name="Google Shape;425;p18"/>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6" name="Google Shape;426;p18"/>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27" name="Google Shape;427;p18"/>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428" name="Google Shape;428;p18"/>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429" name="Google Shape;429;p18"/>
          <p:cNvSpPr/>
          <p:nvPr/>
        </p:nvSpPr>
        <p:spPr>
          <a:xfrm>
            <a:off x="6872250" y="1391700"/>
            <a:ext cx="4722300" cy="41976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30" name="Google Shape;430;p18"/>
          <p:cNvSpPr/>
          <p:nvPr/>
        </p:nvSpPr>
        <p:spPr>
          <a:xfrm rot="-138506">
            <a:off x="6776161" y="1597335"/>
            <a:ext cx="5087028" cy="41370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31" name="Google Shape;431;p18"/>
          <p:cNvSpPr/>
          <p:nvPr/>
        </p:nvSpPr>
        <p:spPr>
          <a:xfrm>
            <a:off x="726700" y="1328025"/>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32" name="Google Shape;432;p18"/>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33" name="Google Shape;433;p18"/>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Escríbelo</a:t>
            </a:r>
            <a:endParaRPr b="1" sz="4000">
              <a:latin typeface="Amatic SC"/>
              <a:ea typeface="Amatic SC"/>
              <a:cs typeface="Amatic SC"/>
              <a:sym typeface="Amatic SC"/>
            </a:endParaRPr>
          </a:p>
        </p:txBody>
      </p:sp>
      <p:sp>
        <p:nvSpPr>
          <p:cNvPr id="434" name="Google Shape;434;p18"/>
          <p:cNvSpPr txBox="1"/>
          <p:nvPr/>
        </p:nvSpPr>
        <p:spPr>
          <a:xfrm>
            <a:off x="581525" y="2713575"/>
            <a:ext cx="5001600" cy="1503900"/>
          </a:xfrm>
          <a:prstGeom prst="rect">
            <a:avLst/>
          </a:prstGeom>
          <a:noFill/>
          <a:ln cap="flat" cmpd="sng" w="28575">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200">
                <a:latin typeface="Patrick Hand"/>
                <a:ea typeface="Patrick Hand"/>
                <a:cs typeface="Patrick Hand"/>
                <a:sym typeface="Patrick Hand"/>
              </a:rPr>
              <a:t>Instrucciones: Write the Spanish word for each body part shown.</a:t>
            </a:r>
            <a:endParaRPr sz="2200">
              <a:latin typeface="Patrick Hand"/>
              <a:ea typeface="Patrick Hand"/>
              <a:cs typeface="Patrick Hand"/>
              <a:sym typeface="Patrick Hand"/>
            </a:endParaRPr>
          </a:p>
        </p:txBody>
      </p:sp>
      <p:pic>
        <p:nvPicPr>
          <p:cNvPr id="435" name="Google Shape;435;p18"/>
          <p:cNvPicPr preferRelativeResize="0"/>
          <p:nvPr/>
        </p:nvPicPr>
        <p:blipFill>
          <a:blip r:embed="rId4">
            <a:alphaModFix/>
          </a:blip>
          <a:stretch>
            <a:fillRect/>
          </a:stretch>
        </p:blipFill>
        <p:spPr>
          <a:xfrm>
            <a:off x="6818875" y="2110200"/>
            <a:ext cx="5001600" cy="2813400"/>
          </a:xfrm>
          <a:prstGeom prst="rect">
            <a:avLst/>
          </a:prstGeom>
          <a:noFill/>
          <a:ln>
            <a:noFill/>
          </a:ln>
        </p:spPr>
      </p:pic>
      <p:grpSp>
        <p:nvGrpSpPr>
          <p:cNvPr id="436" name="Google Shape;436;p18"/>
          <p:cNvGrpSpPr/>
          <p:nvPr/>
        </p:nvGrpSpPr>
        <p:grpSpPr>
          <a:xfrm>
            <a:off x="9872941" y="444756"/>
            <a:ext cx="2140945" cy="604881"/>
            <a:chOff x="9300301" y="496398"/>
            <a:chExt cx="1989911" cy="655200"/>
          </a:xfrm>
        </p:grpSpPr>
        <p:sp>
          <p:nvSpPr>
            <p:cNvPr id="437" name="Google Shape;437;p18"/>
            <p:cNvSpPr/>
            <p:nvPr/>
          </p:nvSpPr>
          <p:spPr>
            <a:xfrm>
              <a:off x="9300301" y="496398"/>
              <a:ext cx="315600" cy="655200"/>
            </a:xfrm>
            <a:prstGeom prst="rect">
              <a:avLst/>
            </a:prstGeom>
            <a:solidFill>
              <a:srgbClr val="4E74A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8" name="Google Shape;438;p18"/>
            <p:cNvSpPr/>
            <p:nvPr/>
          </p:nvSpPr>
          <p:spPr>
            <a:xfrm>
              <a:off x="9553813" y="497442"/>
              <a:ext cx="1736400" cy="653100"/>
            </a:xfrm>
            <a:prstGeom prst="rect">
              <a:avLst/>
            </a:prstGeom>
            <a:solidFill>
              <a:srgbClr val="4E74A3"/>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439" name="Google Shape;439;p18"/>
          <p:cNvSpPr txBox="1"/>
          <p:nvPr/>
        </p:nvSpPr>
        <p:spPr>
          <a:xfrm>
            <a:off x="10407675" y="444788"/>
            <a:ext cx="1606200" cy="604800"/>
          </a:xfrm>
          <a:prstGeom prst="rect">
            <a:avLst/>
          </a:prstGeom>
          <a:solidFill>
            <a:srgbClr val="B1C4D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EL CUERPO</a:t>
            </a:r>
            <a:endParaRPr b="1" sz="1600">
              <a:solidFill>
                <a:schemeClr val="dk1"/>
              </a:solidFill>
              <a:latin typeface="Amatic SC"/>
              <a:ea typeface="Amatic SC"/>
              <a:cs typeface="Amatic SC"/>
              <a:sym typeface="Amatic SC"/>
            </a:endParaRPr>
          </a:p>
        </p:txBody>
      </p:sp>
      <p:sp>
        <p:nvSpPr>
          <p:cNvPr id="440" name="Google Shape;440;p18"/>
          <p:cNvSpPr txBox="1"/>
          <p:nvPr>
            <p:ph idx="1" type="subTitle"/>
          </p:nvPr>
        </p:nvSpPr>
        <p:spPr>
          <a:xfrm>
            <a:off x="7100050" y="4074450"/>
            <a:ext cx="1210200" cy="699600"/>
          </a:xfrm>
          <a:prstGeom prst="rect">
            <a:avLst/>
          </a:prstGeom>
          <a:solidFill>
            <a:srgbClr val="FFFFFF"/>
          </a:solidFill>
        </p:spPr>
        <p:txBody>
          <a:bodyPr anchorCtr="0" anchor="t" bIns="121900" lIns="121900" spcFirstLastPara="1" rIns="121900" wrap="square" tIns="121900">
            <a:noAutofit/>
          </a:bodyPr>
          <a:lstStyle>
            <a:lvl1pPr lvl="0">
              <a:spcBef>
                <a:spcPts val="0"/>
              </a:spcBef>
              <a:spcAft>
                <a:spcPts val="0"/>
              </a:spcAft>
              <a:buSzPts val="1200"/>
              <a:buNone/>
              <a:defRPr sz="1200"/>
            </a:lvl1pPr>
            <a:lvl2pPr lvl="1">
              <a:spcBef>
                <a:spcPts val="2100"/>
              </a:spcBef>
              <a:spcAft>
                <a:spcPts val="0"/>
              </a:spcAft>
              <a:buSzPts val="1900"/>
              <a:buNone/>
              <a:defRPr/>
            </a:lvl2pPr>
            <a:lvl3pPr lvl="2">
              <a:spcBef>
                <a:spcPts val="2100"/>
              </a:spcBef>
              <a:spcAft>
                <a:spcPts val="0"/>
              </a:spcAft>
              <a:buSzPts val="1900"/>
              <a:buNone/>
              <a:defRPr/>
            </a:lvl3pPr>
            <a:lvl4pPr lvl="3">
              <a:spcBef>
                <a:spcPts val="2100"/>
              </a:spcBef>
              <a:spcAft>
                <a:spcPts val="0"/>
              </a:spcAft>
              <a:buSzPts val="1900"/>
              <a:buNone/>
              <a:defRPr/>
            </a:lvl4pPr>
            <a:lvl5pPr lvl="4">
              <a:spcBef>
                <a:spcPts val="2100"/>
              </a:spcBef>
              <a:spcAft>
                <a:spcPts val="0"/>
              </a:spcAft>
              <a:buSzPts val="1900"/>
              <a:buNone/>
              <a:defRPr/>
            </a:lvl5pPr>
            <a:lvl6pPr lvl="5">
              <a:spcBef>
                <a:spcPts val="2100"/>
              </a:spcBef>
              <a:spcAft>
                <a:spcPts val="0"/>
              </a:spcAft>
              <a:buSzPts val="1900"/>
              <a:buNone/>
              <a:defRPr/>
            </a:lvl6pPr>
            <a:lvl7pPr lvl="6">
              <a:spcBef>
                <a:spcPts val="2100"/>
              </a:spcBef>
              <a:spcAft>
                <a:spcPts val="0"/>
              </a:spcAft>
              <a:buSzPts val="1900"/>
              <a:buNone/>
              <a:defRPr/>
            </a:lvl7pPr>
            <a:lvl8pPr lvl="7">
              <a:spcBef>
                <a:spcPts val="2100"/>
              </a:spcBef>
              <a:spcAft>
                <a:spcPts val="0"/>
              </a:spcAft>
              <a:buSzPts val="1900"/>
              <a:buNone/>
              <a:defRPr/>
            </a:lvl8pPr>
            <a:lvl9pPr lvl="8">
              <a:spcBef>
                <a:spcPts val="2100"/>
              </a:spcBef>
              <a:spcAft>
                <a:spcPts val="2100"/>
              </a:spcAft>
              <a:buSzPts val="1900"/>
              <a:buNone/>
              <a:defRPr/>
            </a:lvl9pPr>
          </a:lstStyle>
          <a:p/>
        </p:txBody>
      </p:sp>
      <p:sp>
        <p:nvSpPr>
          <p:cNvPr id="441" name="Google Shape;441;p18"/>
          <p:cNvSpPr txBox="1"/>
          <p:nvPr>
            <p:ph idx="2" type="subTitle"/>
          </p:nvPr>
        </p:nvSpPr>
        <p:spPr>
          <a:xfrm>
            <a:off x="8775025" y="4074450"/>
            <a:ext cx="1089300" cy="699600"/>
          </a:xfrm>
          <a:prstGeom prst="rect">
            <a:avLst/>
          </a:prstGeom>
          <a:solidFill>
            <a:srgbClr val="FFFFFF"/>
          </a:solidFill>
        </p:spPr>
        <p:txBody>
          <a:bodyPr anchorCtr="0" anchor="t" bIns="121900" lIns="121900" spcFirstLastPara="1" rIns="121900" wrap="square" tIns="121900">
            <a:noAutofit/>
          </a:bodyPr>
          <a:lstStyle>
            <a:lvl1pPr lvl="0" rtl="0">
              <a:spcBef>
                <a:spcPts val="0"/>
              </a:spcBef>
              <a:spcAft>
                <a:spcPts val="0"/>
              </a:spcAft>
              <a:buSzPts val="1200"/>
              <a:buNone/>
              <a:defRPr sz="1200"/>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
        <p:nvSpPr>
          <p:cNvPr id="442" name="Google Shape;442;p18"/>
          <p:cNvSpPr txBox="1"/>
          <p:nvPr>
            <p:ph idx="3" type="subTitle"/>
          </p:nvPr>
        </p:nvSpPr>
        <p:spPr>
          <a:xfrm>
            <a:off x="10277876" y="4012725"/>
            <a:ext cx="1210200" cy="699600"/>
          </a:xfrm>
          <a:prstGeom prst="rect">
            <a:avLst/>
          </a:prstGeom>
          <a:solidFill>
            <a:srgbClr val="FFFFFF"/>
          </a:solidFill>
        </p:spPr>
        <p:txBody>
          <a:bodyPr anchorCtr="0" anchor="t" bIns="121900" lIns="121900" spcFirstLastPara="1" rIns="121900" wrap="square" tIns="121900">
            <a:noAutofit/>
          </a:bodyPr>
          <a:lstStyle>
            <a:lvl1pPr lvl="0" rtl="0">
              <a:spcBef>
                <a:spcPts val="0"/>
              </a:spcBef>
              <a:spcAft>
                <a:spcPts val="0"/>
              </a:spcAft>
              <a:buSzPts val="1200"/>
              <a:buNone/>
              <a:defRPr sz="1200"/>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pic>
        <p:nvPicPr>
          <p:cNvPr id="443" name="Google Shape;443;p18"/>
          <p:cNvPicPr preferRelativeResize="0"/>
          <p:nvPr/>
        </p:nvPicPr>
        <p:blipFill>
          <a:blip r:embed="rId5">
            <a:alphaModFix/>
          </a:blip>
          <a:stretch>
            <a:fillRect/>
          </a:stretch>
        </p:blipFill>
        <p:spPr>
          <a:xfrm>
            <a:off x="412175" y="2579050"/>
            <a:ext cx="5001600" cy="50016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4 2 1">
  <p:cSld name="0071_Scrapbook_Template_SlidesMania_4_2_1">
    <p:spTree>
      <p:nvGrpSpPr>
        <p:cNvPr id="444" name="Shape 444"/>
        <p:cNvGrpSpPr/>
        <p:nvPr/>
      </p:nvGrpSpPr>
      <p:grpSpPr>
        <a:xfrm>
          <a:off x="0" y="0"/>
          <a:ext cx="0" cy="0"/>
          <a:chOff x="0" y="0"/>
          <a:chExt cx="0" cy="0"/>
        </a:xfrm>
      </p:grpSpPr>
      <p:pic>
        <p:nvPicPr>
          <p:cNvPr descr="Imagen que contiene pared&#10;&#10;Descripción generada automáticamente" id="445" name="Google Shape;445;p19"/>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446" name="Google Shape;446;p19"/>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447" name="Google Shape;447;p19"/>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8" name="Google Shape;448;p19"/>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9" name="Google Shape;449;p19"/>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0" name="Google Shape;450;p19"/>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1" name="Google Shape;451;p19"/>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2" name="Google Shape;452;p19"/>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3" name="Google Shape;453;p19"/>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4" name="Google Shape;454;p19"/>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5" name="Google Shape;455;p19"/>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6" name="Google Shape;456;p19"/>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7" name="Google Shape;457;p19"/>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8" name="Google Shape;458;p19"/>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9" name="Google Shape;459;p19"/>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0" name="Google Shape;460;p19"/>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1" name="Google Shape;461;p19"/>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2" name="Google Shape;462;p19"/>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3" name="Google Shape;463;p19"/>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4" name="Google Shape;464;p19"/>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5" name="Google Shape;465;p19"/>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6" name="Google Shape;466;p19"/>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7" name="Google Shape;467;p19"/>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8" name="Google Shape;468;p19"/>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9" name="Google Shape;469;p19"/>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0" name="Google Shape;470;p19"/>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1" name="Google Shape;471;p19"/>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2" name="Google Shape;472;p19"/>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3" name="Google Shape;473;p19"/>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4" name="Google Shape;474;p19"/>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5" name="Google Shape;475;p19"/>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6" name="Google Shape;476;p19"/>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7" name="Google Shape;477;p19"/>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8" name="Google Shape;478;p19"/>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9" name="Google Shape;479;p19"/>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0" name="Google Shape;480;p19"/>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1" name="Google Shape;481;p19"/>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2" name="Google Shape;482;p19"/>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3" name="Google Shape;483;p19"/>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4" name="Google Shape;484;p19"/>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5" name="Google Shape;485;p19"/>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6" name="Google Shape;486;p19"/>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7" name="Google Shape;487;p19"/>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8" name="Google Shape;488;p19"/>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9" name="Google Shape;489;p19"/>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0" name="Google Shape;490;p19"/>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1" name="Google Shape;491;p19"/>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2" name="Google Shape;492;p19"/>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3" name="Google Shape;493;p19"/>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4" name="Google Shape;494;p19"/>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5" name="Google Shape;495;p19"/>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6" name="Google Shape;496;p19"/>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7" name="Google Shape;497;p19"/>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8" name="Google Shape;498;p19"/>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99" name="Google Shape;499;p19"/>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500" name="Google Shape;500;p19"/>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501" name="Google Shape;501;p19"/>
          <p:cNvSpPr/>
          <p:nvPr/>
        </p:nvSpPr>
        <p:spPr>
          <a:xfrm>
            <a:off x="6872250" y="1391700"/>
            <a:ext cx="4722300" cy="41976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02" name="Google Shape;502;p19"/>
          <p:cNvSpPr/>
          <p:nvPr/>
        </p:nvSpPr>
        <p:spPr>
          <a:xfrm rot="-138506">
            <a:off x="6776161" y="1597335"/>
            <a:ext cx="5087028" cy="41370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03" name="Google Shape;503;p19"/>
          <p:cNvSpPr/>
          <p:nvPr/>
        </p:nvSpPr>
        <p:spPr>
          <a:xfrm>
            <a:off x="726700" y="1328025"/>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04" name="Google Shape;504;p19"/>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05" name="Google Shape;505;p19"/>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Escríbelo</a:t>
            </a:r>
            <a:endParaRPr b="1" sz="4000">
              <a:latin typeface="Amatic SC"/>
              <a:ea typeface="Amatic SC"/>
              <a:cs typeface="Amatic SC"/>
              <a:sym typeface="Amatic SC"/>
            </a:endParaRPr>
          </a:p>
        </p:txBody>
      </p:sp>
      <p:sp>
        <p:nvSpPr>
          <p:cNvPr id="506" name="Google Shape;506;p19"/>
          <p:cNvSpPr txBox="1"/>
          <p:nvPr/>
        </p:nvSpPr>
        <p:spPr>
          <a:xfrm>
            <a:off x="581525" y="2713575"/>
            <a:ext cx="5001600" cy="1503900"/>
          </a:xfrm>
          <a:prstGeom prst="rect">
            <a:avLst/>
          </a:prstGeom>
          <a:noFill/>
          <a:ln cap="flat" cmpd="sng" w="28575">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200">
                <a:latin typeface="Patrick Hand"/>
                <a:ea typeface="Patrick Hand"/>
                <a:cs typeface="Patrick Hand"/>
                <a:sym typeface="Patrick Hand"/>
              </a:rPr>
              <a:t>Instrucciones: Write the Spanish word for each body part shown.</a:t>
            </a:r>
            <a:endParaRPr sz="2200">
              <a:latin typeface="Patrick Hand"/>
              <a:ea typeface="Patrick Hand"/>
              <a:cs typeface="Patrick Hand"/>
              <a:sym typeface="Patrick Hand"/>
            </a:endParaRPr>
          </a:p>
        </p:txBody>
      </p:sp>
      <p:pic>
        <p:nvPicPr>
          <p:cNvPr id="507" name="Google Shape;507;p19"/>
          <p:cNvPicPr preferRelativeResize="0"/>
          <p:nvPr/>
        </p:nvPicPr>
        <p:blipFill>
          <a:blip r:embed="rId4">
            <a:alphaModFix/>
          </a:blip>
          <a:stretch>
            <a:fillRect/>
          </a:stretch>
        </p:blipFill>
        <p:spPr>
          <a:xfrm>
            <a:off x="6818875" y="2110200"/>
            <a:ext cx="5001600" cy="2813400"/>
          </a:xfrm>
          <a:prstGeom prst="rect">
            <a:avLst/>
          </a:prstGeom>
          <a:noFill/>
          <a:ln>
            <a:noFill/>
          </a:ln>
        </p:spPr>
      </p:pic>
      <p:grpSp>
        <p:nvGrpSpPr>
          <p:cNvPr id="508" name="Google Shape;508;p19"/>
          <p:cNvGrpSpPr/>
          <p:nvPr/>
        </p:nvGrpSpPr>
        <p:grpSpPr>
          <a:xfrm>
            <a:off x="9872941" y="444756"/>
            <a:ext cx="2140945" cy="604881"/>
            <a:chOff x="9300301" y="496398"/>
            <a:chExt cx="1989911" cy="655200"/>
          </a:xfrm>
        </p:grpSpPr>
        <p:sp>
          <p:nvSpPr>
            <p:cNvPr id="509" name="Google Shape;509;p19"/>
            <p:cNvSpPr/>
            <p:nvPr/>
          </p:nvSpPr>
          <p:spPr>
            <a:xfrm>
              <a:off x="9300301" y="496398"/>
              <a:ext cx="315600" cy="655200"/>
            </a:xfrm>
            <a:prstGeom prst="rect">
              <a:avLst/>
            </a:prstGeom>
            <a:solidFill>
              <a:srgbClr val="4E74A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0" name="Google Shape;510;p19"/>
            <p:cNvSpPr/>
            <p:nvPr/>
          </p:nvSpPr>
          <p:spPr>
            <a:xfrm>
              <a:off x="9553813" y="497442"/>
              <a:ext cx="1736400" cy="653100"/>
            </a:xfrm>
            <a:prstGeom prst="rect">
              <a:avLst/>
            </a:prstGeom>
            <a:solidFill>
              <a:srgbClr val="4E74A3"/>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11" name="Google Shape;511;p19"/>
          <p:cNvSpPr txBox="1"/>
          <p:nvPr/>
        </p:nvSpPr>
        <p:spPr>
          <a:xfrm>
            <a:off x="10407675" y="444788"/>
            <a:ext cx="1606200" cy="604800"/>
          </a:xfrm>
          <a:prstGeom prst="rect">
            <a:avLst/>
          </a:prstGeom>
          <a:solidFill>
            <a:srgbClr val="B1C4D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EL CUERPO</a:t>
            </a:r>
            <a:endParaRPr b="1" sz="1600">
              <a:solidFill>
                <a:schemeClr val="dk1"/>
              </a:solidFill>
              <a:latin typeface="Amatic SC"/>
              <a:ea typeface="Amatic SC"/>
              <a:cs typeface="Amatic SC"/>
              <a:sym typeface="Amatic SC"/>
            </a:endParaRPr>
          </a:p>
        </p:txBody>
      </p:sp>
      <p:sp>
        <p:nvSpPr>
          <p:cNvPr id="512" name="Google Shape;512;p19"/>
          <p:cNvSpPr txBox="1"/>
          <p:nvPr>
            <p:ph idx="1" type="subTitle"/>
          </p:nvPr>
        </p:nvSpPr>
        <p:spPr>
          <a:xfrm>
            <a:off x="7100050" y="4074450"/>
            <a:ext cx="1210200" cy="699600"/>
          </a:xfrm>
          <a:prstGeom prst="rect">
            <a:avLst/>
          </a:prstGeom>
          <a:solidFill>
            <a:srgbClr val="FFFFFF"/>
          </a:solidFill>
        </p:spPr>
        <p:txBody>
          <a:bodyPr anchorCtr="0" anchor="t" bIns="121900" lIns="121900" spcFirstLastPara="1" rIns="121900" wrap="square" tIns="121900">
            <a:noAutofit/>
          </a:bodyPr>
          <a:lstStyle>
            <a:lvl1pPr lvl="0" rtl="0">
              <a:spcBef>
                <a:spcPts val="0"/>
              </a:spcBef>
              <a:spcAft>
                <a:spcPts val="0"/>
              </a:spcAft>
              <a:buSzPts val="1200"/>
              <a:buNone/>
              <a:defRPr sz="1200"/>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
        <p:nvSpPr>
          <p:cNvPr id="513" name="Google Shape;513;p19"/>
          <p:cNvSpPr txBox="1"/>
          <p:nvPr>
            <p:ph idx="2" type="subTitle"/>
          </p:nvPr>
        </p:nvSpPr>
        <p:spPr>
          <a:xfrm>
            <a:off x="8775025" y="4074450"/>
            <a:ext cx="1089300" cy="699600"/>
          </a:xfrm>
          <a:prstGeom prst="rect">
            <a:avLst/>
          </a:prstGeom>
          <a:solidFill>
            <a:srgbClr val="FFFFFF"/>
          </a:solidFill>
        </p:spPr>
        <p:txBody>
          <a:bodyPr anchorCtr="0" anchor="t" bIns="121900" lIns="121900" spcFirstLastPara="1" rIns="121900" wrap="square" tIns="121900">
            <a:noAutofit/>
          </a:bodyPr>
          <a:lstStyle>
            <a:lvl1pPr lvl="0" rtl="0">
              <a:spcBef>
                <a:spcPts val="0"/>
              </a:spcBef>
              <a:spcAft>
                <a:spcPts val="0"/>
              </a:spcAft>
              <a:buSzPts val="1200"/>
              <a:buNone/>
              <a:defRPr sz="1200"/>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
        <p:nvSpPr>
          <p:cNvPr id="514" name="Google Shape;514;p19"/>
          <p:cNvSpPr txBox="1"/>
          <p:nvPr>
            <p:ph idx="3" type="subTitle"/>
          </p:nvPr>
        </p:nvSpPr>
        <p:spPr>
          <a:xfrm>
            <a:off x="10277876" y="4012725"/>
            <a:ext cx="1210200" cy="699600"/>
          </a:xfrm>
          <a:prstGeom prst="rect">
            <a:avLst/>
          </a:prstGeom>
          <a:solidFill>
            <a:srgbClr val="FFFFFF"/>
          </a:solidFill>
        </p:spPr>
        <p:txBody>
          <a:bodyPr anchorCtr="0" anchor="t" bIns="121900" lIns="121900" spcFirstLastPara="1" rIns="121900" wrap="square" tIns="121900">
            <a:noAutofit/>
          </a:bodyPr>
          <a:lstStyle>
            <a:lvl1pPr lvl="0" rtl="0">
              <a:spcBef>
                <a:spcPts val="0"/>
              </a:spcBef>
              <a:spcAft>
                <a:spcPts val="0"/>
              </a:spcAft>
              <a:buSzPts val="1200"/>
              <a:buNone/>
              <a:defRPr sz="1200"/>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pic>
        <p:nvPicPr>
          <p:cNvPr id="515" name="Google Shape;515;p19"/>
          <p:cNvPicPr preferRelativeResize="0"/>
          <p:nvPr/>
        </p:nvPicPr>
        <p:blipFill>
          <a:blip r:embed="rId5">
            <a:alphaModFix/>
          </a:blip>
          <a:stretch>
            <a:fillRect/>
          </a:stretch>
        </p:blipFill>
        <p:spPr>
          <a:xfrm>
            <a:off x="412175" y="2579050"/>
            <a:ext cx="5001600" cy="50016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2">
  <p:cSld name="0071_Scrapbook_Template_SlidesMania_2">
    <p:spTree>
      <p:nvGrpSpPr>
        <p:cNvPr id="516" name="Shape 516"/>
        <p:cNvGrpSpPr/>
        <p:nvPr/>
      </p:nvGrpSpPr>
      <p:grpSpPr>
        <a:xfrm>
          <a:off x="0" y="0"/>
          <a:ext cx="0" cy="0"/>
          <a:chOff x="0" y="0"/>
          <a:chExt cx="0" cy="0"/>
        </a:xfrm>
      </p:grpSpPr>
      <p:pic>
        <p:nvPicPr>
          <p:cNvPr descr="Imagen que contiene pared&#10;&#10;Descripción generada automáticamente" id="517" name="Google Shape;517;p20"/>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518" name="Google Shape;518;p20"/>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519" name="Google Shape;519;p20"/>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0" name="Google Shape;520;p20"/>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1" name="Google Shape;521;p20"/>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2" name="Google Shape;522;p20"/>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3" name="Google Shape;523;p20"/>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4" name="Google Shape;524;p20"/>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5" name="Google Shape;525;p20"/>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6" name="Google Shape;526;p20"/>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7" name="Google Shape;527;p20"/>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8" name="Google Shape;528;p20"/>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9" name="Google Shape;529;p20"/>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30" name="Google Shape;530;p20"/>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31" name="Google Shape;531;p20"/>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32" name="Google Shape;532;p20"/>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33" name="Google Shape;533;p20"/>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34" name="Google Shape;534;p20"/>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35" name="Google Shape;535;p20"/>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36" name="Google Shape;536;p20"/>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37" name="Google Shape;537;p20"/>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38" name="Google Shape;538;p20"/>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39" name="Google Shape;539;p20"/>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0" name="Google Shape;540;p20"/>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1" name="Google Shape;541;p20"/>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2" name="Google Shape;542;p20"/>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3" name="Google Shape;543;p20"/>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4" name="Google Shape;544;p20"/>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5" name="Google Shape;545;p20"/>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6" name="Google Shape;546;p20"/>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7" name="Google Shape;547;p20"/>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8" name="Google Shape;548;p20"/>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9" name="Google Shape;549;p20"/>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0" name="Google Shape;550;p20"/>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1" name="Google Shape;551;p20"/>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2" name="Google Shape;552;p20"/>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3" name="Google Shape;553;p20"/>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4" name="Google Shape;554;p20"/>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5" name="Google Shape;555;p20"/>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6" name="Google Shape;556;p20"/>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7" name="Google Shape;557;p20"/>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8" name="Google Shape;558;p20"/>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9" name="Google Shape;559;p20"/>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60" name="Google Shape;560;p20"/>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61" name="Google Shape;561;p20"/>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62" name="Google Shape;562;p20"/>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63" name="Google Shape;563;p20"/>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64" name="Google Shape;564;p20"/>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65" name="Google Shape;565;p20"/>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66" name="Google Shape;566;p20"/>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67" name="Google Shape;567;p20"/>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68" name="Google Shape;568;p20"/>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69" name="Google Shape;569;p20"/>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70" name="Google Shape;570;p20"/>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71" name="Google Shape;571;p20"/>
          <p:cNvSpPr/>
          <p:nvPr/>
        </p:nvSpPr>
        <p:spPr>
          <a:xfrm>
            <a:off x="589936" y="1868129"/>
            <a:ext cx="757200" cy="717900"/>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72" name="Google Shape;572;p20"/>
          <p:cNvSpPr/>
          <p:nvPr/>
        </p:nvSpPr>
        <p:spPr>
          <a:xfrm>
            <a:off x="589936" y="2875935"/>
            <a:ext cx="757200" cy="717900"/>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73" name="Google Shape;573;p20"/>
          <p:cNvSpPr/>
          <p:nvPr/>
        </p:nvSpPr>
        <p:spPr>
          <a:xfrm>
            <a:off x="589936" y="3883741"/>
            <a:ext cx="757200" cy="717900"/>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74" name="Google Shape;574;p20"/>
          <p:cNvSpPr/>
          <p:nvPr/>
        </p:nvSpPr>
        <p:spPr>
          <a:xfrm>
            <a:off x="589936" y="4891547"/>
            <a:ext cx="757200" cy="717900"/>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75" name="Google Shape;575;p20"/>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415600" y="2867800"/>
            <a:ext cx="11360700" cy="1122300"/>
          </a:xfrm>
          <a:prstGeom prst="rect">
            <a:avLst/>
          </a:prstGeom>
        </p:spPr>
        <p:txBody>
          <a:bodyPr anchorCtr="0" anchor="ctr" bIns="121900" lIns="121900" spcFirstLastPara="1" rIns="121900" wrap="square" tIns="12190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3"/>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4 1">
  <p:cSld name="0071_Scrapbook_Template_SlidesMania_4_1">
    <p:spTree>
      <p:nvGrpSpPr>
        <p:cNvPr id="576" name="Shape 576"/>
        <p:cNvGrpSpPr/>
        <p:nvPr/>
      </p:nvGrpSpPr>
      <p:grpSpPr>
        <a:xfrm>
          <a:off x="0" y="0"/>
          <a:ext cx="0" cy="0"/>
          <a:chOff x="0" y="0"/>
          <a:chExt cx="0" cy="0"/>
        </a:xfrm>
      </p:grpSpPr>
      <p:pic>
        <p:nvPicPr>
          <p:cNvPr descr="Imagen que contiene pared&#10;&#10;Descripción generada automáticamente" id="577" name="Google Shape;577;p21"/>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578" name="Google Shape;578;p21"/>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579" name="Google Shape;579;p21"/>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0" name="Google Shape;580;p21"/>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1" name="Google Shape;581;p21"/>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2" name="Google Shape;582;p21"/>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3" name="Google Shape;583;p21"/>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4" name="Google Shape;584;p21"/>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5" name="Google Shape;585;p21"/>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6" name="Google Shape;586;p21"/>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7" name="Google Shape;587;p21"/>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8" name="Google Shape;588;p21"/>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9" name="Google Shape;589;p21"/>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0" name="Google Shape;590;p21"/>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1" name="Google Shape;591;p21"/>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2" name="Google Shape;592;p21"/>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3" name="Google Shape;593;p21"/>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4" name="Google Shape;594;p21"/>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5" name="Google Shape;595;p21"/>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6" name="Google Shape;596;p21"/>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7" name="Google Shape;597;p21"/>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8" name="Google Shape;598;p21"/>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9" name="Google Shape;599;p21"/>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0" name="Google Shape;600;p21"/>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1" name="Google Shape;601;p21"/>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2" name="Google Shape;602;p21"/>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3" name="Google Shape;603;p21"/>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4" name="Google Shape;604;p21"/>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5" name="Google Shape;605;p21"/>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6" name="Google Shape;606;p21"/>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7" name="Google Shape;607;p21"/>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8" name="Google Shape;608;p21"/>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9" name="Google Shape;609;p21"/>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0" name="Google Shape;610;p21"/>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1" name="Google Shape;611;p21"/>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2" name="Google Shape;612;p21"/>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3" name="Google Shape;613;p21"/>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4" name="Google Shape;614;p21"/>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5" name="Google Shape;615;p21"/>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6" name="Google Shape;616;p21"/>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7" name="Google Shape;617;p21"/>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8" name="Google Shape;618;p21"/>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9" name="Google Shape;619;p21"/>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0" name="Google Shape;620;p21"/>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1" name="Google Shape;621;p21"/>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2" name="Google Shape;622;p21"/>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3" name="Google Shape;623;p21"/>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4" name="Google Shape;624;p21"/>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5" name="Google Shape;625;p21"/>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6" name="Google Shape;626;p21"/>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7" name="Google Shape;627;p21"/>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8" name="Google Shape;628;p21"/>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9" name="Google Shape;629;p21"/>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0" name="Google Shape;630;p21"/>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31" name="Google Shape;631;p21"/>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632" name="Google Shape;632;p21"/>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633" name="Google Shape;633;p21"/>
          <p:cNvSpPr/>
          <p:nvPr/>
        </p:nvSpPr>
        <p:spPr>
          <a:xfrm>
            <a:off x="6779375" y="1480850"/>
            <a:ext cx="5117700" cy="41403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34" name="Google Shape;634;p21"/>
          <p:cNvSpPr/>
          <p:nvPr/>
        </p:nvSpPr>
        <p:spPr>
          <a:xfrm rot="441351">
            <a:off x="6886094" y="1341471"/>
            <a:ext cx="4904262" cy="4485706"/>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35" name="Google Shape;635;p21"/>
          <p:cNvSpPr/>
          <p:nvPr/>
        </p:nvSpPr>
        <p:spPr>
          <a:xfrm>
            <a:off x="726700" y="1328025"/>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36" name="Google Shape;636;p21"/>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37" name="Google Shape;637;p21"/>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cirlce game</a:t>
            </a:r>
            <a:endParaRPr b="1" sz="4000">
              <a:latin typeface="Amatic SC"/>
              <a:ea typeface="Amatic SC"/>
              <a:cs typeface="Amatic SC"/>
              <a:sym typeface="Amatic SC"/>
            </a:endParaRPr>
          </a:p>
        </p:txBody>
      </p:sp>
      <p:sp>
        <p:nvSpPr>
          <p:cNvPr id="638" name="Google Shape;638;p21"/>
          <p:cNvSpPr txBox="1"/>
          <p:nvPr/>
        </p:nvSpPr>
        <p:spPr>
          <a:xfrm>
            <a:off x="532125" y="2649225"/>
            <a:ext cx="5003400" cy="1015200"/>
          </a:xfrm>
          <a:prstGeom prst="rect">
            <a:avLst/>
          </a:prstGeom>
          <a:noFill/>
          <a:ln cap="flat" cmpd="sng" w="28575">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800">
                <a:latin typeface="Patrick Hand"/>
                <a:ea typeface="Patrick Hand"/>
                <a:cs typeface="Patrick Hand"/>
                <a:sym typeface="Patrick Hand"/>
              </a:rPr>
              <a:t>Instrucciones: Drag a circle around the body part written below</a:t>
            </a:r>
            <a:endParaRPr sz="2800">
              <a:latin typeface="Patrick Hand"/>
              <a:ea typeface="Patrick Hand"/>
              <a:cs typeface="Patrick Hand"/>
              <a:sym typeface="Patrick Hand"/>
            </a:endParaRPr>
          </a:p>
        </p:txBody>
      </p:sp>
      <p:grpSp>
        <p:nvGrpSpPr>
          <p:cNvPr id="639" name="Google Shape;639;p21"/>
          <p:cNvGrpSpPr/>
          <p:nvPr/>
        </p:nvGrpSpPr>
        <p:grpSpPr>
          <a:xfrm>
            <a:off x="9872941" y="444756"/>
            <a:ext cx="2140945" cy="604881"/>
            <a:chOff x="9300301" y="496398"/>
            <a:chExt cx="1989911" cy="655200"/>
          </a:xfrm>
        </p:grpSpPr>
        <p:sp>
          <p:nvSpPr>
            <p:cNvPr id="640" name="Google Shape;640;p21"/>
            <p:cNvSpPr/>
            <p:nvPr/>
          </p:nvSpPr>
          <p:spPr>
            <a:xfrm>
              <a:off x="9300301" y="496398"/>
              <a:ext cx="315600" cy="655200"/>
            </a:xfrm>
            <a:prstGeom prst="rect">
              <a:avLst/>
            </a:prstGeom>
            <a:solidFill>
              <a:srgbClr val="4E74A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1" name="Google Shape;641;p21"/>
            <p:cNvSpPr/>
            <p:nvPr/>
          </p:nvSpPr>
          <p:spPr>
            <a:xfrm>
              <a:off x="9553813" y="497442"/>
              <a:ext cx="1736400" cy="653100"/>
            </a:xfrm>
            <a:prstGeom prst="rect">
              <a:avLst/>
            </a:prstGeom>
            <a:solidFill>
              <a:srgbClr val="4E74A3"/>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642" name="Google Shape;642;p21"/>
          <p:cNvSpPr txBox="1"/>
          <p:nvPr/>
        </p:nvSpPr>
        <p:spPr>
          <a:xfrm>
            <a:off x="10407675" y="444788"/>
            <a:ext cx="1606200" cy="604800"/>
          </a:xfrm>
          <a:prstGeom prst="rect">
            <a:avLst/>
          </a:prstGeom>
          <a:solidFill>
            <a:srgbClr val="B1C4D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EL CUERPO</a:t>
            </a:r>
            <a:endParaRPr b="1" sz="1600">
              <a:solidFill>
                <a:schemeClr val="dk1"/>
              </a:solidFill>
              <a:latin typeface="Amatic SC"/>
              <a:ea typeface="Amatic SC"/>
              <a:cs typeface="Amatic SC"/>
              <a:sym typeface="Amatic SC"/>
            </a:endParaRPr>
          </a:p>
        </p:txBody>
      </p:sp>
      <p:pic>
        <p:nvPicPr>
          <p:cNvPr id="643" name="Google Shape;643;p21"/>
          <p:cNvPicPr preferRelativeResize="0"/>
          <p:nvPr/>
        </p:nvPicPr>
        <p:blipFill>
          <a:blip r:embed="rId4">
            <a:alphaModFix/>
          </a:blip>
          <a:stretch>
            <a:fillRect/>
          </a:stretch>
        </p:blipFill>
        <p:spPr>
          <a:xfrm>
            <a:off x="6415675" y="1797913"/>
            <a:ext cx="5481402" cy="35728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4 1 1">
  <p:cSld name="0071_Scrapbook_Template_SlidesMania_4_1_1">
    <p:spTree>
      <p:nvGrpSpPr>
        <p:cNvPr id="644" name="Shape 644"/>
        <p:cNvGrpSpPr/>
        <p:nvPr/>
      </p:nvGrpSpPr>
      <p:grpSpPr>
        <a:xfrm>
          <a:off x="0" y="0"/>
          <a:ext cx="0" cy="0"/>
          <a:chOff x="0" y="0"/>
          <a:chExt cx="0" cy="0"/>
        </a:xfrm>
      </p:grpSpPr>
      <p:pic>
        <p:nvPicPr>
          <p:cNvPr descr="Imagen que contiene pared&#10;&#10;Descripción generada automáticamente" id="645" name="Google Shape;645;p22"/>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646" name="Google Shape;646;p22"/>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647" name="Google Shape;647;p22"/>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8" name="Google Shape;648;p22"/>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9" name="Google Shape;649;p22"/>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0" name="Google Shape;650;p22"/>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1" name="Google Shape;651;p22"/>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2" name="Google Shape;652;p22"/>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3" name="Google Shape;653;p22"/>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4" name="Google Shape;654;p22"/>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5" name="Google Shape;655;p22"/>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6" name="Google Shape;656;p22"/>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7" name="Google Shape;657;p22"/>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8" name="Google Shape;658;p22"/>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9" name="Google Shape;659;p22"/>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0" name="Google Shape;660;p22"/>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1" name="Google Shape;661;p22"/>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2" name="Google Shape;662;p22"/>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3" name="Google Shape;663;p22"/>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4" name="Google Shape;664;p22"/>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5" name="Google Shape;665;p22"/>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6" name="Google Shape;666;p22"/>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7" name="Google Shape;667;p22"/>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8" name="Google Shape;668;p22"/>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9" name="Google Shape;669;p22"/>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0" name="Google Shape;670;p22"/>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1" name="Google Shape;671;p22"/>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2" name="Google Shape;672;p22"/>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3" name="Google Shape;673;p22"/>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4" name="Google Shape;674;p22"/>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5" name="Google Shape;675;p22"/>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6" name="Google Shape;676;p22"/>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7" name="Google Shape;677;p22"/>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8" name="Google Shape;678;p22"/>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9" name="Google Shape;679;p22"/>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0" name="Google Shape;680;p22"/>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1" name="Google Shape;681;p22"/>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2" name="Google Shape;682;p22"/>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3" name="Google Shape;683;p22"/>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4" name="Google Shape;684;p22"/>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5" name="Google Shape;685;p22"/>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6" name="Google Shape;686;p22"/>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7" name="Google Shape;687;p22"/>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8" name="Google Shape;688;p22"/>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9" name="Google Shape;689;p22"/>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0" name="Google Shape;690;p22"/>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1" name="Google Shape;691;p22"/>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2" name="Google Shape;692;p22"/>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3" name="Google Shape;693;p22"/>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4" name="Google Shape;694;p22"/>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5" name="Google Shape;695;p22"/>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6" name="Google Shape;696;p22"/>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7" name="Google Shape;697;p22"/>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8" name="Google Shape;698;p22"/>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99" name="Google Shape;699;p22"/>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700" name="Google Shape;700;p22"/>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701" name="Google Shape;701;p22"/>
          <p:cNvSpPr/>
          <p:nvPr/>
        </p:nvSpPr>
        <p:spPr>
          <a:xfrm>
            <a:off x="6779375" y="1480850"/>
            <a:ext cx="5117700" cy="41403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02" name="Google Shape;702;p22"/>
          <p:cNvSpPr/>
          <p:nvPr/>
        </p:nvSpPr>
        <p:spPr>
          <a:xfrm rot="441351">
            <a:off x="6886094" y="1341471"/>
            <a:ext cx="4904262" cy="4485706"/>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03" name="Google Shape;703;p22"/>
          <p:cNvSpPr/>
          <p:nvPr/>
        </p:nvSpPr>
        <p:spPr>
          <a:xfrm>
            <a:off x="726700" y="1328025"/>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04" name="Google Shape;704;p22"/>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05" name="Google Shape;705;p22"/>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cirlce game</a:t>
            </a:r>
            <a:endParaRPr b="1" sz="4000">
              <a:latin typeface="Amatic SC"/>
              <a:ea typeface="Amatic SC"/>
              <a:cs typeface="Amatic SC"/>
              <a:sym typeface="Amatic SC"/>
            </a:endParaRPr>
          </a:p>
        </p:txBody>
      </p:sp>
      <p:sp>
        <p:nvSpPr>
          <p:cNvPr id="706" name="Google Shape;706;p22"/>
          <p:cNvSpPr txBox="1"/>
          <p:nvPr/>
        </p:nvSpPr>
        <p:spPr>
          <a:xfrm>
            <a:off x="532125" y="2649225"/>
            <a:ext cx="5003400" cy="1015200"/>
          </a:xfrm>
          <a:prstGeom prst="rect">
            <a:avLst/>
          </a:prstGeom>
          <a:noFill/>
          <a:ln cap="flat" cmpd="sng" w="28575">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800">
                <a:latin typeface="Patrick Hand"/>
                <a:ea typeface="Patrick Hand"/>
                <a:cs typeface="Patrick Hand"/>
                <a:sym typeface="Patrick Hand"/>
              </a:rPr>
              <a:t>Instrucciones: Drag a circle around the body part written below</a:t>
            </a:r>
            <a:endParaRPr sz="2800">
              <a:latin typeface="Patrick Hand"/>
              <a:ea typeface="Patrick Hand"/>
              <a:cs typeface="Patrick Hand"/>
              <a:sym typeface="Patrick Hand"/>
            </a:endParaRPr>
          </a:p>
        </p:txBody>
      </p:sp>
      <p:grpSp>
        <p:nvGrpSpPr>
          <p:cNvPr id="707" name="Google Shape;707;p22"/>
          <p:cNvGrpSpPr/>
          <p:nvPr/>
        </p:nvGrpSpPr>
        <p:grpSpPr>
          <a:xfrm>
            <a:off x="9872941" y="444756"/>
            <a:ext cx="2140945" cy="604881"/>
            <a:chOff x="9300301" y="496398"/>
            <a:chExt cx="1989911" cy="655200"/>
          </a:xfrm>
        </p:grpSpPr>
        <p:sp>
          <p:nvSpPr>
            <p:cNvPr id="708" name="Google Shape;708;p22"/>
            <p:cNvSpPr/>
            <p:nvPr/>
          </p:nvSpPr>
          <p:spPr>
            <a:xfrm>
              <a:off x="9300301" y="496398"/>
              <a:ext cx="315600" cy="655200"/>
            </a:xfrm>
            <a:prstGeom prst="rect">
              <a:avLst/>
            </a:prstGeom>
            <a:solidFill>
              <a:srgbClr val="4E74A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9" name="Google Shape;709;p22"/>
            <p:cNvSpPr/>
            <p:nvPr/>
          </p:nvSpPr>
          <p:spPr>
            <a:xfrm>
              <a:off x="9553813" y="497442"/>
              <a:ext cx="1736400" cy="653100"/>
            </a:xfrm>
            <a:prstGeom prst="rect">
              <a:avLst/>
            </a:prstGeom>
            <a:solidFill>
              <a:srgbClr val="4E74A3"/>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710" name="Google Shape;710;p22"/>
          <p:cNvSpPr txBox="1"/>
          <p:nvPr/>
        </p:nvSpPr>
        <p:spPr>
          <a:xfrm>
            <a:off x="10407675" y="444788"/>
            <a:ext cx="1606200" cy="604800"/>
          </a:xfrm>
          <a:prstGeom prst="rect">
            <a:avLst/>
          </a:prstGeom>
          <a:solidFill>
            <a:srgbClr val="B1C4D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EL CUERPO</a:t>
            </a:r>
            <a:endParaRPr b="1" sz="1600">
              <a:solidFill>
                <a:schemeClr val="dk1"/>
              </a:solidFill>
              <a:latin typeface="Amatic SC"/>
              <a:ea typeface="Amatic SC"/>
              <a:cs typeface="Amatic SC"/>
              <a:sym typeface="Amatic SC"/>
            </a:endParaRPr>
          </a:p>
        </p:txBody>
      </p:sp>
      <p:pic>
        <p:nvPicPr>
          <p:cNvPr id="711" name="Google Shape;711;p22"/>
          <p:cNvPicPr preferRelativeResize="0"/>
          <p:nvPr/>
        </p:nvPicPr>
        <p:blipFill>
          <a:blip r:embed="rId4">
            <a:alphaModFix/>
          </a:blip>
          <a:stretch>
            <a:fillRect/>
          </a:stretch>
        </p:blipFill>
        <p:spPr>
          <a:xfrm>
            <a:off x="6703276" y="1962771"/>
            <a:ext cx="5237750" cy="294625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4 1 1 2">
  <p:cSld name="0071_Scrapbook_Template_SlidesMania_4_1_1_2">
    <p:spTree>
      <p:nvGrpSpPr>
        <p:cNvPr id="712" name="Shape 712"/>
        <p:cNvGrpSpPr/>
        <p:nvPr/>
      </p:nvGrpSpPr>
      <p:grpSpPr>
        <a:xfrm>
          <a:off x="0" y="0"/>
          <a:ext cx="0" cy="0"/>
          <a:chOff x="0" y="0"/>
          <a:chExt cx="0" cy="0"/>
        </a:xfrm>
      </p:grpSpPr>
      <p:pic>
        <p:nvPicPr>
          <p:cNvPr descr="Imagen que contiene pared&#10;&#10;Descripción generada automáticamente" id="713" name="Google Shape;713;p23"/>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714" name="Google Shape;714;p23"/>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715" name="Google Shape;715;p23"/>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6" name="Google Shape;716;p23"/>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7" name="Google Shape;717;p23"/>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8" name="Google Shape;718;p23"/>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9" name="Google Shape;719;p23"/>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0" name="Google Shape;720;p23"/>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1" name="Google Shape;721;p23"/>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2" name="Google Shape;722;p23"/>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3" name="Google Shape;723;p23"/>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4" name="Google Shape;724;p23"/>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5" name="Google Shape;725;p23"/>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6" name="Google Shape;726;p23"/>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7" name="Google Shape;727;p23"/>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8" name="Google Shape;728;p23"/>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9" name="Google Shape;729;p23"/>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0" name="Google Shape;730;p23"/>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1" name="Google Shape;731;p23"/>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2" name="Google Shape;732;p23"/>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3" name="Google Shape;733;p23"/>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4" name="Google Shape;734;p23"/>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5" name="Google Shape;735;p23"/>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6" name="Google Shape;736;p23"/>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7" name="Google Shape;737;p23"/>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8" name="Google Shape;738;p23"/>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9" name="Google Shape;739;p23"/>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0" name="Google Shape;740;p23"/>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1" name="Google Shape;741;p23"/>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2" name="Google Shape;742;p23"/>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3" name="Google Shape;743;p23"/>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4" name="Google Shape;744;p23"/>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5" name="Google Shape;745;p23"/>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6" name="Google Shape;746;p23"/>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7" name="Google Shape;747;p23"/>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8" name="Google Shape;748;p23"/>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9" name="Google Shape;749;p23"/>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0" name="Google Shape;750;p23"/>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1" name="Google Shape;751;p23"/>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2" name="Google Shape;752;p23"/>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3" name="Google Shape;753;p23"/>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4" name="Google Shape;754;p23"/>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5" name="Google Shape;755;p23"/>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6" name="Google Shape;756;p23"/>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7" name="Google Shape;757;p23"/>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8" name="Google Shape;758;p23"/>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9" name="Google Shape;759;p23"/>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0" name="Google Shape;760;p23"/>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1" name="Google Shape;761;p23"/>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2" name="Google Shape;762;p23"/>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3" name="Google Shape;763;p23"/>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4" name="Google Shape;764;p23"/>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5" name="Google Shape;765;p23"/>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6" name="Google Shape;766;p23"/>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67" name="Google Shape;767;p23"/>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768" name="Google Shape;768;p23"/>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769" name="Google Shape;769;p23"/>
          <p:cNvSpPr/>
          <p:nvPr/>
        </p:nvSpPr>
        <p:spPr>
          <a:xfrm>
            <a:off x="6779375" y="1480850"/>
            <a:ext cx="5117700" cy="41403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70" name="Google Shape;770;p23"/>
          <p:cNvSpPr/>
          <p:nvPr/>
        </p:nvSpPr>
        <p:spPr>
          <a:xfrm rot="441351">
            <a:off x="6886094" y="1341471"/>
            <a:ext cx="4904262" cy="4485706"/>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71" name="Google Shape;771;p23"/>
          <p:cNvSpPr/>
          <p:nvPr/>
        </p:nvSpPr>
        <p:spPr>
          <a:xfrm>
            <a:off x="726700" y="1328025"/>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72" name="Google Shape;772;p23"/>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73" name="Google Shape;773;p23"/>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escríbelo</a:t>
            </a:r>
            <a:endParaRPr b="1" sz="4000">
              <a:latin typeface="Amatic SC"/>
              <a:ea typeface="Amatic SC"/>
              <a:cs typeface="Amatic SC"/>
              <a:sym typeface="Amatic SC"/>
            </a:endParaRPr>
          </a:p>
        </p:txBody>
      </p:sp>
      <p:sp>
        <p:nvSpPr>
          <p:cNvPr id="774" name="Google Shape;774;p23"/>
          <p:cNvSpPr txBox="1"/>
          <p:nvPr/>
        </p:nvSpPr>
        <p:spPr>
          <a:xfrm>
            <a:off x="532125" y="2649225"/>
            <a:ext cx="5003400" cy="1015200"/>
          </a:xfrm>
          <a:prstGeom prst="rect">
            <a:avLst/>
          </a:prstGeom>
          <a:noFill/>
          <a:ln cap="flat" cmpd="sng" w="28575">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800">
                <a:latin typeface="Patrick Hand"/>
                <a:ea typeface="Patrick Hand"/>
                <a:cs typeface="Patrick Hand"/>
                <a:sym typeface="Patrick Hand"/>
              </a:rPr>
              <a:t>Instrucciones: Write the Spanish term for each part. </a:t>
            </a:r>
            <a:endParaRPr sz="2800">
              <a:latin typeface="Patrick Hand"/>
              <a:ea typeface="Patrick Hand"/>
              <a:cs typeface="Patrick Hand"/>
              <a:sym typeface="Patrick Hand"/>
            </a:endParaRPr>
          </a:p>
        </p:txBody>
      </p:sp>
      <p:grpSp>
        <p:nvGrpSpPr>
          <p:cNvPr id="775" name="Google Shape;775;p23"/>
          <p:cNvGrpSpPr/>
          <p:nvPr/>
        </p:nvGrpSpPr>
        <p:grpSpPr>
          <a:xfrm>
            <a:off x="9872941" y="444756"/>
            <a:ext cx="2140945" cy="604881"/>
            <a:chOff x="9300301" y="496398"/>
            <a:chExt cx="1989911" cy="655200"/>
          </a:xfrm>
        </p:grpSpPr>
        <p:sp>
          <p:nvSpPr>
            <p:cNvPr id="776" name="Google Shape;776;p23"/>
            <p:cNvSpPr/>
            <p:nvPr/>
          </p:nvSpPr>
          <p:spPr>
            <a:xfrm>
              <a:off x="9300301" y="496398"/>
              <a:ext cx="315600" cy="655200"/>
            </a:xfrm>
            <a:prstGeom prst="rect">
              <a:avLst/>
            </a:prstGeom>
            <a:solidFill>
              <a:srgbClr val="4E74A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7" name="Google Shape;777;p23"/>
            <p:cNvSpPr/>
            <p:nvPr/>
          </p:nvSpPr>
          <p:spPr>
            <a:xfrm>
              <a:off x="9553813" y="497442"/>
              <a:ext cx="1736400" cy="653100"/>
            </a:xfrm>
            <a:prstGeom prst="rect">
              <a:avLst/>
            </a:prstGeom>
            <a:solidFill>
              <a:srgbClr val="4E74A3"/>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778" name="Google Shape;778;p23"/>
          <p:cNvSpPr txBox="1"/>
          <p:nvPr/>
        </p:nvSpPr>
        <p:spPr>
          <a:xfrm>
            <a:off x="10407675" y="444788"/>
            <a:ext cx="1606200" cy="604800"/>
          </a:xfrm>
          <a:prstGeom prst="rect">
            <a:avLst/>
          </a:prstGeom>
          <a:solidFill>
            <a:srgbClr val="B1C4D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EL CUERPO</a:t>
            </a:r>
            <a:endParaRPr b="1" sz="1600">
              <a:solidFill>
                <a:schemeClr val="dk1"/>
              </a:solidFill>
              <a:latin typeface="Amatic SC"/>
              <a:ea typeface="Amatic SC"/>
              <a:cs typeface="Amatic SC"/>
              <a:sym typeface="Amatic SC"/>
            </a:endParaRPr>
          </a:p>
        </p:txBody>
      </p:sp>
      <p:pic>
        <p:nvPicPr>
          <p:cNvPr id="779" name="Google Shape;779;p23"/>
          <p:cNvPicPr preferRelativeResize="0"/>
          <p:nvPr/>
        </p:nvPicPr>
        <p:blipFill>
          <a:blip r:embed="rId4">
            <a:alphaModFix/>
          </a:blip>
          <a:stretch>
            <a:fillRect/>
          </a:stretch>
        </p:blipFill>
        <p:spPr>
          <a:xfrm>
            <a:off x="437150" y="2579050"/>
            <a:ext cx="5117700" cy="5117700"/>
          </a:xfrm>
          <a:prstGeom prst="rect">
            <a:avLst/>
          </a:prstGeom>
          <a:noFill/>
          <a:ln>
            <a:noFill/>
          </a:ln>
        </p:spPr>
      </p:pic>
      <p:pic>
        <p:nvPicPr>
          <p:cNvPr id="780" name="Google Shape;780;p23"/>
          <p:cNvPicPr preferRelativeResize="0"/>
          <p:nvPr/>
        </p:nvPicPr>
        <p:blipFill>
          <a:blip r:embed="rId5">
            <a:alphaModFix/>
          </a:blip>
          <a:stretch>
            <a:fillRect/>
          </a:stretch>
        </p:blipFill>
        <p:spPr>
          <a:xfrm>
            <a:off x="6356200" y="2145625"/>
            <a:ext cx="5728074" cy="3152200"/>
          </a:xfrm>
          <a:prstGeom prst="rect">
            <a:avLst/>
          </a:prstGeom>
          <a:noFill/>
          <a:ln>
            <a:noFill/>
          </a:ln>
        </p:spPr>
      </p:pic>
      <p:sp>
        <p:nvSpPr>
          <p:cNvPr id="781" name="Google Shape;781;p23"/>
          <p:cNvSpPr txBox="1"/>
          <p:nvPr>
            <p:ph idx="1" type="subTitle"/>
          </p:nvPr>
        </p:nvSpPr>
        <p:spPr>
          <a:xfrm>
            <a:off x="6777325" y="4336675"/>
            <a:ext cx="1290900" cy="373500"/>
          </a:xfrm>
          <a:prstGeom prst="rect">
            <a:avLst/>
          </a:prstGeom>
        </p:spPr>
        <p:txBody>
          <a:bodyPr anchorCtr="0" anchor="t" bIns="121900" lIns="121900" spcFirstLastPara="1" rIns="121900" wrap="square" tIns="121900">
            <a:noAutofit/>
          </a:bodyPr>
          <a:lstStyle>
            <a:lvl1pPr lvl="0">
              <a:spcBef>
                <a:spcPts val="0"/>
              </a:spcBef>
              <a:spcAft>
                <a:spcPts val="0"/>
              </a:spcAft>
              <a:buSzPts val="1500"/>
              <a:buNone/>
              <a:defRPr sz="1500"/>
            </a:lvl1pPr>
            <a:lvl2pPr lvl="1">
              <a:spcBef>
                <a:spcPts val="2100"/>
              </a:spcBef>
              <a:spcAft>
                <a:spcPts val="0"/>
              </a:spcAft>
              <a:buSzPts val="1900"/>
              <a:buNone/>
              <a:defRPr/>
            </a:lvl2pPr>
            <a:lvl3pPr lvl="2">
              <a:spcBef>
                <a:spcPts val="2100"/>
              </a:spcBef>
              <a:spcAft>
                <a:spcPts val="0"/>
              </a:spcAft>
              <a:buSzPts val="1900"/>
              <a:buNone/>
              <a:defRPr/>
            </a:lvl3pPr>
            <a:lvl4pPr lvl="3">
              <a:spcBef>
                <a:spcPts val="2100"/>
              </a:spcBef>
              <a:spcAft>
                <a:spcPts val="0"/>
              </a:spcAft>
              <a:buSzPts val="1900"/>
              <a:buNone/>
              <a:defRPr/>
            </a:lvl4pPr>
            <a:lvl5pPr lvl="4">
              <a:spcBef>
                <a:spcPts val="2100"/>
              </a:spcBef>
              <a:spcAft>
                <a:spcPts val="0"/>
              </a:spcAft>
              <a:buSzPts val="1900"/>
              <a:buNone/>
              <a:defRPr/>
            </a:lvl5pPr>
            <a:lvl6pPr lvl="5">
              <a:spcBef>
                <a:spcPts val="2100"/>
              </a:spcBef>
              <a:spcAft>
                <a:spcPts val="0"/>
              </a:spcAft>
              <a:buSzPts val="1900"/>
              <a:buNone/>
              <a:defRPr/>
            </a:lvl6pPr>
            <a:lvl7pPr lvl="6">
              <a:spcBef>
                <a:spcPts val="2100"/>
              </a:spcBef>
              <a:spcAft>
                <a:spcPts val="0"/>
              </a:spcAft>
              <a:buSzPts val="1900"/>
              <a:buNone/>
              <a:defRPr/>
            </a:lvl7pPr>
            <a:lvl8pPr lvl="7">
              <a:spcBef>
                <a:spcPts val="2100"/>
              </a:spcBef>
              <a:spcAft>
                <a:spcPts val="0"/>
              </a:spcAft>
              <a:buSzPts val="1900"/>
              <a:buNone/>
              <a:defRPr/>
            </a:lvl8pPr>
            <a:lvl9pPr lvl="8">
              <a:spcBef>
                <a:spcPts val="2100"/>
              </a:spcBef>
              <a:spcAft>
                <a:spcPts val="2100"/>
              </a:spcAft>
              <a:buSzPts val="1900"/>
              <a:buNone/>
              <a:defRPr/>
            </a:lvl9pPr>
          </a:lstStyle>
          <a:p/>
        </p:txBody>
      </p:sp>
      <p:sp>
        <p:nvSpPr>
          <p:cNvPr id="782" name="Google Shape;782;p23"/>
          <p:cNvSpPr txBox="1"/>
          <p:nvPr>
            <p:ph idx="2" type="subTitle"/>
          </p:nvPr>
        </p:nvSpPr>
        <p:spPr>
          <a:xfrm>
            <a:off x="8542450" y="4368275"/>
            <a:ext cx="1441200" cy="373500"/>
          </a:xfrm>
          <a:prstGeom prst="rect">
            <a:avLst/>
          </a:prstGeom>
        </p:spPr>
        <p:txBody>
          <a:bodyPr anchorCtr="0" anchor="t" bIns="121900" lIns="121900" spcFirstLastPara="1" rIns="121900" wrap="square" tIns="121900">
            <a:noAutofit/>
          </a:bodyPr>
          <a:lstStyle>
            <a:lvl1pPr lvl="0" rtl="0">
              <a:spcBef>
                <a:spcPts val="0"/>
              </a:spcBef>
              <a:spcAft>
                <a:spcPts val="0"/>
              </a:spcAft>
              <a:buSzPts val="1500"/>
              <a:buNone/>
              <a:defRPr sz="1500"/>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
        <p:nvSpPr>
          <p:cNvPr id="783" name="Google Shape;783;p23"/>
          <p:cNvSpPr txBox="1"/>
          <p:nvPr>
            <p:ph idx="3" type="subTitle"/>
          </p:nvPr>
        </p:nvSpPr>
        <p:spPr>
          <a:xfrm>
            <a:off x="10407675" y="4368275"/>
            <a:ext cx="1290900" cy="373500"/>
          </a:xfrm>
          <a:prstGeom prst="rect">
            <a:avLst/>
          </a:prstGeom>
        </p:spPr>
        <p:txBody>
          <a:bodyPr anchorCtr="0" anchor="t" bIns="121900" lIns="121900" spcFirstLastPara="1" rIns="121900" wrap="square" tIns="121900">
            <a:noAutofit/>
          </a:bodyPr>
          <a:lstStyle>
            <a:lvl1pPr lvl="0" rtl="0">
              <a:spcBef>
                <a:spcPts val="0"/>
              </a:spcBef>
              <a:spcAft>
                <a:spcPts val="0"/>
              </a:spcAft>
              <a:buSzPts val="1500"/>
              <a:buNone/>
              <a:defRPr sz="1500"/>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cSld name="0071_Scrapbook_Template_SlidesMania_4_1_1_2_1">
    <p:spTree>
      <p:nvGrpSpPr>
        <p:cNvPr id="784" name="Shape 784"/>
        <p:cNvGrpSpPr/>
        <p:nvPr/>
      </p:nvGrpSpPr>
      <p:grpSpPr>
        <a:xfrm>
          <a:off x="0" y="0"/>
          <a:ext cx="0" cy="0"/>
          <a:chOff x="0" y="0"/>
          <a:chExt cx="0" cy="0"/>
        </a:xfrm>
      </p:grpSpPr>
      <p:sp>
        <p:nvSpPr>
          <p:cNvPr id="785" name="Google Shape;785;p24"/>
          <p:cNvSpPr/>
          <p:nvPr/>
        </p:nvSpPr>
        <p:spPr>
          <a:xfrm>
            <a:off x="519075" y="1365750"/>
            <a:ext cx="5117700" cy="44343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86" name="Google Shape;786;p24"/>
          <p:cNvSpPr/>
          <p:nvPr/>
        </p:nvSpPr>
        <p:spPr>
          <a:xfrm>
            <a:off x="593525" y="1572688"/>
            <a:ext cx="5117700" cy="41403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87" name="Google Shape;787;p24"/>
          <p:cNvSpPr/>
          <p:nvPr/>
        </p:nvSpPr>
        <p:spPr>
          <a:xfrm rot="441351">
            <a:off x="700244" y="1433309"/>
            <a:ext cx="4904262" cy="4485706"/>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Imagen que contiene pared&#10;&#10;Descripción generada automáticamente" id="788" name="Google Shape;788;p24"/>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789" name="Google Shape;789;p24"/>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790" name="Google Shape;790;p24"/>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1" name="Google Shape;791;p24"/>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2" name="Google Shape;792;p24"/>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3" name="Google Shape;793;p24"/>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4" name="Google Shape;794;p24"/>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5" name="Google Shape;795;p24"/>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6" name="Google Shape;796;p24"/>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7" name="Google Shape;797;p24"/>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8" name="Google Shape;798;p24"/>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9" name="Google Shape;799;p24"/>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0" name="Google Shape;800;p24"/>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1" name="Google Shape;801;p24"/>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2" name="Google Shape;802;p24"/>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3" name="Google Shape;803;p24"/>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4" name="Google Shape;804;p24"/>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5" name="Google Shape;805;p24"/>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6" name="Google Shape;806;p24"/>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7" name="Google Shape;807;p24"/>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8" name="Google Shape;808;p24"/>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9" name="Google Shape;809;p24"/>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0" name="Google Shape;810;p24"/>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1" name="Google Shape;811;p24"/>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2" name="Google Shape;812;p24"/>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3" name="Google Shape;813;p24"/>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4" name="Google Shape;814;p24"/>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5" name="Google Shape;815;p24"/>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6" name="Google Shape;816;p24"/>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7" name="Google Shape;817;p24"/>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8" name="Google Shape;818;p24"/>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9" name="Google Shape;819;p24"/>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0" name="Google Shape;820;p24"/>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1" name="Google Shape;821;p24"/>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2" name="Google Shape;822;p24"/>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3" name="Google Shape;823;p24"/>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4" name="Google Shape;824;p24"/>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5" name="Google Shape;825;p24"/>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6" name="Google Shape;826;p24"/>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7" name="Google Shape;827;p24"/>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8" name="Google Shape;828;p24"/>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9" name="Google Shape;829;p24"/>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0" name="Google Shape;830;p24"/>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1" name="Google Shape;831;p24"/>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2" name="Google Shape;832;p24"/>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3" name="Google Shape;833;p24"/>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4" name="Google Shape;834;p24"/>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5" name="Google Shape;835;p24"/>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6" name="Google Shape;836;p24"/>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7" name="Google Shape;837;p24"/>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8" name="Google Shape;838;p24"/>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9" name="Google Shape;839;p24"/>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0" name="Google Shape;840;p24"/>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1" name="Google Shape;841;p24"/>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842" name="Google Shape;842;p24"/>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843" name="Google Shape;843;p24"/>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844" name="Google Shape;844;p24"/>
          <p:cNvSpPr/>
          <p:nvPr/>
        </p:nvSpPr>
        <p:spPr>
          <a:xfrm>
            <a:off x="6779375" y="1480850"/>
            <a:ext cx="5117700" cy="41403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45" name="Google Shape;845;p24"/>
          <p:cNvSpPr/>
          <p:nvPr/>
        </p:nvSpPr>
        <p:spPr>
          <a:xfrm rot="441351">
            <a:off x="6886094" y="1341471"/>
            <a:ext cx="4904262" cy="4485706"/>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nvGrpSpPr>
          <p:cNvPr id="846" name="Google Shape;846;p24"/>
          <p:cNvGrpSpPr/>
          <p:nvPr/>
        </p:nvGrpSpPr>
        <p:grpSpPr>
          <a:xfrm>
            <a:off x="9872941" y="444756"/>
            <a:ext cx="2140945" cy="604881"/>
            <a:chOff x="9300301" y="496398"/>
            <a:chExt cx="1989911" cy="655200"/>
          </a:xfrm>
        </p:grpSpPr>
        <p:sp>
          <p:nvSpPr>
            <p:cNvPr id="847" name="Google Shape;847;p24"/>
            <p:cNvSpPr/>
            <p:nvPr/>
          </p:nvSpPr>
          <p:spPr>
            <a:xfrm>
              <a:off x="9300301" y="496398"/>
              <a:ext cx="315600" cy="655200"/>
            </a:xfrm>
            <a:prstGeom prst="rect">
              <a:avLst/>
            </a:prstGeom>
            <a:solidFill>
              <a:srgbClr val="4E74A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8" name="Google Shape;848;p24"/>
            <p:cNvSpPr/>
            <p:nvPr/>
          </p:nvSpPr>
          <p:spPr>
            <a:xfrm>
              <a:off x="9553813" y="497442"/>
              <a:ext cx="1736400" cy="653100"/>
            </a:xfrm>
            <a:prstGeom prst="rect">
              <a:avLst/>
            </a:prstGeom>
            <a:solidFill>
              <a:srgbClr val="4E74A3"/>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849" name="Google Shape;849;p24"/>
          <p:cNvSpPr txBox="1"/>
          <p:nvPr/>
        </p:nvSpPr>
        <p:spPr>
          <a:xfrm>
            <a:off x="10407675" y="444788"/>
            <a:ext cx="1606200" cy="604800"/>
          </a:xfrm>
          <a:prstGeom prst="rect">
            <a:avLst/>
          </a:prstGeom>
          <a:solidFill>
            <a:srgbClr val="B1C4D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EL CUERPO</a:t>
            </a:r>
            <a:endParaRPr b="1" sz="1600">
              <a:solidFill>
                <a:schemeClr val="dk1"/>
              </a:solidFill>
              <a:latin typeface="Amatic SC"/>
              <a:ea typeface="Amatic SC"/>
              <a:cs typeface="Amatic SC"/>
              <a:sym typeface="Amatic SC"/>
            </a:endParaRPr>
          </a:p>
        </p:txBody>
      </p:sp>
      <p:pic>
        <p:nvPicPr>
          <p:cNvPr id="850" name="Google Shape;850;p24"/>
          <p:cNvPicPr preferRelativeResize="0"/>
          <p:nvPr/>
        </p:nvPicPr>
        <p:blipFill>
          <a:blip r:embed="rId4">
            <a:alphaModFix/>
          </a:blip>
          <a:stretch>
            <a:fillRect/>
          </a:stretch>
        </p:blipFill>
        <p:spPr>
          <a:xfrm>
            <a:off x="6323075" y="2052673"/>
            <a:ext cx="5792726" cy="3258401"/>
          </a:xfrm>
          <a:prstGeom prst="rect">
            <a:avLst/>
          </a:prstGeom>
          <a:noFill/>
          <a:ln>
            <a:noFill/>
          </a:ln>
        </p:spPr>
      </p:pic>
      <p:sp>
        <p:nvSpPr>
          <p:cNvPr id="851" name="Google Shape;851;p24"/>
          <p:cNvSpPr txBox="1"/>
          <p:nvPr>
            <p:ph idx="1" type="subTitle"/>
          </p:nvPr>
        </p:nvSpPr>
        <p:spPr>
          <a:xfrm>
            <a:off x="6777325" y="4336675"/>
            <a:ext cx="1290900" cy="373500"/>
          </a:xfrm>
          <a:prstGeom prst="rect">
            <a:avLst/>
          </a:prstGeom>
        </p:spPr>
        <p:txBody>
          <a:bodyPr anchorCtr="0" anchor="t" bIns="121900" lIns="121900" spcFirstLastPara="1" rIns="121900" wrap="square" tIns="121900">
            <a:noAutofit/>
          </a:bodyPr>
          <a:lstStyle>
            <a:lvl1pPr lvl="0" rtl="0">
              <a:spcBef>
                <a:spcPts val="0"/>
              </a:spcBef>
              <a:spcAft>
                <a:spcPts val="0"/>
              </a:spcAft>
              <a:buSzPts val="1500"/>
              <a:buNone/>
              <a:defRPr sz="1500"/>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
        <p:nvSpPr>
          <p:cNvPr id="852" name="Google Shape;852;p24"/>
          <p:cNvSpPr txBox="1"/>
          <p:nvPr>
            <p:ph idx="2" type="subTitle"/>
          </p:nvPr>
        </p:nvSpPr>
        <p:spPr>
          <a:xfrm>
            <a:off x="8542450" y="4368275"/>
            <a:ext cx="1441200" cy="373500"/>
          </a:xfrm>
          <a:prstGeom prst="rect">
            <a:avLst/>
          </a:prstGeom>
        </p:spPr>
        <p:txBody>
          <a:bodyPr anchorCtr="0" anchor="t" bIns="121900" lIns="121900" spcFirstLastPara="1" rIns="121900" wrap="square" tIns="121900">
            <a:noAutofit/>
          </a:bodyPr>
          <a:lstStyle>
            <a:lvl1pPr lvl="0" rtl="0">
              <a:spcBef>
                <a:spcPts val="0"/>
              </a:spcBef>
              <a:spcAft>
                <a:spcPts val="0"/>
              </a:spcAft>
              <a:buSzPts val="1500"/>
              <a:buNone/>
              <a:defRPr sz="1500"/>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
        <p:nvSpPr>
          <p:cNvPr id="853" name="Google Shape;853;p24"/>
          <p:cNvSpPr txBox="1"/>
          <p:nvPr>
            <p:ph idx="3" type="subTitle"/>
          </p:nvPr>
        </p:nvSpPr>
        <p:spPr>
          <a:xfrm>
            <a:off x="10407675" y="4368275"/>
            <a:ext cx="1290900" cy="373500"/>
          </a:xfrm>
          <a:prstGeom prst="rect">
            <a:avLst/>
          </a:prstGeom>
        </p:spPr>
        <p:txBody>
          <a:bodyPr anchorCtr="0" anchor="t" bIns="121900" lIns="121900" spcFirstLastPara="1" rIns="121900" wrap="square" tIns="121900">
            <a:noAutofit/>
          </a:bodyPr>
          <a:lstStyle>
            <a:lvl1pPr lvl="0" rtl="0">
              <a:spcBef>
                <a:spcPts val="0"/>
              </a:spcBef>
              <a:spcAft>
                <a:spcPts val="0"/>
              </a:spcAft>
              <a:buSzPts val="1500"/>
              <a:buNone/>
              <a:defRPr sz="1500"/>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pic>
        <p:nvPicPr>
          <p:cNvPr id="854" name="Google Shape;854;p24"/>
          <p:cNvPicPr preferRelativeResize="0"/>
          <p:nvPr/>
        </p:nvPicPr>
        <p:blipFill rotWithShape="1">
          <a:blip r:embed="rId5">
            <a:alphaModFix/>
          </a:blip>
          <a:srcRect b="0" l="15034" r="8024" t="0"/>
          <a:stretch/>
        </p:blipFill>
        <p:spPr>
          <a:xfrm>
            <a:off x="431450" y="1517576"/>
            <a:ext cx="5279776" cy="3859796"/>
          </a:xfrm>
          <a:prstGeom prst="rect">
            <a:avLst/>
          </a:prstGeom>
          <a:noFill/>
          <a:ln>
            <a:noFill/>
          </a:ln>
        </p:spPr>
      </p:pic>
      <p:sp>
        <p:nvSpPr>
          <p:cNvPr id="855" name="Google Shape;855;p24"/>
          <p:cNvSpPr txBox="1"/>
          <p:nvPr>
            <p:ph idx="4" type="subTitle"/>
          </p:nvPr>
        </p:nvSpPr>
        <p:spPr>
          <a:xfrm>
            <a:off x="431450" y="2264750"/>
            <a:ext cx="1290900" cy="732000"/>
          </a:xfrm>
          <a:prstGeom prst="rect">
            <a:avLst/>
          </a:prstGeom>
        </p:spPr>
        <p:txBody>
          <a:bodyPr anchorCtr="0" anchor="t" bIns="121900" lIns="121900" spcFirstLastPara="1" rIns="121900" wrap="square" tIns="121900">
            <a:noAutofit/>
          </a:bodyPr>
          <a:lstStyle>
            <a:lvl1pPr lvl="0" rtl="0">
              <a:spcBef>
                <a:spcPts val="0"/>
              </a:spcBef>
              <a:spcAft>
                <a:spcPts val="0"/>
              </a:spcAft>
              <a:buSzPts val="1500"/>
              <a:buNone/>
              <a:defRPr sz="1500"/>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
        <p:nvSpPr>
          <p:cNvPr id="856" name="Google Shape;856;p24"/>
          <p:cNvSpPr txBox="1"/>
          <p:nvPr>
            <p:ph idx="5" type="subTitle"/>
          </p:nvPr>
        </p:nvSpPr>
        <p:spPr>
          <a:xfrm>
            <a:off x="356300" y="4672850"/>
            <a:ext cx="1441200" cy="373500"/>
          </a:xfrm>
          <a:prstGeom prst="rect">
            <a:avLst/>
          </a:prstGeom>
        </p:spPr>
        <p:txBody>
          <a:bodyPr anchorCtr="0" anchor="t" bIns="121900" lIns="121900" spcFirstLastPara="1" rIns="121900" wrap="square" tIns="121900">
            <a:noAutofit/>
          </a:bodyPr>
          <a:lstStyle>
            <a:lvl1pPr lvl="0" rtl="0">
              <a:spcBef>
                <a:spcPts val="0"/>
              </a:spcBef>
              <a:spcAft>
                <a:spcPts val="0"/>
              </a:spcAft>
              <a:buSzPts val="1500"/>
              <a:buNone/>
              <a:defRPr sz="1500"/>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
        <p:nvSpPr>
          <p:cNvPr id="857" name="Google Shape;857;p24"/>
          <p:cNvSpPr txBox="1"/>
          <p:nvPr>
            <p:ph idx="6" type="subTitle"/>
          </p:nvPr>
        </p:nvSpPr>
        <p:spPr>
          <a:xfrm>
            <a:off x="2599775" y="4596650"/>
            <a:ext cx="1290900" cy="373500"/>
          </a:xfrm>
          <a:prstGeom prst="rect">
            <a:avLst/>
          </a:prstGeom>
        </p:spPr>
        <p:txBody>
          <a:bodyPr anchorCtr="0" anchor="t" bIns="121900" lIns="121900" spcFirstLastPara="1" rIns="121900" wrap="square" tIns="121900">
            <a:noAutofit/>
          </a:bodyPr>
          <a:lstStyle>
            <a:lvl1pPr lvl="0" rtl="0">
              <a:spcBef>
                <a:spcPts val="0"/>
              </a:spcBef>
              <a:spcAft>
                <a:spcPts val="0"/>
              </a:spcAft>
              <a:buSzPts val="1500"/>
              <a:buNone/>
              <a:defRPr sz="1500"/>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
        <p:nvSpPr>
          <p:cNvPr id="858" name="Google Shape;858;p24"/>
          <p:cNvSpPr txBox="1"/>
          <p:nvPr>
            <p:ph idx="7" type="subTitle"/>
          </p:nvPr>
        </p:nvSpPr>
        <p:spPr>
          <a:xfrm>
            <a:off x="3739450" y="2516450"/>
            <a:ext cx="1290900" cy="373500"/>
          </a:xfrm>
          <a:prstGeom prst="rect">
            <a:avLst/>
          </a:prstGeom>
        </p:spPr>
        <p:txBody>
          <a:bodyPr anchorCtr="0" anchor="t" bIns="121900" lIns="121900" spcFirstLastPara="1" rIns="121900" wrap="square" tIns="121900">
            <a:noAutofit/>
          </a:bodyPr>
          <a:lstStyle>
            <a:lvl1pPr lvl="0" rtl="0">
              <a:spcBef>
                <a:spcPts val="0"/>
              </a:spcBef>
              <a:spcAft>
                <a:spcPts val="0"/>
              </a:spcAft>
              <a:buSzPts val="1500"/>
              <a:buNone/>
              <a:defRPr sz="1500"/>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
        <p:nvSpPr>
          <p:cNvPr id="859" name="Google Shape;859;p24"/>
          <p:cNvSpPr txBox="1"/>
          <p:nvPr>
            <p:ph idx="8" type="subTitle"/>
          </p:nvPr>
        </p:nvSpPr>
        <p:spPr>
          <a:xfrm>
            <a:off x="4420325" y="3080400"/>
            <a:ext cx="1290900" cy="373500"/>
          </a:xfrm>
          <a:prstGeom prst="rect">
            <a:avLst/>
          </a:prstGeom>
        </p:spPr>
        <p:txBody>
          <a:bodyPr anchorCtr="0" anchor="t" bIns="121900" lIns="121900" spcFirstLastPara="1" rIns="121900" wrap="square" tIns="121900">
            <a:noAutofit/>
          </a:bodyPr>
          <a:lstStyle>
            <a:lvl1pPr lvl="0" rtl="0">
              <a:spcBef>
                <a:spcPts val="0"/>
              </a:spcBef>
              <a:spcAft>
                <a:spcPts val="0"/>
              </a:spcAft>
              <a:buSzPts val="1500"/>
              <a:buNone/>
              <a:defRPr sz="1500"/>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
        <p:nvSpPr>
          <p:cNvPr id="860" name="Google Shape;860;p24"/>
          <p:cNvSpPr txBox="1"/>
          <p:nvPr>
            <p:ph idx="9" type="subTitle"/>
          </p:nvPr>
        </p:nvSpPr>
        <p:spPr>
          <a:xfrm>
            <a:off x="4144675" y="3873475"/>
            <a:ext cx="1290900" cy="373500"/>
          </a:xfrm>
          <a:prstGeom prst="rect">
            <a:avLst/>
          </a:prstGeom>
        </p:spPr>
        <p:txBody>
          <a:bodyPr anchorCtr="0" anchor="t" bIns="121900" lIns="121900" spcFirstLastPara="1" rIns="121900" wrap="square" tIns="121900">
            <a:noAutofit/>
          </a:bodyPr>
          <a:lstStyle>
            <a:lvl1pPr lvl="0" rtl="0">
              <a:spcBef>
                <a:spcPts val="0"/>
              </a:spcBef>
              <a:spcAft>
                <a:spcPts val="0"/>
              </a:spcAft>
              <a:buSzPts val="1500"/>
              <a:buNone/>
              <a:defRPr sz="1500"/>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cSld name="0071_Scrapbook_Template_SlidesMania_4_1_1_2_1_1">
    <p:spTree>
      <p:nvGrpSpPr>
        <p:cNvPr id="861" name="Shape 861"/>
        <p:cNvGrpSpPr/>
        <p:nvPr/>
      </p:nvGrpSpPr>
      <p:grpSpPr>
        <a:xfrm>
          <a:off x="0" y="0"/>
          <a:ext cx="0" cy="0"/>
          <a:chOff x="0" y="0"/>
          <a:chExt cx="0" cy="0"/>
        </a:xfrm>
      </p:grpSpPr>
      <p:pic>
        <p:nvPicPr>
          <p:cNvPr descr="Imagen que contiene pared&#10;&#10;Descripción generada automáticamente" id="862" name="Google Shape;862;p25"/>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863" name="Google Shape;863;p25"/>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864" name="Google Shape;864;p25"/>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5" name="Google Shape;865;p25"/>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6" name="Google Shape;866;p25"/>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7" name="Google Shape;867;p25"/>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8" name="Google Shape;868;p25"/>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9" name="Google Shape;869;p25"/>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0" name="Google Shape;870;p25"/>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1" name="Google Shape;871;p25"/>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2" name="Google Shape;872;p25"/>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3" name="Google Shape;873;p25"/>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4" name="Google Shape;874;p25"/>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5" name="Google Shape;875;p25"/>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6" name="Google Shape;876;p25"/>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7" name="Google Shape;877;p25"/>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8" name="Google Shape;878;p25"/>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9" name="Google Shape;879;p25"/>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0" name="Google Shape;880;p25"/>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1" name="Google Shape;881;p25"/>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2" name="Google Shape;882;p25"/>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3" name="Google Shape;883;p25"/>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4" name="Google Shape;884;p25"/>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5" name="Google Shape;885;p25"/>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6" name="Google Shape;886;p25"/>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7" name="Google Shape;887;p25"/>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8" name="Google Shape;888;p25"/>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9" name="Google Shape;889;p25"/>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0" name="Google Shape;890;p25"/>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1" name="Google Shape;891;p25"/>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2" name="Google Shape;892;p25"/>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3" name="Google Shape;893;p25"/>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4" name="Google Shape;894;p25"/>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5" name="Google Shape;895;p25"/>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6" name="Google Shape;896;p25"/>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7" name="Google Shape;897;p25"/>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8" name="Google Shape;898;p25"/>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9" name="Google Shape;899;p25"/>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0" name="Google Shape;900;p25"/>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1" name="Google Shape;901;p25"/>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2" name="Google Shape;902;p25"/>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3" name="Google Shape;903;p25"/>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4" name="Google Shape;904;p25"/>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5" name="Google Shape;905;p25"/>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6" name="Google Shape;906;p25"/>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7" name="Google Shape;907;p25"/>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8" name="Google Shape;908;p25"/>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9" name="Google Shape;909;p25"/>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0" name="Google Shape;910;p25"/>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1" name="Google Shape;911;p25"/>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2" name="Google Shape;912;p25"/>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3" name="Google Shape;913;p25"/>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4" name="Google Shape;914;p25"/>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5" name="Google Shape;915;p25"/>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16" name="Google Shape;916;p25"/>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917" name="Google Shape;917;p25"/>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918" name="Google Shape;918;p25"/>
          <p:cNvSpPr/>
          <p:nvPr/>
        </p:nvSpPr>
        <p:spPr>
          <a:xfrm>
            <a:off x="6779375" y="1480850"/>
            <a:ext cx="5117700" cy="41403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19" name="Google Shape;919;p25"/>
          <p:cNvSpPr/>
          <p:nvPr/>
        </p:nvSpPr>
        <p:spPr>
          <a:xfrm rot="441351">
            <a:off x="6886094" y="1341471"/>
            <a:ext cx="4904262" cy="4485706"/>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20" name="Google Shape;920;p25"/>
          <p:cNvGrpSpPr/>
          <p:nvPr/>
        </p:nvGrpSpPr>
        <p:grpSpPr>
          <a:xfrm>
            <a:off x="9872941" y="444756"/>
            <a:ext cx="2140945" cy="604881"/>
            <a:chOff x="9300301" y="496398"/>
            <a:chExt cx="1989911" cy="655200"/>
          </a:xfrm>
        </p:grpSpPr>
        <p:sp>
          <p:nvSpPr>
            <p:cNvPr id="921" name="Google Shape;921;p25"/>
            <p:cNvSpPr/>
            <p:nvPr/>
          </p:nvSpPr>
          <p:spPr>
            <a:xfrm>
              <a:off x="9300301" y="496398"/>
              <a:ext cx="315600" cy="655200"/>
            </a:xfrm>
            <a:prstGeom prst="rect">
              <a:avLst/>
            </a:prstGeom>
            <a:solidFill>
              <a:srgbClr val="4E74A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2" name="Google Shape;922;p25"/>
            <p:cNvSpPr/>
            <p:nvPr/>
          </p:nvSpPr>
          <p:spPr>
            <a:xfrm>
              <a:off x="9553813" y="497442"/>
              <a:ext cx="1736400" cy="653100"/>
            </a:xfrm>
            <a:prstGeom prst="rect">
              <a:avLst/>
            </a:prstGeom>
            <a:solidFill>
              <a:srgbClr val="4E74A3"/>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923" name="Google Shape;923;p25"/>
          <p:cNvSpPr txBox="1"/>
          <p:nvPr/>
        </p:nvSpPr>
        <p:spPr>
          <a:xfrm>
            <a:off x="10407675" y="444788"/>
            <a:ext cx="1606200" cy="604800"/>
          </a:xfrm>
          <a:prstGeom prst="rect">
            <a:avLst/>
          </a:prstGeom>
          <a:solidFill>
            <a:srgbClr val="B1C4D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EL CUERPO</a:t>
            </a:r>
            <a:endParaRPr b="1" sz="1600">
              <a:solidFill>
                <a:schemeClr val="dk1"/>
              </a:solidFill>
              <a:latin typeface="Amatic SC"/>
              <a:ea typeface="Amatic SC"/>
              <a:cs typeface="Amatic SC"/>
              <a:sym typeface="Amatic SC"/>
            </a:endParaRPr>
          </a:p>
        </p:txBody>
      </p:sp>
      <p:pic>
        <p:nvPicPr>
          <p:cNvPr id="924" name="Google Shape;924;p25"/>
          <p:cNvPicPr preferRelativeResize="0"/>
          <p:nvPr/>
        </p:nvPicPr>
        <p:blipFill>
          <a:blip r:embed="rId4">
            <a:alphaModFix/>
          </a:blip>
          <a:stretch>
            <a:fillRect/>
          </a:stretch>
        </p:blipFill>
        <p:spPr>
          <a:xfrm>
            <a:off x="6525725" y="1936541"/>
            <a:ext cx="5675824" cy="3192671"/>
          </a:xfrm>
          <a:prstGeom prst="rect">
            <a:avLst/>
          </a:prstGeom>
          <a:noFill/>
          <a:ln>
            <a:noFill/>
          </a:ln>
        </p:spPr>
      </p:pic>
      <p:sp>
        <p:nvSpPr>
          <p:cNvPr id="925" name="Google Shape;925;p25"/>
          <p:cNvSpPr txBox="1"/>
          <p:nvPr>
            <p:ph idx="1" type="subTitle"/>
          </p:nvPr>
        </p:nvSpPr>
        <p:spPr>
          <a:xfrm>
            <a:off x="6853525" y="4184275"/>
            <a:ext cx="1290900" cy="373500"/>
          </a:xfrm>
          <a:prstGeom prst="rect">
            <a:avLst/>
          </a:prstGeom>
        </p:spPr>
        <p:txBody>
          <a:bodyPr anchorCtr="0" anchor="t" bIns="121900" lIns="121900" spcFirstLastPara="1" rIns="121900" wrap="square" tIns="121900">
            <a:noAutofit/>
          </a:bodyPr>
          <a:lstStyle>
            <a:lvl1pPr lvl="0" rtl="0">
              <a:spcBef>
                <a:spcPts val="0"/>
              </a:spcBef>
              <a:spcAft>
                <a:spcPts val="0"/>
              </a:spcAft>
              <a:buSzPts val="1500"/>
              <a:buNone/>
              <a:defRPr sz="1500"/>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
        <p:nvSpPr>
          <p:cNvPr id="926" name="Google Shape;926;p25"/>
          <p:cNvSpPr txBox="1"/>
          <p:nvPr>
            <p:ph idx="2" type="subTitle"/>
          </p:nvPr>
        </p:nvSpPr>
        <p:spPr>
          <a:xfrm>
            <a:off x="8618650" y="4215875"/>
            <a:ext cx="1441200" cy="373500"/>
          </a:xfrm>
          <a:prstGeom prst="rect">
            <a:avLst/>
          </a:prstGeom>
        </p:spPr>
        <p:txBody>
          <a:bodyPr anchorCtr="0" anchor="t" bIns="121900" lIns="121900" spcFirstLastPara="1" rIns="121900" wrap="square" tIns="121900">
            <a:noAutofit/>
          </a:bodyPr>
          <a:lstStyle>
            <a:lvl1pPr lvl="0" rtl="0">
              <a:spcBef>
                <a:spcPts val="0"/>
              </a:spcBef>
              <a:spcAft>
                <a:spcPts val="0"/>
              </a:spcAft>
              <a:buSzPts val="1500"/>
              <a:buNone/>
              <a:defRPr sz="1500"/>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
        <p:nvSpPr>
          <p:cNvPr id="927" name="Google Shape;927;p25"/>
          <p:cNvSpPr txBox="1"/>
          <p:nvPr>
            <p:ph idx="3" type="subTitle"/>
          </p:nvPr>
        </p:nvSpPr>
        <p:spPr>
          <a:xfrm>
            <a:off x="10483875" y="4215875"/>
            <a:ext cx="1290900" cy="373500"/>
          </a:xfrm>
          <a:prstGeom prst="rect">
            <a:avLst/>
          </a:prstGeom>
        </p:spPr>
        <p:txBody>
          <a:bodyPr anchorCtr="0" anchor="t" bIns="121900" lIns="121900" spcFirstLastPara="1" rIns="121900" wrap="square" tIns="121900">
            <a:noAutofit/>
          </a:bodyPr>
          <a:lstStyle>
            <a:lvl1pPr lvl="0" rtl="0">
              <a:spcBef>
                <a:spcPts val="0"/>
              </a:spcBef>
              <a:spcAft>
                <a:spcPts val="0"/>
              </a:spcAft>
              <a:buSzPts val="1500"/>
              <a:buNone/>
              <a:defRPr sz="1500"/>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
        <p:nvSpPr>
          <p:cNvPr id="928" name="Google Shape;928;p25"/>
          <p:cNvSpPr/>
          <p:nvPr/>
        </p:nvSpPr>
        <p:spPr>
          <a:xfrm>
            <a:off x="506025" y="1572688"/>
            <a:ext cx="5117700" cy="41403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29" name="Google Shape;929;p25"/>
          <p:cNvSpPr/>
          <p:nvPr/>
        </p:nvSpPr>
        <p:spPr>
          <a:xfrm rot="441351">
            <a:off x="612744" y="1433309"/>
            <a:ext cx="4904262" cy="4485706"/>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id="930" name="Google Shape;930;p25"/>
          <p:cNvPicPr preferRelativeResize="0"/>
          <p:nvPr/>
        </p:nvPicPr>
        <p:blipFill>
          <a:blip r:embed="rId5">
            <a:alphaModFix/>
          </a:blip>
          <a:stretch>
            <a:fillRect/>
          </a:stretch>
        </p:blipFill>
        <p:spPr>
          <a:xfrm>
            <a:off x="296349" y="1913712"/>
            <a:ext cx="5675824" cy="3192653"/>
          </a:xfrm>
          <a:prstGeom prst="rect">
            <a:avLst/>
          </a:prstGeom>
          <a:noFill/>
          <a:ln>
            <a:noFill/>
          </a:ln>
        </p:spPr>
      </p:pic>
      <p:sp>
        <p:nvSpPr>
          <p:cNvPr id="931" name="Google Shape;931;p25"/>
          <p:cNvSpPr txBox="1"/>
          <p:nvPr>
            <p:ph idx="4" type="subTitle"/>
          </p:nvPr>
        </p:nvSpPr>
        <p:spPr>
          <a:xfrm>
            <a:off x="606925" y="4123875"/>
            <a:ext cx="1290900" cy="373500"/>
          </a:xfrm>
          <a:prstGeom prst="rect">
            <a:avLst/>
          </a:prstGeom>
        </p:spPr>
        <p:txBody>
          <a:bodyPr anchorCtr="0" anchor="t" bIns="121900" lIns="121900" spcFirstLastPara="1" rIns="121900" wrap="square" tIns="121900">
            <a:noAutofit/>
          </a:bodyPr>
          <a:lstStyle>
            <a:lvl1pPr lvl="0" rtl="0">
              <a:spcBef>
                <a:spcPts val="0"/>
              </a:spcBef>
              <a:spcAft>
                <a:spcPts val="0"/>
              </a:spcAft>
              <a:buSzPts val="1500"/>
              <a:buNone/>
              <a:defRPr sz="1500"/>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
        <p:nvSpPr>
          <p:cNvPr id="932" name="Google Shape;932;p25"/>
          <p:cNvSpPr txBox="1"/>
          <p:nvPr>
            <p:ph idx="5" type="subTitle"/>
          </p:nvPr>
        </p:nvSpPr>
        <p:spPr>
          <a:xfrm>
            <a:off x="2372050" y="4155475"/>
            <a:ext cx="1441200" cy="373500"/>
          </a:xfrm>
          <a:prstGeom prst="rect">
            <a:avLst/>
          </a:prstGeom>
        </p:spPr>
        <p:txBody>
          <a:bodyPr anchorCtr="0" anchor="t" bIns="121900" lIns="121900" spcFirstLastPara="1" rIns="121900" wrap="square" tIns="121900">
            <a:noAutofit/>
          </a:bodyPr>
          <a:lstStyle>
            <a:lvl1pPr lvl="0" rtl="0">
              <a:spcBef>
                <a:spcPts val="0"/>
              </a:spcBef>
              <a:spcAft>
                <a:spcPts val="0"/>
              </a:spcAft>
              <a:buSzPts val="1500"/>
              <a:buNone/>
              <a:defRPr sz="1500"/>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
        <p:nvSpPr>
          <p:cNvPr id="933" name="Google Shape;933;p25"/>
          <p:cNvSpPr txBox="1"/>
          <p:nvPr>
            <p:ph idx="6" type="subTitle"/>
          </p:nvPr>
        </p:nvSpPr>
        <p:spPr>
          <a:xfrm>
            <a:off x="4237275" y="4155475"/>
            <a:ext cx="1290900" cy="373500"/>
          </a:xfrm>
          <a:prstGeom prst="rect">
            <a:avLst/>
          </a:prstGeom>
        </p:spPr>
        <p:txBody>
          <a:bodyPr anchorCtr="0" anchor="t" bIns="121900" lIns="121900" spcFirstLastPara="1" rIns="121900" wrap="square" tIns="121900">
            <a:noAutofit/>
          </a:bodyPr>
          <a:lstStyle>
            <a:lvl1pPr lvl="0" rtl="0">
              <a:spcBef>
                <a:spcPts val="0"/>
              </a:spcBef>
              <a:spcAft>
                <a:spcPts val="0"/>
              </a:spcAft>
              <a:buSzPts val="1500"/>
              <a:buNone/>
              <a:defRPr sz="1500"/>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4 1 1 1">
  <p:cSld name="0071_Scrapbook_Template_SlidesMania_4_1_1_1">
    <p:spTree>
      <p:nvGrpSpPr>
        <p:cNvPr id="934" name="Shape 934"/>
        <p:cNvGrpSpPr/>
        <p:nvPr/>
      </p:nvGrpSpPr>
      <p:grpSpPr>
        <a:xfrm>
          <a:off x="0" y="0"/>
          <a:ext cx="0" cy="0"/>
          <a:chOff x="0" y="0"/>
          <a:chExt cx="0" cy="0"/>
        </a:xfrm>
      </p:grpSpPr>
      <p:pic>
        <p:nvPicPr>
          <p:cNvPr descr="Imagen que contiene pared&#10;&#10;Descripción generada automáticamente" id="935" name="Google Shape;935;p26"/>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936" name="Google Shape;936;p26"/>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937" name="Google Shape;937;p26"/>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8" name="Google Shape;938;p26"/>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9" name="Google Shape;939;p26"/>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0" name="Google Shape;940;p26"/>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1" name="Google Shape;941;p26"/>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2" name="Google Shape;942;p26"/>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3" name="Google Shape;943;p26"/>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4" name="Google Shape;944;p26"/>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5" name="Google Shape;945;p26"/>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6" name="Google Shape;946;p26"/>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7" name="Google Shape;947;p26"/>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8" name="Google Shape;948;p26"/>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9" name="Google Shape;949;p26"/>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0" name="Google Shape;950;p26"/>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1" name="Google Shape;951;p26"/>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2" name="Google Shape;952;p26"/>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3" name="Google Shape;953;p26"/>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4" name="Google Shape;954;p26"/>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5" name="Google Shape;955;p26"/>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6" name="Google Shape;956;p26"/>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7" name="Google Shape;957;p26"/>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8" name="Google Shape;958;p26"/>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9" name="Google Shape;959;p26"/>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0" name="Google Shape;960;p26"/>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1" name="Google Shape;961;p26"/>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2" name="Google Shape;962;p26"/>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3" name="Google Shape;963;p26"/>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4" name="Google Shape;964;p26"/>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5" name="Google Shape;965;p26"/>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6" name="Google Shape;966;p26"/>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7" name="Google Shape;967;p26"/>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8" name="Google Shape;968;p26"/>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9" name="Google Shape;969;p26"/>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0" name="Google Shape;970;p26"/>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1" name="Google Shape;971;p26"/>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2" name="Google Shape;972;p26"/>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3" name="Google Shape;973;p26"/>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4" name="Google Shape;974;p26"/>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5" name="Google Shape;975;p26"/>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6" name="Google Shape;976;p26"/>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7" name="Google Shape;977;p26"/>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8" name="Google Shape;978;p26"/>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9" name="Google Shape;979;p26"/>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0" name="Google Shape;980;p26"/>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1" name="Google Shape;981;p26"/>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2" name="Google Shape;982;p26"/>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3" name="Google Shape;983;p26"/>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4" name="Google Shape;984;p26"/>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5" name="Google Shape;985;p26"/>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6" name="Google Shape;986;p26"/>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7" name="Google Shape;987;p26"/>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8" name="Google Shape;988;p26"/>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89" name="Google Shape;989;p26"/>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990" name="Google Shape;990;p26"/>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991" name="Google Shape;991;p26"/>
          <p:cNvSpPr/>
          <p:nvPr/>
        </p:nvSpPr>
        <p:spPr>
          <a:xfrm>
            <a:off x="6779375" y="1480850"/>
            <a:ext cx="5117700" cy="41403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92" name="Google Shape;992;p26"/>
          <p:cNvSpPr/>
          <p:nvPr/>
        </p:nvSpPr>
        <p:spPr>
          <a:xfrm rot="441351">
            <a:off x="6886094" y="1341471"/>
            <a:ext cx="4904262" cy="4485706"/>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93" name="Google Shape;993;p26"/>
          <p:cNvSpPr/>
          <p:nvPr/>
        </p:nvSpPr>
        <p:spPr>
          <a:xfrm>
            <a:off x="726700" y="1328025"/>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94" name="Google Shape;994;p26"/>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95" name="Google Shape;995;p26"/>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cirlce game</a:t>
            </a:r>
            <a:endParaRPr b="1" sz="4000">
              <a:latin typeface="Amatic SC"/>
              <a:ea typeface="Amatic SC"/>
              <a:cs typeface="Amatic SC"/>
              <a:sym typeface="Amatic SC"/>
            </a:endParaRPr>
          </a:p>
        </p:txBody>
      </p:sp>
      <p:sp>
        <p:nvSpPr>
          <p:cNvPr id="996" name="Google Shape;996;p26"/>
          <p:cNvSpPr txBox="1"/>
          <p:nvPr/>
        </p:nvSpPr>
        <p:spPr>
          <a:xfrm>
            <a:off x="532125" y="2649225"/>
            <a:ext cx="5003400" cy="1015200"/>
          </a:xfrm>
          <a:prstGeom prst="rect">
            <a:avLst/>
          </a:prstGeom>
          <a:noFill/>
          <a:ln cap="flat" cmpd="sng" w="28575">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800">
                <a:latin typeface="Patrick Hand"/>
                <a:ea typeface="Patrick Hand"/>
                <a:cs typeface="Patrick Hand"/>
                <a:sym typeface="Patrick Hand"/>
              </a:rPr>
              <a:t>Instrucciones: Drag a circle around the body part written below</a:t>
            </a:r>
            <a:endParaRPr sz="2800">
              <a:latin typeface="Patrick Hand"/>
              <a:ea typeface="Patrick Hand"/>
              <a:cs typeface="Patrick Hand"/>
              <a:sym typeface="Patrick Hand"/>
            </a:endParaRPr>
          </a:p>
        </p:txBody>
      </p:sp>
      <p:grpSp>
        <p:nvGrpSpPr>
          <p:cNvPr id="997" name="Google Shape;997;p26"/>
          <p:cNvGrpSpPr/>
          <p:nvPr/>
        </p:nvGrpSpPr>
        <p:grpSpPr>
          <a:xfrm>
            <a:off x="9872941" y="444756"/>
            <a:ext cx="2140945" cy="604881"/>
            <a:chOff x="9300301" y="496398"/>
            <a:chExt cx="1989911" cy="655200"/>
          </a:xfrm>
        </p:grpSpPr>
        <p:sp>
          <p:nvSpPr>
            <p:cNvPr id="998" name="Google Shape;998;p26"/>
            <p:cNvSpPr/>
            <p:nvPr/>
          </p:nvSpPr>
          <p:spPr>
            <a:xfrm>
              <a:off x="9300301" y="496398"/>
              <a:ext cx="315600" cy="655200"/>
            </a:xfrm>
            <a:prstGeom prst="rect">
              <a:avLst/>
            </a:prstGeom>
            <a:solidFill>
              <a:srgbClr val="4E74A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9" name="Google Shape;999;p26"/>
            <p:cNvSpPr/>
            <p:nvPr/>
          </p:nvSpPr>
          <p:spPr>
            <a:xfrm>
              <a:off x="9553813" y="497442"/>
              <a:ext cx="1736400" cy="653100"/>
            </a:xfrm>
            <a:prstGeom prst="rect">
              <a:avLst/>
            </a:prstGeom>
            <a:solidFill>
              <a:srgbClr val="4E74A3"/>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000" name="Google Shape;1000;p26"/>
          <p:cNvSpPr txBox="1"/>
          <p:nvPr/>
        </p:nvSpPr>
        <p:spPr>
          <a:xfrm>
            <a:off x="10407675" y="444788"/>
            <a:ext cx="1606200" cy="604800"/>
          </a:xfrm>
          <a:prstGeom prst="rect">
            <a:avLst/>
          </a:prstGeom>
          <a:solidFill>
            <a:srgbClr val="B1C4D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EL CUERPO</a:t>
            </a:r>
            <a:endParaRPr b="1" sz="1600">
              <a:solidFill>
                <a:schemeClr val="dk1"/>
              </a:solidFill>
              <a:latin typeface="Amatic SC"/>
              <a:ea typeface="Amatic SC"/>
              <a:cs typeface="Amatic SC"/>
              <a:sym typeface="Amatic SC"/>
            </a:endParaRPr>
          </a:p>
        </p:txBody>
      </p:sp>
      <p:pic>
        <p:nvPicPr>
          <p:cNvPr id="1001" name="Google Shape;1001;p26"/>
          <p:cNvPicPr preferRelativeResize="0"/>
          <p:nvPr/>
        </p:nvPicPr>
        <p:blipFill>
          <a:blip r:embed="rId4">
            <a:alphaModFix/>
          </a:blip>
          <a:stretch>
            <a:fillRect/>
          </a:stretch>
        </p:blipFill>
        <p:spPr>
          <a:xfrm>
            <a:off x="6354101" y="1828359"/>
            <a:ext cx="5687526" cy="319925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3">
  <p:cSld name="0071_Scrapbook_Template_SlidesMania_3">
    <p:spTree>
      <p:nvGrpSpPr>
        <p:cNvPr id="1002" name="Shape 1002"/>
        <p:cNvGrpSpPr/>
        <p:nvPr/>
      </p:nvGrpSpPr>
      <p:grpSpPr>
        <a:xfrm>
          <a:off x="0" y="0"/>
          <a:ext cx="0" cy="0"/>
          <a:chOff x="0" y="0"/>
          <a:chExt cx="0" cy="0"/>
        </a:xfrm>
      </p:grpSpPr>
      <p:pic>
        <p:nvPicPr>
          <p:cNvPr descr="Imagen que contiene pared&#10;&#10;Descripción generada automáticamente" id="1003" name="Google Shape;1003;p27"/>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1004" name="Google Shape;1004;p27"/>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1005" name="Google Shape;1005;p27"/>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6" name="Google Shape;1006;p27"/>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7" name="Google Shape;1007;p27"/>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8" name="Google Shape;1008;p27"/>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9" name="Google Shape;1009;p27"/>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0" name="Google Shape;1010;p27"/>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1" name="Google Shape;1011;p27"/>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2" name="Google Shape;1012;p27"/>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3" name="Google Shape;1013;p27"/>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4" name="Google Shape;1014;p27"/>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5" name="Google Shape;1015;p27"/>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6" name="Google Shape;1016;p27"/>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7" name="Google Shape;1017;p27"/>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8" name="Google Shape;1018;p27"/>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9" name="Google Shape;1019;p27"/>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0" name="Google Shape;1020;p27"/>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1" name="Google Shape;1021;p27"/>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2" name="Google Shape;1022;p27"/>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3" name="Google Shape;1023;p27"/>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4" name="Google Shape;1024;p27"/>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5" name="Google Shape;1025;p27"/>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6" name="Google Shape;1026;p27"/>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7" name="Google Shape;1027;p27"/>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8" name="Google Shape;1028;p27"/>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9" name="Google Shape;1029;p27"/>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0" name="Google Shape;1030;p27"/>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1" name="Google Shape;1031;p27"/>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2" name="Google Shape;1032;p27"/>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3" name="Google Shape;1033;p27"/>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4" name="Google Shape;1034;p27"/>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5" name="Google Shape;1035;p27"/>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6" name="Google Shape;1036;p27"/>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7" name="Google Shape;1037;p27"/>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8" name="Google Shape;1038;p27"/>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9" name="Google Shape;1039;p27"/>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0" name="Google Shape;1040;p27"/>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1" name="Google Shape;1041;p27"/>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2" name="Google Shape;1042;p27"/>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3" name="Google Shape;1043;p27"/>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4" name="Google Shape;1044;p27"/>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5" name="Google Shape;1045;p27"/>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6" name="Google Shape;1046;p27"/>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7" name="Google Shape;1047;p27"/>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8" name="Google Shape;1048;p27"/>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9" name="Google Shape;1049;p27"/>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0" name="Google Shape;1050;p27"/>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1" name="Google Shape;1051;p27"/>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2" name="Google Shape;1052;p27"/>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3" name="Google Shape;1053;p27"/>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4" name="Google Shape;1054;p27"/>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5" name="Google Shape;1055;p27"/>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6" name="Google Shape;1056;p27"/>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57" name="Google Shape;1057;p27"/>
          <p:cNvPicPr preferRelativeResize="0"/>
          <p:nvPr/>
        </p:nvPicPr>
        <p:blipFill rotWithShape="1">
          <a:blip r:embed="rId3">
            <a:alphaModFix/>
          </a:blip>
          <a:srcRect b="0" l="0" r="0" t="0"/>
          <a:stretch/>
        </p:blipFill>
        <p:spPr>
          <a:xfrm>
            <a:off x="6096000" y="137737"/>
            <a:ext cx="6051486" cy="1219541"/>
          </a:xfrm>
          <a:prstGeom prst="rect">
            <a:avLst/>
          </a:prstGeom>
          <a:noFill/>
          <a:ln>
            <a:noFill/>
          </a:ln>
        </p:spPr>
      </p:pic>
      <p:sp>
        <p:nvSpPr>
          <p:cNvPr id="1058" name="Google Shape;1058;p27"/>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5">
  <p:cSld name="0071_Scrapbook_Template_SlidesMania_5">
    <p:spTree>
      <p:nvGrpSpPr>
        <p:cNvPr id="1059" name="Shape 1059"/>
        <p:cNvGrpSpPr/>
        <p:nvPr/>
      </p:nvGrpSpPr>
      <p:grpSpPr>
        <a:xfrm>
          <a:off x="0" y="0"/>
          <a:ext cx="0" cy="0"/>
          <a:chOff x="0" y="0"/>
          <a:chExt cx="0" cy="0"/>
        </a:xfrm>
      </p:grpSpPr>
      <p:pic>
        <p:nvPicPr>
          <p:cNvPr descr="Imagen que contiene pared&#10;&#10;Descripción generada automáticamente" id="1060" name="Google Shape;1060;p28"/>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1061" name="Google Shape;1061;p28"/>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1062" name="Google Shape;1062;p28"/>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3" name="Google Shape;1063;p28"/>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4" name="Google Shape;1064;p28"/>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5" name="Google Shape;1065;p28"/>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6" name="Google Shape;1066;p28"/>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7" name="Google Shape;1067;p28"/>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8" name="Google Shape;1068;p28"/>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9" name="Google Shape;1069;p28"/>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0" name="Google Shape;1070;p28"/>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1" name="Google Shape;1071;p28"/>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2" name="Google Shape;1072;p28"/>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3" name="Google Shape;1073;p28"/>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4" name="Google Shape;1074;p28"/>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5" name="Google Shape;1075;p28"/>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6" name="Google Shape;1076;p28"/>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7" name="Google Shape;1077;p28"/>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8" name="Google Shape;1078;p28"/>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9" name="Google Shape;1079;p28"/>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0" name="Google Shape;1080;p28"/>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1" name="Google Shape;1081;p28"/>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2" name="Google Shape;1082;p28"/>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3" name="Google Shape;1083;p28"/>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4" name="Google Shape;1084;p28"/>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5" name="Google Shape;1085;p28"/>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6" name="Google Shape;1086;p28"/>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7" name="Google Shape;1087;p28"/>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8" name="Google Shape;1088;p28"/>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9" name="Google Shape;1089;p28"/>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0" name="Google Shape;1090;p28"/>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1" name="Google Shape;1091;p28"/>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2" name="Google Shape;1092;p28"/>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3" name="Google Shape;1093;p28"/>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4" name="Google Shape;1094;p28"/>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5" name="Google Shape;1095;p28"/>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6" name="Google Shape;1096;p28"/>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7" name="Google Shape;1097;p28"/>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8" name="Google Shape;1098;p28"/>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9" name="Google Shape;1099;p28"/>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0" name="Google Shape;1100;p28"/>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1" name="Google Shape;1101;p28"/>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2" name="Google Shape;1102;p28"/>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3" name="Google Shape;1103;p28"/>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4" name="Google Shape;1104;p28"/>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5" name="Google Shape;1105;p28"/>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6" name="Google Shape;1106;p28"/>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7" name="Google Shape;1107;p28"/>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8" name="Google Shape;1108;p28"/>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9" name="Google Shape;1109;p28"/>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0" name="Google Shape;1110;p28"/>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1" name="Google Shape;1111;p28"/>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2" name="Google Shape;1112;p28"/>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3" name="Google Shape;1113;p28"/>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14" name="Google Shape;1114;p28"/>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1115" name="Google Shape;1115;p28"/>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8" name="Google Shape;18;p4"/>
          <p:cNvSpPr txBox="1"/>
          <p:nvPr>
            <p:ph idx="1" type="body"/>
          </p:nvPr>
        </p:nvSpPr>
        <p:spPr>
          <a:xfrm>
            <a:off x="415600" y="1536633"/>
            <a:ext cx="11360700" cy="4555200"/>
          </a:xfrm>
          <a:prstGeom prst="rect">
            <a:avLst/>
          </a:prstGeom>
        </p:spPr>
        <p:txBody>
          <a:bodyPr anchorCtr="0" anchor="t" bIns="121900" lIns="121900" spcFirstLastPara="1" rIns="121900" wrap="square" tIns="121900">
            <a:noAutofit/>
          </a:bodyPr>
          <a:lstStyle>
            <a:lvl1pPr indent="-381000" lvl="0" marL="457200">
              <a:spcBef>
                <a:spcPts val="0"/>
              </a:spcBef>
              <a:spcAft>
                <a:spcPts val="0"/>
              </a:spcAft>
              <a:buSzPts val="24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sp>
        <p:nvSpPr>
          <p:cNvPr id="19" name="Google Shape;19;p4"/>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22" name="Google Shape;22;p5"/>
          <p:cNvSpPr txBox="1"/>
          <p:nvPr>
            <p:ph idx="1" type="body"/>
          </p:nvPr>
        </p:nvSpPr>
        <p:spPr>
          <a:xfrm>
            <a:off x="415600" y="1536633"/>
            <a:ext cx="5333100" cy="45552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sz="1900"/>
            </a:lvl1pPr>
            <a:lvl2pPr indent="-330200" lvl="1" marL="914400">
              <a:spcBef>
                <a:spcPts val="2100"/>
              </a:spcBef>
              <a:spcAft>
                <a:spcPts val="0"/>
              </a:spcAft>
              <a:buSzPts val="1600"/>
              <a:buChar char="○"/>
              <a:defRPr sz="1600"/>
            </a:lvl2pPr>
            <a:lvl3pPr indent="-330200" lvl="2" marL="1371600">
              <a:spcBef>
                <a:spcPts val="2100"/>
              </a:spcBef>
              <a:spcAft>
                <a:spcPts val="0"/>
              </a:spcAft>
              <a:buSzPts val="1600"/>
              <a:buChar char="■"/>
              <a:defRPr sz="1600"/>
            </a:lvl3pPr>
            <a:lvl4pPr indent="-330200" lvl="3" marL="1828800">
              <a:spcBef>
                <a:spcPts val="2100"/>
              </a:spcBef>
              <a:spcAft>
                <a:spcPts val="0"/>
              </a:spcAft>
              <a:buSzPts val="1600"/>
              <a:buChar char="●"/>
              <a:defRPr sz="1600"/>
            </a:lvl4pPr>
            <a:lvl5pPr indent="-330200" lvl="4" marL="2286000">
              <a:spcBef>
                <a:spcPts val="2100"/>
              </a:spcBef>
              <a:spcAft>
                <a:spcPts val="0"/>
              </a:spcAft>
              <a:buSzPts val="1600"/>
              <a:buChar char="○"/>
              <a:defRPr sz="1600"/>
            </a:lvl5pPr>
            <a:lvl6pPr indent="-330200" lvl="5" marL="2743200">
              <a:spcBef>
                <a:spcPts val="2100"/>
              </a:spcBef>
              <a:spcAft>
                <a:spcPts val="0"/>
              </a:spcAft>
              <a:buSzPts val="1600"/>
              <a:buChar char="■"/>
              <a:defRPr sz="1600"/>
            </a:lvl6pPr>
            <a:lvl7pPr indent="-330200" lvl="6" marL="3200400">
              <a:spcBef>
                <a:spcPts val="2100"/>
              </a:spcBef>
              <a:spcAft>
                <a:spcPts val="0"/>
              </a:spcAft>
              <a:buSzPts val="1600"/>
              <a:buChar char="●"/>
              <a:defRPr sz="1600"/>
            </a:lvl7pPr>
            <a:lvl8pPr indent="-330200" lvl="7" marL="3657600">
              <a:spcBef>
                <a:spcPts val="2100"/>
              </a:spcBef>
              <a:spcAft>
                <a:spcPts val="0"/>
              </a:spcAft>
              <a:buSzPts val="1600"/>
              <a:buChar char="○"/>
              <a:defRPr sz="1600"/>
            </a:lvl8pPr>
            <a:lvl9pPr indent="-330200" lvl="8" marL="4114800">
              <a:spcBef>
                <a:spcPts val="2100"/>
              </a:spcBef>
              <a:spcAft>
                <a:spcPts val="2100"/>
              </a:spcAft>
              <a:buSzPts val="1600"/>
              <a:buChar char="■"/>
              <a:defRPr sz="1600"/>
            </a:lvl9pPr>
          </a:lstStyle>
          <a:p/>
        </p:txBody>
      </p:sp>
      <p:sp>
        <p:nvSpPr>
          <p:cNvPr id="23" name="Google Shape;23;p5"/>
          <p:cNvSpPr txBox="1"/>
          <p:nvPr>
            <p:ph idx="2" type="body"/>
          </p:nvPr>
        </p:nvSpPr>
        <p:spPr>
          <a:xfrm>
            <a:off x="6443200" y="1536633"/>
            <a:ext cx="5333100" cy="45552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sz="1900"/>
            </a:lvl1pPr>
            <a:lvl2pPr indent="-330200" lvl="1" marL="914400">
              <a:spcBef>
                <a:spcPts val="2100"/>
              </a:spcBef>
              <a:spcAft>
                <a:spcPts val="0"/>
              </a:spcAft>
              <a:buSzPts val="1600"/>
              <a:buChar char="○"/>
              <a:defRPr sz="1600"/>
            </a:lvl2pPr>
            <a:lvl3pPr indent="-330200" lvl="2" marL="1371600">
              <a:spcBef>
                <a:spcPts val="2100"/>
              </a:spcBef>
              <a:spcAft>
                <a:spcPts val="0"/>
              </a:spcAft>
              <a:buSzPts val="1600"/>
              <a:buChar char="■"/>
              <a:defRPr sz="1600"/>
            </a:lvl3pPr>
            <a:lvl4pPr indent="-330200" lvl="3" marL="1828800">
              <a:spcBef>
                <a:spcPts val="2100"/>
              </a:spcBef>
              <a:spcAft>
                <a:spcPts val="0"/>
              </a:spcAft>
              <a:buSzPts val="1600"/>
              <a:buChar char="●"/>
              <a:defRPr sz="1600"/>
            </a:lvl4pPr>
            <a:lvl5pPr indent="-330200" lvl="4" marL="2286000">
              <a:spcBef>
                <a:spcPts val="2100"/>
              </a:spcBef>
              <a:spcAft>
                <a:spcPts val="0"/>
              </a:spcAft>
              <a:buSzPts val="1600"/>
              <a:buChar char="○"/>
              <a:defRPr sz="1600"/>
            </a:lvl5pPr>
            <a:lvl6pPr indent="-330200" lvl="5" marL="2743200">
              <a:spcBef>
                <a:spcPts val="2100"/>
              </a:spcBef>
              <a:spcAft>
                <a:spcPts val="0"/>
              </a:spcAft>
              <a:buSzPts val="1600"/>
              <a:buChar char="■"/>
              <a:defRPr sz="1600"/>
            </a:lvl6pPr>
            <a:lvl7pPr indent="-330200" lvl="6" marL="3200400">
              <a:spcBef>
                <a:spcPts val="2100"/>
              </a:spcBef>
              <a:spcAft>
                <a:spcPts val="0"/>
              </a:spcAft>
              <a:buSzPts val="1600"/>
              <a:buChar char="●"/>
              <a:defRPr sz="1600"/>
            </a:lvl7pPr>
            <a:lvl8pPr indent="-330200" lvl="7" marL="3657600">
              <a:spcBef>
                <a:spcPts val="2100"/>
              </a:spcBef>
              <a:spcAft>
                <a:spcPts val="0"/>
              </a:spcAft>
              <a:buSzPts val="1600"/>
              <a:buChar char="○"/>
              <a:defRPr sz="1600"/>
            </a:lvl8pPr>
            <a:lvl9pPr indent="-330200" lvl="8" marL="4114800">
              <a:spcBef>
                <a:spcPts val="2100"/>
              </a:spcBef>
              <a:spcAft>
                <a:spcPts val="2100"/>
              </a:spcAft>
              <a:buSzPts val="1600"/>
              <a:buChar char="■"/>
              <a:defRPr sz="1600"/>
            </a:lvl9pPr>
          </a:lstStyle>
          <a:p/>
        </p:txBody>
      </p:sp>
      <p:sp>
        <p:nvSpPr>
          <p:cNvPr id="24" name="Google Shape;24;p5"/>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27" name="Google Shape;27;p6"/>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415600" y="740800"/>
            <a:ext cx="3744000" cy="1007700"/>
          </a:xfrm>
          <a:prstGeom prst="rect">
            <a:avLst/>
          </a:prstGeom>
        </p:spPr>
        <p:txBody>
          <a:bodyPr anchorCtr="0" anchor="b" bIns="121900" lIns="121900" spcFirstLastPara="1" rIns="121900" wrap="square" tIns="12190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30" name="Google Shape;30;p7"/>
          <p:cNvSpPr txBox="1"/>
          <p:nvPr>
            <p:ph idx="1" type="body"/>
          </p:nvPr>
        </p:nvSpPr>
        <p:spPr>
          <a:xfrm>
            <a:off x="415600" y="1852800"/>
            <a:ext cx="3744000" cy="4239300"/>
          </a:xfrm>
          <a:prstGeom prst="rect">
            <a:avLst/>
          </a:prstGeom>
        </p:spPr>
        <p:txBody>
          <a:bodyPr anchorCtr="0" anchor="t" bIns="121900" lIns="121900" spcFirstLastPara="1" rIns="121900" wrap="square" tIns="121900">
            <a:noAutofit/>
          </a:bodyPr>
          <a:lstStyle>
            <a:lvl1pPr indent="-330200" lvl="0" marL="457200">
              <a:spcBef>
                <a:spcPts val="0"/>
              </a:spcBef>
              <a:spcAft>
                <a:spcPts val="0"/>
              </a:spcAft>
              <a:buSzPts val="1600"/>
              <a:buChar char="●"/>
              <a:defRPr sz="1600"/>
            </a:lvl1pPr>
            <a:lvl2pPr indent="-330200" lvl="1" marL="914400">
              <a:spcBef>
                <a:spcPts val="2100"/>
              </a:spcBef>
              <a:spcAft>
                <a:spcPts val="0"/>
              </a:spcAft>
              <a:buSzPts val="1600"/>
              <a:buChar char="○"/>
              <a:defRPr sz="1600"/>
            </a:lvl2pPr>
            <a:lvl3pPr indent="-330200" lvl="2" marL="1371600">
              <a:spcBef>
                <a:spcPts val="2100"/>
              </a:spcBef>
              <a:spcAft>
                <a:spcPts val="0"/>
              </a:spcAft>
              <a:buSzPts val="1600"/>
              <a:buChar char="■"/>
              <a:defRPr sz="1600"/>
            </a:lvl3pPr>
            <a:lvl4pPr indent="-330200" lvl="3" marL="1828800">
              <a:spcBef>
                <a:spcPts val="2100"/>
              </a:spcBef>
              <a:spcAft>
                <a:spcPts val="0"/>
              </a:spcAft>
              <a:buSzPts val="1600"/>
              <a:buChar char="●"/>
              <a:defRPr sz="1600"/>
            </a:lvl4pPr>
            <a:lvl5pPr indent="-330200" lvl="4" marL="2286000">
              <a:spcBef>
                <a:spcPts val="2100"/>
              </a:spcBef>
              <a:spcAft>
                <a:spcPts val="0"/>
              </a:spcAft>
              <a:buSzPts val="1600"/>
              <a:buChar char="○"/>
              <a:defRPr sz="1600"/>
            </a:lvl5pPr>
            <a:lvl6pPr indent="-330200" lvl="5" marL="2743200">
              <a:spcBef>
                <a:spcPts val="2100"/>
              </a:spcBef>
              <a:spcAft>
                <a:spcPts val="0"/>
              </a:spcAft>
              <a:buSzPts val="1600"/>
              <a:buChar char="■"/>
              <a:defRPr sz="1600"/>
            </a:lvl6pPr>
            <a:lvl7pPr indent="-330200" lvl="6" marL="3200400">
              <a:spcBef>
                <a:spcPts val="2100"/>
              </a:spcBef>
              <a:spcAft>
                <a:spcPts val="0"/>
              </a:spcAft>
              <a:buSzPts val="1600"/>
              <a:buChar char="●"/>
              <a:defRPr sz="1600"/>
            </a:lvl7pPr>
            <a:lvl8pPr indent="-330200" lvl="7" marL="3657600">
              <a:spcBef>
                <a:spcPts val="2100"/>
              </a:spcBef>
              <a:spcAft>
                <a:spcPts val="0"/>
              </a:spcAft>
              <a:buSzPts val="1600"/>
              <a:buChar char="○"/>
              <a:defRPr sz="1600"/>
            </a:lvl8pPr>
            <a:lvl9pPr indent="-330200" lvl="8" marL="4114800">
              <a:spcBef>
                <a:spcPts val="2100"/>
              </a:spcBef>
              <a:spcAft>
                <a:spcPts val="2100"/>
              </a:spcAft>
              <a:buSzPts val="1600"/>
              <a:buChar char="■"/>
              <a:defRPr sz="1600"/>
            </a:lvl9pPr>
          </a:lstStyle>
          <a:p/>
        </p:txBody>
      </p:sp>
      <p:sp>
        <p:nvSpPr>
          <p:cNvPr id="31" name="Google Shape;31;p7"/>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653667" y="600200"/>
            <a:ext cx="8490300" cy="5454300"/>
          </a:xfrm>
          <a:prstGeom prst="rect">
            <a:avLst/>
          </a:prstGeom>
        </p:spPr>
        <p:txBody>
          <a:bodyPr anchorCtr="0" anchor="ctr" bIns="121900" lIns="121900" spcFirstLastPara="1" rIns="121900" wrap="square" tIns="121900">
            <a:no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34" name="Google Shape;34;p8"/>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354000" y="1644233"/>
            <a:ext cx="5393700" cy="1976400"/>
          </a:xfrm>
          <a:prstGeom prst="rect">
            <a:avLst/>
          </a:prstGeom>
        </p:spPr>
        <p:txBody>
          <a:bodyPr anchorCtr="0" anchor="b" bIns="121900" lIns="121900" spcFirstLastPara="1" rIns="121900" wrap="square" tIns="121900">
            <a:no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p:txBody>
      </p:sp>
      <p:sp>
        <p:nvSpPr>
          <p:cNvPr id="38" name="Google Shape;38;p9"/>
          <p:cNvSpPr txBox="1"/>
          <p:nvPr>
            <p:ph idx="1" type="subTitle"/>
          </p:nvPr>
        </p:nvSpPr>
        <p:spPr>
          <a:xfrm>
            <a:off x="354000" y="3737433"/>
            <a:ext cx="5393700" cy="1646700"/>
          </a:xfrm>
          <a:prstGeom prst="rect">
            <a:avLst/>
          </a:prstGeom>
        </p:spPr>
        <p:txBody>
          <a:bodyPr anchorCtr="0" anchor="t" bIns="121900" lIns="121900" spcFirstLastPara="1" rIns="121900" wrap="square" tIns="12190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9" name="Google Shape;39;p9"/>
          <p:cNvSpPr txBox="1"/>
          <p:nvPr>
            <p:ph idx="2" type="body"/>
          </p:nvPr>
        </p:nvSpPr>
        <p:spPr>
          <a:xfrm>
            <a:off x="6586000" y="965433"/>
            <a:ext cx="5115900" cy="4926900"/>
          </a:xfrm>
          <a:prstGeom prst="rect">
            <a:avLst/>
          </a:prstGeom>
        </p:spPr>
        <p:txBody>
          <a:bodyPr anchorCtr="0" anchor="ctr" bIns="121900" lIns="121900" spcFirstLastPara="1" rIns="121900" wrap="square" tIns="121900">
            <a:noAutofit/>
          </a:bodyPr>
          <a:lstStyle>
            <a:lvl1pPr indent="-381000" lvl="0" marL="457200">
              <a:spcBef>
                <a:spcPts val="0"/>
              </a:spcBef>
              <a:spcAft>
                <a:spcPts val="0"/>
              </a:spcAft>
              <a:buSzPts val="24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sp>
        <p:nvSpPr>
          <p:cNvPr id="40" name="Google Shape;40;p9"/>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415600" y="5640767"/>
            <a:ext cx="7998300" cy="806700"/>
          </a:xfrm>
          <a:prstGeom prst="rect">
            <a:avLst/>
          </a:prstGeom>
        </p:spPr>
        <p:txBody>
          <a:bodyPr anchorCtr="0" anchor="ctr" bIns="121900" lIns="121900" spcFirstLastPara="1" rIns="121900" wrap="square" tIns="121900">
            <a:noAutofit/>
          </a:bodyPr>
          <a:lstStyle>
            <a:lvl1pPr indent="-228600" lvl="0" marL="457200">
              <a:lnSpc>
                <a:spcPct val="100000"/>
              </a:lnSpc>
              <a:spcBef>
                <a:spcPts val="0"/>
              </a:spcBef>
              <a:spcAft>
                <a:spcPts val="0"/>
              </a:spcAft>
              <a:buSzPts val="2400"/>
              <a:buNone/>
              <a:defRPr/>
            </a:lvl1pPr>
          </a:lstStyle>
          <a:p/>
        </p:txBody>
      </p:sp>
      <p:sp>
        <p:nvSpPr>
          <p:cNvPr id="43" name="Google Shape;43;p10"/>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theme" Target="../theme/theme2.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4E74A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p:txBody>
      </p:sp>
      <p:sp>
        <p:nvSpPr>
          <p:cNvPr id="7" name="Google Shape;7;p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a:lnSpc>
                <a:spcPct val="115000"/>
              </a:lnSpc>
              <a:spcBef>
                <a:spcPts val="0"/>
              </a:spcBef>
              <a:spcAft>
                <a:spcPts val="0"/>
              </a:spcAft>
              <a:buClr>
                <a:schemeClr val="dk2"/>
              </a:buClr>
              <a:buSzPts val="2400"/>
              <a:buChar char="●"/>
              <a:defRPr sz="2400">
                <a:solidFill>
                  <a:schemeClr val="dk2"/>
                </a:solidFill>
              </a:defRPr>
            </a:lvl1pPr>
            <a:lvl2pPr indent="-349250" lvl="1" marL="914400">
              <a:lnSpc>
                <a:spcPct val="115000"/>
              </a:lnSpc>
              <a:spcBef>
                <a:spcPts val="2100"/>
              </a:spcBef>
              <a:spcAft>
                <a:spcPts val="0"/>
              </a:spcAft>
              <a:buClr>
                <a:schemeClr val="dk2"/>
              </a:buClr>
              <a:buSzPts val="1900"/>
              <a:buChar char="○"/>
              <a:defRPr sz="1900">
                <a:solidFill>
                  <a:schemeClr val="dk2"/>
                </a:solidFill>
              </a:defRPr>
            </a:lvl2pPr>
            <a:lvl3pPr indent="-349250" lvl="2" marL="1371600">
              <a:lnSpc>
                <a:spcPct val="115000"/>
              </a:lnSpc>
              <a:spcBef>
                <a:spcPts val="2100"/>
              </a:spcBef>
              <a:spcAft>
                <a:spcPts val="0"/>
              </a:spcAft>
              <a:buClr>
                <a:schemeClr val="dk2"/>
              </a:buClr>
              <a:buSzPts val="1900"/>
              <a:buChar char="■"/>
              <a:defRPr sz="1900">
                <a:solidFill>
                  <a:schemeClr val="dk2"/>
                </a:solidFill>
              </a:defRPr>
            </a:lvl3pPr>
            <a:lvl4pPr indent="-349250" lvl="3" marL="1828800">
              <a:lnSpc>
                <a:spcPct val="115000"/>
              </a:lnSpc>
              <a:spcBef>
                <a:spcPts val="2100"/>
              </a:spcBef>
              <a:spcAft>
                <a:spcPts val="0"/>
              </a:spcAft>
              <a:buClr>
                <a:schemeClr val="dk2"/>
              </a:buClr>
              <a:buSzPts val="1900"/>
              <a:buChar char="●"/>
              <a:defRPr sz="1900">
                <a:solidFill>
                  <a:schemeClr val="dk2"/>
                </a:solidFill>
              </a:defRPr>
            </a:lvl4pPr>
            <a:lvl5pPr indent="-349250" lvl="4" marL="2286000">
              <a:lnSpc>
                <a:spcPct val="115000"/>
              </a:lnSpc>
              <a:spcBef>
                <a:spcPts val="2100"/>
              </a:spcBef>
              <a:spcAft>
                <a:spcPts val="0"/>
              </a:spcAft>
              <a:buClr>
                <a:schemeClr val="dk2"/>
              </a:buClr>
              <a:buSzPts val="1900"/>
              <a:buChar char="○"/>
              <a:defRPr sz="1900">
                <a:solidFill>
                  <a:schemeClr val="dk2"/>
                </a:solidFill>
              </a:defRPr>
            </a:lvl5pPr>
            <a:lvl6pPr indent="-349250" lvl="5" marL="2743200">
              <a:lnSpc>
                <a:spcPct val="115000"/>
              </a:lnSpc>
              <a:spcBef>
                <a:spcPts val="2100"/>
              </a:spcBef>
              <a:spcAft>
                <a:spcPts val="0"/>
              </a:spcAft>
              <a:buClr>
                <a:schemeClr val="dk2"/>
              </a:buClr>
              <a:buSzPts val="1900"/>
              <a:buChar char="■"/>
              <a:defRPr sz="1900">
                <a:solidFill>
                  <a:schemeClr val="dk2"/>
                </a:solidFill>
              </a:defRPr>
            </a:lvl6pPr>
            <a:lvl7pPr indent="-349250" lvl="6" marL="3200400">
              <a:lnSpc>
                <a:spcPct val="115000"/>
              </a:lnSpc>
              <a:spcBef>
                <a:spcPts val="2100"/>
              </a:spcBef>
              <a:spcAft>
                <a:spcPts val="0"/>
              </a:spcAft>
              <a:buClr>
                <a:schemeClr val="dk2"/>
              </a:buClr>
              <a:buSzPts val="1900"/>
              <a:buChar char="●"/>
              <a:defRPr sz="1900">
                <a:solidFill>
                  <a:schemeClr val="dk2"/>
                </a:solidFill>
              </a:defRPr>
            </a:lvl7pPr>
            <a:lvl8pPr indent="-349250" lvl="7" marL="3657600">
              <a:lnSpc>
                <a:spcPct val="115000"/>
              </a:lnSpc>
              <a:spcBef>
                <a:spcPts val="2100"/>
              </a:spcBef>
              <a:spcAft>
                <a:spcPts val="0"/>
              </a:spcAft>
              <a:buClr>
                <a:schemeClr val="dk2"/>
              </a:buClr>
              <a:buSzPts val="1900"/>
              <a:buChar char="○"/>
              <a:defRPr sz="1900">
                <a:solidFill>
                  <a:schemeClr val="dk2"/>
                </a:solidFill>
              </a:defRPr>
            </a:lvl8pPr>
            <a:lvl9pPr indent="-349250" lvl="8" marL="4114800">
              <a:lnSpc>
                <a:spcPct val="115000"/>
              </a:lnSpc>
              <a:spcBef>
                <a:spcPts val="2100"/>
              </a:spcBef>
              <a:spcAft>
                <a:spcPts val="2100"/>
              </a:spcAft>
              <a:buClr>
                <a:schemeClr val="dk2"/>
              </a:buClr>
              <a:buSzPts val="1900"/>
              <a:buChar char="■"/>
              <a:defRPr sz="1900">
                <a:solidFill>
                  <a:schemeClr val="dk2"/>
                </a:solidFill>
              </a:defRPr>
            </a:lvl9pPr>
          </a:lstStyle>
          <a:p/>
        </p:txBody>
      </p:sp>
      <p:sp>
        <p:nvSpPr>
          <p:cNvPr id="8" name="Google Shape;8;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mc:AlternateContent>
    <mc:Choice Requires="p14">
      <p:transition spd="slow" p14:dur="1000">
        <p14:prism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hyperlink" Target="https://www.flippity.net/cw.php?k=1amjBNl4REEhqsgmtl_RMVgoF8uJYqdzBen0HnqniXDM" TargetMode="External"/><Relationship Id="rId4" Type="http://schemas.openxmlformats.org/officeDocument/2006/relationships/image" Target="../media/image33.png"/><Relationship Id="rId5" Type="http://schemas.openxmlformats.org/officeDocument/2006/relationships/hyperlink" Target="https://www.flippity.net/ws.php?k=15XQNXdpYGrEK-DSxxe_h6yywu7vsCteyOSuLncTGe0k" TargetMode="External"/><Relationship Id="rId6"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41.png"/><Relationship Id="rId4" Type="http://schemas.openxmlformats.org/officeDocument/2006/relationships/hyperlink" Target="http://www.youtube.com/watch?v=nxpjpOUEmQ8" TargetMode="External"/><Relationship Id="rId5" Type="http://schemas.openxmlformats.org/officeDocument/2006/relationships/image" Target="../media/image3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41.png"/><Relationship Id="rId4" Type="http://schemas.openxmlformats.org/officeDocument/2006/relationships/hyperlink" Target="http://www.youtube.com/watch?v=pOg6y-Q59eM" TargetMode="External"/><Relationship Id="rId5" Type="http://schemas.openxmlformats.org/officeDocument/2006/relationships/image" Target="../media/image4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hyperlink" Target="https://es.liveworksheets.com/worksheets/es/Espa%C3%B1ol_como_Lengua_Extranjera_(ELE)/Las_partes_del_cuerpo/Las_partes_del_cuerpo_fk159ee" TargetMode="External"/><Relationship Id="rId4" Type="http://schemas.openxmlformats.org/officeDocument/2006/relationships/image" Target="../media/image45.png"/><Relationship Id="rId5"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4.png"/><Relationship Id="rId4" Type="http://schemas.openxmlformats.org/officeDocument/2006/relationships/hyperlink" Target="https://www.flippity.net/rp.php?k=17DvRsyJsxWmfLCMUMFw-FpDT7EcyBlARlrJM7aF-ha4" TargetMode="External"/><Relationship Id="rId5" Type="http://schemas.openxmlformats.org/officeDocument/2006/relationships/image" Target="../media/image2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hyperlink" Target="https://drive.google.com/file/d/1OxcVt0f-FxIxw0N7ucfCv27NimZbqsJt/view?usp=sharing" TargetMode="External"/><Relationship Id="rId4" Type="http://schemas.openxmlformats.org/officeDocument/2006/relationships/image" Target="../media/image42.png"/><Relationship Id="rId5"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27.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hyperlink" Target="http://dontchangethislink.peardeckmagic.zone?eyJ0eXBlIjoiZHJhZ2dhYmxlIiwiZHJhZ2dhYmxlcyI6W3siaWQiOiJkcmFnZ2FibGUwIiwidHlwZSI6Imljb24iLCJpY29uIjp7ImlkIjoiZGVmYXVsdC1jaXJjbGUifSwiY29sb3IiOiIjRDUxRDI4In1dLCJkcmFnZ2FibGVTaXplIjo5LjcsImVtYmVkZGFibGVVcmwiOiJodHRwczovLyIsImFuc3dlcnMiOltdfQ==pearId=magic-pear-shape-identifier" TargetMode="External"/><Relationship Id="rId7" Type="http://schemas.openxmlformats.org/officeDocument/2006/relationships/image" Target="../media/image40.png"/><Relationship Id="rId8" Type="http://schemas.openxmlformats.org/officeDocument/2006/relationships/hyperlink" Target="http://dontchangethislink.peardeckmagic.zone?eyJ0eXBlIjoiZ29vZ2xlLXNsaWRlcy1hZGRvbi1yZXNwb25zZS1mb290ZXIiLCJsYXN0RWRpdGVkQnkiOiIxMDQ1NzU4NzY4NTA4NTM0MDcxNjgiLCJwcmVzZW50YXRpb25JZCI6IjFoRXd3N19TQ00tT19YVUFlSXkwYkYtME00MWZyMVJlSHlzQzBKS0x5ODZnIiwiY29udGVudElkIjoiY3VzdG9tLXJlc3BvbnNlLWRyYWdnYWJsZSIsInNsaWRlSWQiOiJnOTAzY2RkMTAxZF8yXzAiLCJjb250ZW50SW5zdGFuY2VJZCI6IjFoRXd3N19TQ00tT19YVUFlSXkwYkYtME00MWZyMVJlSHlzQzBKS0x5ODZnLzJmZTExMzY5LThhNTAtNDZlZS1hMWRmLTY3ZTc1NDY2MDlhYiJ9pearId=magic-pear-metadata-identifier"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hyperlink" Target="http://www.youtube.com/watch?v=N7y3kbZEfCc" TargetMode="External"/><Relationship Id="rId4" Type="http://schemas.openxmlformats.org/officeDocument/2006/relationships/image" Target="../media/image49.jpg"/><Relationship Id="rId5" Type="http://schemas.openxmlformats.org/officeDocument/2006/relationships/hyperlink" Target="http://www.youtube.com/watch?v=wfbLR15Bh74" TargetMode="External"/><Relationship Id="rId6" Type="http://schemas.openxmlformats.org/officeDocument/2006/relationships/image" Target="../media/image5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31.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hyperlink" Target="http://www.youtube.com/watch?v=rEniVQ1yuQs" TargetMode="External"/><Relationship Id="rId4" Type="http://schemas.openxmlformats.org/officeDocument/2006/relationships/image" Target="../media/image32.jpg"/><Relationship Id="rId5" Type="http://schemas.openxmlformats.org/officeDocument/2006/relationships/hyperlink" Target="http://www.youtube.com/watch?v=1oT-DV2tnfE" TargetMode="External"/><Relationship Id="rId6" Type="http://schemas.openxmlformats.org/officeDocument/2006/relationships/image" Target="../media/image4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hyperlink" Target="https://www.flippity.net/rp.php?k=1g-JclELNXNWlem-vsfgcYjpQ3i1zIcCCHibFuehEnZs" TargetMode="External"/><Relationship Id="rId4" Type="http://schemas.openxmlformats.org/officeDocument/2006/relationships/image" Target="../media/image38.png"/><Relationship Id="rId5" Type="http://schemas.openxmlformats.org/officeDocument/2006/relationships/hyperlink" Target="https://flippity.net/bi-pl.php?k=1v4rA4CZpic1fCQI1nWF9vPUrlP2xHaVJlXrgGS9kkTc" TargetMode="External"/><Relationship Id="rId6" Type="http://schemas.openxmlformats.org/officeDocument/2006/relationships/image" Target="../media/image44.png"/><Relationship Id="rId7" Type="http://schemas.openxmlformats.org/officeDocument/2006/relationships/hyperlink" Target="https://flippity.net/bi-pl.php?k=1v4rA4CZpic1fCQI1nWF9vPUrlP2xHaVJlXrgGS9kkTc" TargetMode="External"/><Relationship Id="rId8" Type="http://schemas.openxmlformats.org/officeDocument/2006/relationships/hyperlink" Target="https://flippity.net/bi-pl.php?k=1v4rA4CZpic1fCQI1nWF9vPUrlP2xHaVJlXrgGS9kkTc"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p29"/>
          <p:cNvSpPr/>
          <p:nvPr/>
        </p:nvSpPr>
        <p:spPr>
          <a:xfrm rot="-808316">
            <a:off x="2494603" y="1029859"/>
            <a:ext cx="4550820" cy="4962665"/>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21" name="Google Shape;1121;p29"/>
          <p:cNvSpPr/>
          <p:nvPr/>
        </p:nvSpPr>
        <p:spPr>
          <a:xfrm rot="-831402">
            <a:off x="2164326" y="865049"/>
            <a:ext cx="4550840" cy="4962668"/>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22" name="Google Shape;1122;p29"/>
          <p:cNvSpPr txBox="1"/>
          <p:nvPr/>
        </p:nvSpPr>
        <p:spPr>
          <a:xfrm rot="-807038">
            <a:off x="2240505" y="1764249"/>
            <a:ext cx="4150341" cy="1332245"/>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s-ES" sz="7300">
                <a:solidFill>
                  <a:srgbClr val="262626"/>
                </a:solidFill>
                <a:latin typeface="Amatic SC"/>
                <a:ea typeface="Amatic SC"/>
                <a:cs typeface="Amatic SC"/>
                <a:sym typeface="Amatic SC"/>
              </a:rPr>
              <a:t>Level II part Iv</a:t>
            </a:r>
            <a:endParaRPr b="1" sz="7300">
              <a:solidFill>
                <a:srgbClr val="262626"/>
              </a:solidFill>
              <a:latin typeface="Amatic SC"/>
              <a:ea typeface="Amatic SC"/>
              <a:cs typeface="Amatic SC"/>
              <a:sym typeface="Amatic SC"/>
            </a:endParaRPr>
          </a:p>
        </p:txBody>
      </p:sp>
      <p:sp>
        <p:nvSpPr>
          <p:cNvPr id="1123" name="Google Shape;1123;p29"/>
          <p:cNvSpPr txBox="1"/>
          <p:nvPr/>
        </p:nvSpPr>
        <p:spPr>
          <a:xfrm rot="-806933">
            <a:off x="2654026" y="3187456"/>
            <a:ext cx="4038649" cy="13322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7100">
                <a:solidFill>
                  <a:srgbClr val="262626"/>
                </a:solidFill>
                <a:latin typeface="Amatic SC"/>
                <a:ea typeface="Amatic SC"/>
                <a:cs typeface="Amatic SC"/>
                <a:sym typeface="Amatic SC"/>
              </a:rPr>
              <a:t>body parts</a:t>
            </a:r>
            <a:endParaRPr b="1" sz="7100">
              <a:solidFill>
                <a:srgbClr val="262626"/>
              </a:solidFill>
              <a:latin typeface="Amatic SC"/>
              <a:ea typeface="Amatic SC"/>
              <a:cs typeface="Amatic SC"/>
              <a:sym typeface="Amatic SC"/>
            </a:endParaRPr>
          </a:p>
        </p:txBody>
      </p:sp>
      <p:sp>
        <p:nvSpPr>
          <p:cNvPr id="1124" name="Google Shape;1124;p29"/>
          <p:cNvSpPr/>
          <p:nvPr/>
        </p:nvSpPr>
        <p:spPr>
          <a:xfrm rot="-189454">
            <a:off x="9786323" y="3610809"/>
            <a:ext cx="1884461" cy="1864082"/>
          </a:xfrm>
          <a:prstGeom prst="rect">
            <a:avLst/>
          </a:prstGeom>
          <a:solidFill>
            <a:srgbClr val="7C926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25" name="Google Shape;1125;p29"/>
          <p:cNvSpPr/>
          <p:nvPr/>
        </p:nvSpPr>
        <p:spPr>
          <a:xfrm rot="-306315">
            <a:off x="10455213" y="4437363"/>
            <a:ext cx="1884576" cy="1863695"/>
          </a:xfrm>
          <a:prstGeom prst="rect">
            <a:avLst/>
          </a:prstGeom>
          <a:solidFill>
            <a:srgbClr val="4E74A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26" name="Google Shape;1126;p29"/>
          <p:cNvSpPr/>
          <p:nvPr/>
        </p:nvSpPr>
        <p:spPr>
          <a:xfrm rot="-520730">
            <a:off x="8990221" y="4265128"/>
            <a:ext cx="1882758" cy="1865179"/>
          </a:xfrm>
          <a:prstGeom prst="rect">
            <a:avLst/>
          </a:prstGeom>
          <a:solidFill>
            <a:srgbClr val="B55475"/>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27" name="Google Shape;1127;p29"/>
          <p:cNvSpPr/>
          <p:nvPr/>
        </p:nvSpPr>
        <p:spPr>
          <a:xfrm rot="-306315">
            <a:off x="9228781" y="4854320"/>
            <a:ext cx="1884576" cy="1863695"/>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28" name="Google Shape;1128;p29"/>
          <p:cNvSpPr/>
          <p:nvPr/>
        </p:nvSpPr>
        <p:spPr>
          <a:xfrm rot="-1198563">
            <a:off x="10020639" y="3881869"/>
            <a:ext cx="1873094" cy="1875718"/>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29" name="Google Shape;1129;p29"/>
          <p:cNvSpPr/>
          <p:nvPr/>
        </p:nvSpPr>
        <p:spPr>
          <a:xfrm rot="-1198563">
            <a:off x="10020639" y="4809610"/>
            <a:ext cx="1873094" cy="1875718"/>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30" name="Google Shape;1130;p29"/>
          <p:cNvSpPr/>
          <p:nvPr/>
        </p:nvSpPr>
        <p:spPr>
          <a:xfrm rot="-520730">
            <a:off x="9539407" y="4399383"/>
            <a:ext cx="1882758" cy="1865179"/>
          </a:xfrm>
          <a:prstGeom prst="rect">
            <a:avLst/>
          </a:prstGeom>
          <a:solidFill>
            <a:srgbClr val="F0D77D"/>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31" name="Google Shape;1131;p29"/>
          <p:cNvSpPr/>
          <p:nvPr/>
        </p:nvSpPr>
        <p:spPr>
          <a:xfrm rot="-838389">
            <a:off x="7442544" y="3473129"/>
            <a:ext cx="1057286" cy="561782"/>
          </a:xfrm>
          <a:prstGeom prst="rect">
            <a:avLst/>
          </a:prstGeom>
          <a:solidFill>
            <a:srgbClr val="B55475"/>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32" name="Google Shape;1132;p29"/>
          <p:cNvSpPr/>
          <p:nvPr/>
        </p:nvSpPr>
        <p:spPr>
          <a:xfrm rot="-741313">
            <a:off x="7598113" y="4168607"/>
            <a:ext cx="1073973" cy="561721"/>
          </a:xfrm>
          <a:prstGeom prst="rect">
            <a:avLst/>
          </a:prstGeom>
          <a:solidFill>
            <a:srgbClr val="7C926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33" name="Google Shape;1133;p29"/>
          <p:cNvSpPr/>
          <p:nvPr/>
        </p:nvSpPr>
        <p:spPr>
          <a:xfrm rot="-726624">
            <a:off x="7762660" y="4900824"/>
            <a:ext cx="1073899" cy="561740"/>
          </a:xfrm>
          <a:prstGeom prst="rect">
            <a:avLst/>
          </a:prstGeom>
          <a:solidFill>
            <a:srgbClr val="4E74A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8" name="Shape 1248"/>
        <p:cNvGrpSpPr/>
        <p:nvPr/>
      </p:nvGrpSpPr>
      <p:grpSpPr>
        <a:xfrm>
          <a:off x="0" y="0"/>
          <a:ext cx="0" cy="0"/>
          <a:chOff x="0" y="0"/>
          <a:chExt cx="0" cy="0"/>
        </a:xfrm>
      </p:grpSpPr>
      <p:sp>
        <p:nvSpPr>
          <p:cNvPr id="1249" name="Google Shape;1249;p38"/>
          <p:cNvSpPr/>
          <p:nvPr/>
        </p:nvSpPr>
        <p:spPr>
          <a:xfrm>
            <a:off x="6812415" y="2372213"/>
            <a:ext cx="5117700" cy="35400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50" name="Google Shape;1250;p38"/>
          <p:cNvSpPr/>
          <p:nvPr/>
        </p:nvSpPr>
        <p:spPr>
          <a:xfrm rot="411912">
            <a:off x="6921755" y="2239201"/>
            <a:ext cx="4899025" cy="418917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51" name="Google Shape;1251;p38"/>
          <p:cNvSpPr/>
          <p:nvPr/>
        </p:nvSpPr>
        <p:spPr>
          <a:xfrm>
            <a:off x="6901525" y="527650"/>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52" name="Google Shape;1252;p38"/>
          <p:cNvSpPr/>
          <p:nvPr/>
        </p:nvSpPr>
        <p:spPr>
          <a:xfrm>
            <a:off x="6707850" y="591325"/>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53" name="Google Shape;1253;p38"/>
          <p:cNvSpPr txBox="1"/>
          <p:nvPr/>
        </p:nvSpPr>
        <p:spPr>
          <a:xfrm>
            <a:off x="6804800" y="591325"/>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word search</a:t>
            </a:r>
            <a:endParaRPr b="1" sz="4000">
              <a:latin typeface="Amatic SC"/>
              <a:ea typeface="Amatic SC"/>
              <a:cs typeface="Amatic SC"/>
              <a:sym typeface="Amatic SC"/>
            </a:endParaRPr>
          </a:p>
        </p:txBody>
      </p:sp>
      <p:sp>
        <p:nvSpPr>
          <p:cNvPr id="1254" name="Google Shape;1254;p38"/>
          <p:cNvSpPr/>
          <p:nvPr/>
        </p:nvSpPr>
        <p:spPr>
          <a:xfrm>
            <a:off x="516590" y="2264851"/>
            <a:ext cx="5117700" cy="35400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55" name="Google Shape;1255;p38"/>
          <p:cNvSpPr/>
          <p:nvPr/>
        </p:nvSpPr>
        <p:spPr>
          <a:xfrm rot="411912">
            <a:off x="625930" y="2131839"/>
            <a:ext cx="4899025" cy="418917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56" name="Google Shape;1256;p38"/>
          <p:cNvSpPr/>
          <p:nvPr/>
        </p:nvSpPr>
        <p:spPr>
          <a:xfrm>
            <a:off x="605700" y="420288"/>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57" name="Google Shape;1257;p38"/>
          <p:cNvSpPr/>
          <p:nvPr/>
        </p:nvSpPr>
        <p:spPr>
          <a:xfrm>
            <a:off x="412025" y="483963"/>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58" name="Google Shape;1258;p38"/>
          <p:cNvSpPr txBox="1"/>
          <p:nvPr/>
        </p:nvSpPr>
        <p:spPr>
          <a:xfrm>
            <a:off x="508975" y="483963"/>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Crossword puzzle</a:t>
            </a:r>
            <a:endParaRPr b="1" sz="4000">
              <a:latin typeface="Amatic SC"/>
              <a:ea typeface="Amatic SC"/>
              <a:cs typeface="Amatic SC"/>
              <a:sym typeface="Amatic SC"/>
            </a:endParaRPr>
          </a:p>
        </p:txBody>
      </p:sp>
      <p:pic>
        <p:nvPicPr>
          <p:cNvPr id="1259" name="Google Shape;1259;p38">
            <a:hlinkClick r:id="rId3"/>
          </p:cNvPr>
          <p:cNvPicPr preferRelativeResize="0"/>
          <p:nvPr/>
        </p:nvPicPr>
        <p:blipFill>
          <a:blip r:embed="rId4">
            <a:alphaModFix/>
          </a:blip>
          <a:stretch>
            <a:fillRect/>
          </a:stretch>
        </p:blipFill>
        <p:spPr>
          <a:xfrm>
            <a:off x="798513" y="2622863"/>
            <a:ext cx="4325627" cy="3207126"/>
          </a:xfrm>
          <a:prstGeom prst="rect">
            <a:avLst/>
          </a:prstGeom>
          <a:noFill/>
          <a:ln>
            <a:noFill/>
          </a:ln>
        </p:spPr>
      </p:pic>
      <p:sp>
        <p:nvSpPr>
          <p:cNvPr id="1260" name="Google Shape;1260;p38"/>
          <p:cNvSpPr/>
          <p:nvPr/>
        </p:nvSpPr>
        <p:spPr>
          <a:xfrm rot="-1499585">
            <a:off x="445388" y="5492084"/>
            <a:ext cx="1613930" cy="906890"/>
          </a:xfrm>
          <a:prstGeom prst="rightArrow">
            <a:avLst>
              <a:gd fmla="val 50000" name="adj1"/>
              <a:gd fmla="val 50000" name="adj2"/>
            </a:avLst>
          </a:prstGeom>
          <a:gradFill>
            <a:gsLst>
              <a:gs pos="0">
                <a:srgbClr val="DFE9FB"/>
              </a:gs>
              <a:gs pos="100000">
                <a:srgbClr val="6E9BE7"/>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download</a:t>
            </a:r>
            <a:endParaRPr sz="1000">
              <a:latin typeface="Comfortaa"/>
              <a:ea typeface="Comfortaa"/>
              <a:cs typeface="Comfortaa"/>
              <a:sym typeface="Comfortaa"/>
            </a:endParaRPr>
          </a:p>
        </p:txBody>
      </p:sp>
      <p:pic>
        <p:nvPicPr>
          <p:cNvPr id="1261" name="Google Shape;1261;p38">
            <a:hlinkClick r:id="rId5"/>
          </p:cNvPr>
          <p:cNvPicPr preferRelativeResize="0"/>
          <p:nvPr/>
        </p:nvPicPr>
        <p:blipFill>
          <a:blip r:embed="rId6">
            <a:alphaModFix/>
          </a:blip>
          <a:stretch>
            <a:fillRect/>
          </a:stretch>
        </p:blipFill>
        <p:spPr>
          <a:xfrm>
            <a:off x="7514509" y="2486850"/>
            <a:ext cx="3713526" cy="3693851"/>
          </a:xfrm>
          <a:prstGeom prst="rect">
            <a:avLst/>
          </a:prstGeom>
          <a:noFill/>
          <a:ln>
            <a:noFill/>
          </a:ln>
        </p:spPr>
      </p:pic>
      <p:sp>
        <p:nvSpPr>
          <p:cNvPr id="1262" name="Google Shape;1262;p38"/>
          <p:cNvSpPr/>
          <p:nvPr/>
        </p:nvSpPr>
        <p:spPr>
          <a:xfrm rot="-1499585">
            <a:off x="6895363" y="5632359"/>
            <a:ext cx="1613930" cy="906890"/>
          </a:xfrm>
          <a:prstGeom prst="rightArrow">
            <a:avLst>
              <a:gd fmla="val 50000" name="adj1"/>
              <a:gd fmla="val 50000" name="adj2"/>
            </a:avLst>
          </a:prstGeom>
          <a:gradFill>
            <a:gsLst>
              <a:gs pos="0">
                <a:srgbClr val="DFE9FB"/>
              </a:gs>
              <a:gs pos="100000">
                <a:srgbClr val="6E9BE7"/>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download PDF</a:t>
            </a:r>
            <a:endParaRPr sz="1000">
              <a:latin typeface="Comfortaa"/>
              <a:ea typeface="Comfortaa"/>
              <a:cs typeface="Comfortaa"/>
              <a:sym typeface="Comforta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6" name="Shape 1266"/>
        <p:cNvGrpSpPr/>
        <p:nvPr/>
      </p:nvGrpSpPr>
      <p:grpSpPr>
        <a:xfrm>
          <a:off x="0" y="0"/>
          <a:ext cx="0" cy="0"/>
          <a:chOff x="0" y="0"/>
          <a:chExt cx="0" cy="0"/>
        </a:xfrm>
      </p:grpSpPr>
      <p:sp>
        <p:nvSpPr>
          <p:cNvPr id="1267" name="Google Shape;1267;p39"/>
          <p:cNvSpPr/>
          <p:nvPr/>
        </p:nvSpPr>
        <p:spPr>
          <a:xfrm>
            <a:off x="6779365" y="1793838"/>
            <a:ext cx="5117700" cy="35400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1268" name="Google Shape;1268;p39"/>
          <p:cNvGrpSpPr/>
          <p:nvPr/>
        </p:nvGrpSpPr>
        <p:grpSpPr>
          <a:xfrm>
            <a:off x="9872941" y="444756"/>
            <a:ext cx="2140945" cy="604881"/>
            <a:chOff x="9300301" y="496398"/>
            <a:chExt cx="1989911" cy="655200"/>
          </a:xfrm>
        </p:grpSpPr>
        <p:sp>
          <p:nvSpPr>
            <p:cNvPr id="1269" name="Google Shape;1269;p39"/>
            <p:cNvSpPr/>
            <p:nvPr/>
          </p:nvSpPr>
          <p:spPr>
            <a:xfrm>
              <a:off x="9300301" y="496398"/>
              <a:ext cx="315600" cy="655200"/>
            </a:xfrm>
            <a:prstGeom prst="rect">
              <a:avLst/>
            </a:prstGeom>
            <a:solidFill>
              <a:srgbClr val="4E74A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70" name="Google Shape;1270;p39"/>
            <p:cNvSpPr/>
            <p:nvPr/>
          </p:nvSpPr>
          <p:spPr>
            <a:xfrm>
              <a:off x="9553813" y="497442"/>
              <a:ext cx="1736400" cy="653100"/>
            </a:xfrm>
            <a:prstGeom prst="rect">
              <a:avLst/>
            </a:prstGeom>
            <a:solidFill>
              <a:srgbClr val="4E74A3"/>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271" name="Google Shape;1271;p39"/>
          <p:cNvSpPr txBox="1"/>
          <p:nvPr/>
        </p:nvSpPr>
        <p:spPr>
          <a:xfrm>
            <a:off x="10407675" y="444788"/>
            <a:ext cx="1606200" cy="604800"/>
          </a:xfrm>
          <a:prstGeom prst="rect">
            <a:avLst/>
          </a:prstGeom>
          <a:solidFill>
            <a:srgbClr val="B1C4D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EL CUERPO</a:t>
            </a:r>
            <a:endParaRPr b="1" sz="1600">
              <a:solidFill>
                <a:schemeClr val="dk1"/>
              </a:solidFill>
              <a:latin typeface="Amatic SC"/>
              <a:ea typeface="Amatic SC"/>
              <a:cs typeface="Amatic SC"/>
              <a:sym typeface="Amatic SC"/>
            </a:endParaRPr>
          </a:p>
        </p:txBody>
      </p:sp>
      <p:sp>
        <p:nvSpPr>
          <p:cNvPr id="1272" name="Google Shape;1272;p39"/>
          <p:cNvSpPr/>
          <p:nvPr/>
        </p:nvSpPr>
        <p:spPr>
          <a:xfrm>
            <a:off x="726700" y="1328025"/>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73" name="Google Shape;1273;p39"/>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74" name="Google Shape;1274;p39"/>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bailemos</a:t>
            </a:r>
            <a:endParaRPr b="1" sz="4000">
              <a:latin typeface="Amatic SC"/>
              <a:ea typeface="Amatic SC"/>
              <a:cs typeface="Amatic SC"/>
              <a:sym typeface="Amatic SC"/>
            </a:endParaRPr>
          </a:p>
        </p:txBody>
      </p:sp>
      <p:sp>
        <p:nvSpPr>
          <p:cNvPr id="1275" name="Google Shape;1275;p39"/>
          <p:cNvSpPr txBox="1"/>
          <p:nvPr/>
        </p:nvSpPr>
        <p:spPr>
          <a:xfrm>
            <a:off x="3410250" y="2865700"/>
            <a:ext cx="2217900" cy="3298200"/>
          </a:xfrm>
          <a:prstGeom prst="rect">
            <a:avLst/>
          </a:prstGeom>
          <a:noFill/>
          <a:ln cap="flat" cmpd="sng" w="28575">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s-ES" sz="2900">
                <a:latin typeface="Patrick Hand"/>
                <a:ea typeface="Patrick Hand"/>
                <a:cs typeface="Patrick Hand"/>
                <a:sym typeface="Patrick Hand"/>
              </a:rPr>
              <a:t>Stand up and let’s do the gestures and have a lip sync battle!</a:t>
            </a:r>
            <a:endParaRPr b="1" sz="2300">
              <a:solidFill>
                <a:srgbClr val="000000"/>
              </a:solidFill>
              <a:latin typeface="Patrick Hand"/>
              <a:ea typeface="Patrick Hand"/>
              <a:cs typeface="Patrick Hand"/>
              <a:sym typeface="Patrick Hand"/>
            </a:endParaRPr>
          </a:p>
        </p:txBody>
      </p:sp>
      <p:sp>
        <p:nvSpPr>
          <p:cNvPr id="1276" name="Google Shape;1276;p39"/>
          <p:cNvSpPr/>
          <p:nvPr/>
        </p:nvSpPr>
        <p:spPr>
          <a:xfrm rot="-1499585">
            <a:off x="6895363" y="5632359"/>
            <a:ext cx="1613930" cy="906890"/>
          </a:xfrm>
          <a:prstGeom prst="rightArrow">
            <a:avLst>
              <a:gd fmla="val 50000" name="adj1"/>
              <a:gd fmla="val 50000" name="adj2"/>
            </a:avLst>
          </a:prstGeom>
          <a:gradFill>
            <a:gsLst>
              <a:gs pos="0">
                <a:srgbClr val="DFE9FB"/>
              </a:gs>
              <a:gs pos="100000">
                <a:srgbClr val="6E9BE7"/>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listen</a:t>
            </a:r>
            <a:endParaRPr sz="1000">
              <a:latin typeface="Comfortaa"/>
              <a:ea typeface="Comfortaa"/>
              <a:cs typeface="Comfortaa"/>
              <a:sym typeface="Comfortaa"/>
            </a:endParaRPr>
          </a:p>
        </p:txBody>
      </p:sp>
      <p:sp>
        <p:nvSpPr>
          <p:cNvPr id="1277" name="Google Shape;1277;p39"/>
          <p:cNvSpPr/>
          <p:nvPr/>
        </p:nvSpPr>
        <p:spPr>
          <a:xfrm rot="411912">
            <a:off x="6888705" y="1660826"/>
            <a:ext cx="4899025" cy="418917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id="1278" name="Google Shape;1278;p39"/>
          <p:cNvPicPr preferRelativeResize="0"/>
          <p:nvPr/>
        </p:nvPicPr>
        <p:blipFill>
          <a:blip r:embed="rId3">
            <a:alphaModFix/>
          </a:blip>
          <a:stretch>
            <a:fillRect/>
          </a:stretch>
        </p:blipFill>
        <p:spPr>
          <a:xfrm>
            <a:off x="-93675" y="2865700"/>
            <a:ext cx="3859725" cy="3859725"/>
          </a:xfrm>
          <a:prstGeom prst="rect">
            <a:avLst/>
          </a:prstGeom>
          <a:noFill/>
          <a:ln>
            <a:noFill/>
          </a:ln>
        </p:spPr>
      </p:pic>
      <p:pic>
        <p:nvPicPr>
          <p:cNvPr descr="Cabeza Hombros Rodillas y Pies&#10;&#10;Escucha nuestra playlist: https://www.youtube.com/playlist?list=PLMmiM_6WFEl9n_rouECZRf0klt6JQC_t_&#10;&#10;&#10;Descarga nuestra nueva aplicación para móviles ! &#10;Disponible para Android: https://play.google.com/store/apps/details?id=es.heykids.cancionesinfantiles.app&#10;&#10;Canción infantil con animación 3D. Música para niños.&#10;&#10;0:00 Cabeza Hombros Rodillas y Pies&#10;1:26 Itzi, Bitzi Araña: https://goo.gl/X4Ca7E&#10;2:59 Estrellita Dónde Estás: https://goo.gl/alt5ze&#10;5:31 Un Elefante se Balanceaba: https://goo.gl/4RwwfE&#10;8:31 Si Eres Feliz y lo Sabes: https://goo.gl/5s8MBh&#10;9:45 Estrella Estrellita: https://goo.gl/X6FiKu&#10;&#10;Si desean ser notificados de nuestras últimas novedades, hagan click en el siguiente enlace para suscribirse : http://www.youtube.com/subscription_center?add_user=musicadeninos&#10;&#10;Los niños pequeños aprenden! Juegos para niños de 1 a 3 años: https://itunes.apple.com/es/app/toddlers-learn!-games-for/id867503042?mt=8&#10;&#10;LETRA : Cabeza Hombros Rodillas y Pies&#10;&#10;Cabeza, hombro, rodilla y pie&#10;Cabeza, hombro, rodilla y pie&#10;Ojos, orejas, boca y nariz&#10;Cabeza, hombro, rodilla y pie&#10;&#10;Cabeza, hombro, rodilla y pie&#10;Cabeza, hombro, rodilla y pie&#10;Ojos, orejas, boca y nariz&#10;Cabeza, hombro, rodilla y pie&#10;&#10;Like us on Facebook:https://www.facebook.com/HeyKids.es&#10;&#10;Cabeza Hombros Rodillas y Pies - Head Shoulders Knees and Toes in Spanish&#10;------------------------------------------------&#10;© 2018 Vveee Media Limited.&#10;------------------------------------------------" id="1279" name="Google Shape;1279;p39" title="Cabeza Hombros Rodillas y Pies - Canciones Para Ninos .es">
            <a:hlinkClick r:id="rId4"/>
          </p:cNvPr>
          <p:cNvPicPr preferRelativeResize="0"/>
          <p:nvPr/>
        </p:nvPicPr>
        <p:blipFill>
          <a:blip r:embed="rId5">
            <a:alphaModFix/>
          </a:blip>
          <a:stretch>
            <a:fillRect/>
          </a:stretch>
        </p:blipFill>
        <p:spPr>
          <a:xfrm>
            <a:off x="7052225" y="2040900"/>
            <a:ext cx="4572000" cy="3429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3" name="Shape 1283"/>
        <p:cNvGrpSpPr/>
        <p:nvPr/>
      </p:nvGrpSpPr>
      <p:grpSpPr>
        <a:xfrm>
          <a:off x="0" y="0"/>
          <a:ext cx="0" cy="0"/>
          <a:chOff x="0" y="0"/>
          <a:chExt cx="0" cy="0"/>
        </a:xfrm>
      </p:grpSpPr>
      <p:sp>
        <p:nvSpPr>
          <p:cNvPr id="1284" name="Google Shape;1284;p40"/>
          <p:cNvSpPr/>
          <p:nvPr/>
        </p:nvSpPr>
        <p:spPr>
          <a:xfrm>
            <a:off x="6779365" y="1793838"/>
            <a:ext cx="5117700" cy="35400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1285" name="Google Shape;1285;p40"/>
          <p:cNvGrpSpPr/>
          <p:nvPr/>
        </p:nvGrpSpPr>
        <p:grpSpPr>
          <a:xfrm>
            <a:off x="9872941" y="444756"/>
            <a:ext cx="2140945" cy="604881"/>
            <a:chOff x="9300301" y="496398"/>
            <a:chExt cx="1989911" cy="655200"/>
          </a:xfrm>
        </p:grpSpPr>
        <p:sp>
          <p:nvSpPr>
            <p:cNvPr id="1286" name="Google Shape;1286;p40"/>
            <p:cNvSpPr/>
            <p:nvPr/>
          </p:nvSpPr>
          <p:spPr>
            <a:xfrm>
              <a:off x="9300301" y="496398"/>
              <a:ext cx="315600" cy="655200"/>
            </a:xfrm>
            <a:prstGeom prst="rect">
              <a:avLst/>
            </a:prstGeom>
            <a:solidFill>
              <a:srgbClr val="4E74A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87" name="Google Shape;1287;p40"/>
            <p:cNvSpPr/>
            <p:nvPr/>
          </p:nvSpPr>
          <p:spPr>
            <a:xfrm>
              <a:off x="9553813" y="497442"/>
              <a:ext cx="1736400" cy="653100"/>
            </a:xfrm>
            <a:prstGeom prst="rect">
              <a:avLst/>
            </a:prstGeom>
            <a:solidFill>
              <a:srgbClr val="4E74A3"/>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288" name="Google Shape;1288;p40"/>
          <p:cNvSpPr txBox="1"/>
          <p:nvPr/>
        </p:nvSpPr>
        <p:spPr>
          <a:xfrm>
            <a:off x="10407675" y="444788"/>
            <a:ext cx="1606200" cy="604800"/>
          </a:xfrm>
          <a:prstGeom prst="rect">
            <a:avLst/>
          </a:prstGeom>
          <a:solidFill>
            <a:srgbClr val="B1C4D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EL CUERPO</a:t>
            </a:r>
            <a:endParaRPr b="1" sz="1600">
              <a:solidFill>
                <a:schemeClr val="dk1"/>
              </a:solidFill>
              <a:latin typeface="Amatic SC"/>
              <a:ea typeface="Amatic SC"/>
              <a:cs typeface="Amatic SC"/>
              <a:sym typeface="Amatic SC"/>
            </a:endParaRPr>
          </a:p>
        </p:txBody>
      </p:sp>
      <p:sp>
        <p:nvSpPr>
          <p:cNvPr id="1289" name="Google Shape;1289;p40"/>
          <p:cNvSpPr/>
          <p:nvPr/>
        </p:nvSpPr>
        <p:spPr>
          <a:xfrm>
            <a:off x="726700" y="1328025"/>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90" name="Google Shape;1290;p40"/>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91" name="Google Shape;1291;p40"/>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bailemos</a:t>
            </a:r>
            <a:endParaRPr b="1" sz="4000">
              <a:latin typeface="Amatic SC"/>
              <a:ea typeface="Amatic SC"/>
              <a:cs typeface="Amatic SC"/>
              <a:sym typeface="Amatic SC"/>
            </a:endParaRPr>
          </a:p>
        </p:txBody>
      </p:sp>
      <p:sp>
        <p:nvSpPr>
          <p:cNvPr id="1292" name="Google Shape;1292;p40"/>
          <p:cNvSpPr txBox="1"/>
          <p:nvPr/>
        </p:nvSpPr>
        <p:spPr>
          <a:xfrm>
            <a:off x="3410250" y="2865700"/>
            <a:ext cx="2217900" cy="3298200"/>
          </a:xfrm>
          <a:prstGeom prst="rect">
            <a:avLst/>
          </a:prstGeom>
          <a:noFill/>
          <a:ln cap="flat" cmpd="sng" w="28575">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s-ES" sz="2900">
                <a:latin typeface="Patrick Hand"/>
                <a:ea typeface="Patrick Hand"/>
                <a:cs typeface="Patrick Hand"/>
                <a:sym typeface="Patrick Hand"/>
              </a:rPr>
              <a:t>Stand up and let’s do the gestures and have a lip sync battle!</a:t>
            </a:r>
            <a:endParaRPr b="1" sz="2300">
              <a:solidFill>
                <a:srgbClr val="000000"/>
              </a:solidFill>
              <a:latin typeface="Patrick Hand"/>
              <a:ea typeface="Patrick Hand"/>
              <a:cs typeface="Patrick Hand"/>
              <a:sym typeface="Patrick Hand"/>
            </a:endParaRPr>
          </a:p>
        </p:txBody>
      </p:sp>
      <p:sp>
        <p:nvSpPr>
          <p:cNvPr id="1293" name="Google Shape;1293;p40"/>
          <p:cNvSpPr/>
          <p:nvPr/>
        </p:nvSpPr>
        <p:spPr>
          <a:xfrm rot="-1499585">
            <a:off x="6895363" y="5632359"/>
            <a:ext cx="1613930" cy="906890"/>
          </a:xfrm>
          <a:prstGeom prst="rightArrow">
            <a:avLst>
              <a:gd fmla="val 50000" name="adj1"/>
              <a:gd fmla="val 50000" name="adj2"/>
            </a:avLst>
          </a:prstGeom>
          <a:gradFill>
            <a:gsLst>
              <a:gs pos="0">
                <a:srgbClr val="DFE9FB"/>
              </a:gs>
              <a:gs pos="100000">
                <a:srgbClr val="6E9BE7"/>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listen</a:t>
            </a:r>
            <a:endParaRPr sz="1000">
              <a:latin typeface="Comfortaa"/>
              <a:ea typeface="Comfortaa"/>
              <a:cs typeface="Comfortaa"/>
              <a:sym typeface="Comfortaa"/>
            </a:endParaRPr>
          </a:p>
        </p:txBody>
      </p:sp>
      <p:sp>
        <p:nvSpPr>
          <p:cNvPr id="1294" name="Google Shape;1294;p40"/>
          <p:cNvSpPr/>
          <p:nvPr/>
        </p:nvSpPr>
        <p:spPr>
          <a:xfrm rot="411912">
            <a:off x="6888705" y="1660826"/>
            <a:ext cx="4899025" cy="418917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id="1295" name="Google Shape;1295;p40"/>
          <p:cNvPicPr preferRelativeResize="0"/>
          <p:nvPr/>
        </p:nvPicPr>
        <p:blipFill>
          <a:blip r:embed="rId3">
            <a:alphaModFix/>
          </a:blip>
          <a:stretch>
            <a:fillRect/>
          </a:stretch>
        </p:blipFill>
        <p:spPr>
          <a:xfrm>
            <a:off x="-93675" y="2865700"/>
            <a:ext cx="3859725" cy="3859725"/>
          </a:xfrm>
          <a:prstGeom prst="rect">
            <a:avLst/>
          </a:prstGeom>
          <a:noFill/>
          <a:ln>
            <a:noFill/>
          </a:ln>
        </p:spPr>
      </p:pic>
      <p:pic>
        <p:nvPicPr>
          <p:cNvPr descr="Learn the parts of the body in Spanish through this fun and catchy song.&#10;Visit http://rockalingua.com/ to watch more Spanish videos and  listen to Spanish songs for kids and children. We also have Spanish lnteractive games, worksheets and more resources to learn Spanish in a fun and easy way!" id="1296" name="Google Shape;1296;p40" title="Las partes del cuerpo . Song to learn the Parts of the body in Spanish for kids">
            <a:hlinkClick r:id="rId4"/>
          </p:cNvPr>
          <p:cNvPicPr preferRelativeResize="0"/>
          <p:nvPr/>
        </p:nvPicPr>
        <p:blipFill>
          <a:blip r:embed="rId5">
            <a:alphaModFix/>
          </a:blip>
          <a:stretch>
            <a:fillRect/>
          </a:stretch>
        </p:blipFill>
        <p:spPr>
          <a:xfrm>
            <a:off x="7145300" y="1751025"/>
            <a:ext cx="4572000" cy="3429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0" name="Shape 1300"/>
        <p:cNvGrpSpPr/>
        <p:nvPr/>
      </p:nvGrpSpPr>
      <p:grpSpPr>
        <a:xfrm>
          <a:off x="0" y="0"/>
          <a:ext cx="0" cy="0"/>
          <a:chOff x="0" y="0"/>
          <a:chExt cx="0" cy="0"/>
        </a:xfrm>
      </p:grpSpPr>
      <p:sp>
        <p:nvSpPr>
          <p:cNvPr id="1301" name="Google Shape;1301;p41"/>
          <p:cNvSpPr/>
          <p:nvPr/>
        </p:nvSpPr>
        <p:spPr>
          <a:xfrm rot="-5400000">
            <a:off x="6462495" y="2011842"/>
            <a:ext cx="5004600" cy="38406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02" name="Google Shape;1302;p41"/>
          <p:cNvSpPr/>
          <p:nvPr/>
        </p:nvSpPr>
        <p:spPr>
          <a:xfrm rot="-5714819">
            <a:off x="6430264" y="1948175"/>
            <a:ext cx="5389885" cy="378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303" name="Google Shape;1303;p41"/>
          <p:cNvSpPr/>
          <p:nvPr/>
        </p:nvSpPr>
        <p:spPr>
          <a:xfrm>
            <a:off x="726700" y="1328025"/>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04" name="Google Shape;1304;p41"/>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305" name="Google Shape;1305;p41"/>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LISTEN AND LABEL</a:t>
            </a:r>
            <a:endParaRPr b="1" sz="4000">
              <a:latin typeface="Amatic SC"/>
              <a:ea typeface="Amatic SC"/>
              <a:cs typeface="Amatic SC"/>
              <a:sym typeface="Amatic SC"/>
            </a:endParaRPr>
          </a:p>
        </p:txBody>
      </p:sp>
      <p:sp>
        <p:nvSpPr>
          <p:cNvPr id="1306" name="Google Shape;1306;p41"/>
          <p:cNvSpPr txBox="1"/>
          <p:nvPr/>
        </p:nvSpPr>
        <p:spPr>
          <a:xfrm>
            <a:off x="683150" y="4248525"/>
            <a:ext cx="5001600" cy="1503900"/>
          </a:xfrm>
          <a:prstGeom prst="rect">
            <a:avLst/>
          </a:prstGeom>
          <a:noFill/>
          <a:ln cap="flat" cmpd="sng" w="28575">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200">
                <a:latin typeface="Patrick Hand"/>
                <a:ea typeface="Patrick Hand"/>
                <a:cs typeface="Patrick Hand"/>
                <a:sym typeface="Patrick Hand"/>
              </a:rPr>
              <a:t>Instrucciones: Listen to each word and select the picture of what you hear. Then, drag the words to the correct spot.</a:t>
            </a:r>
            <a:endParaRPr sz="2200">
              <a:latin typeface="Patrick Hand"/>
              <a:ea typeface="Patrick Hand"/>
              <a:cs typeface="Patrick Hand"/>
              <a:sym typeface="Patrick Hand"/>
            </a:endParaRPr>
          </a:p>
        </p:txBody>
      </p:sp>
      <p:grpSp>
        <p:nvGrpSpPr>
          <p:cNvPr id="1307" name="Google Shape;1307;p41"/>
          <p:cNvGrpSpPr/>
          <p:nvPr/>
        </p:nvGrpSpPr>
        <p:grpSpPr>
          <a:xfrm>
            <a:off x="9872941" y="444756"/>
            <a:ext cx="2140945" cy="604881"/>
            <a:chOff x="9300301" y="496398"/>
            <a:chExt cx="1989911" cy="655200"/>
          </a:xfrm>
        </p:grpSpPr>
        <p:sp>
          <p:nvSpPr>
            <p:cNvPr id="1308" name="Google Shape;1308;p41"/>
            <p:cNvSpPr/>
            <p:nvPr/>
          </p:nvSpPr>
          <p:spPr>
            <a:xfrm>
              <a:off x="9300301" y="496398"/>
              <a:ext cx="315600" cy="655200"/>
            </a:xfrm>
            <a:prstGeom prst="rect">
              <a:avLst/>
            </a:prstGeom>
            <a:solidFill>
              <a:srgbClr val="4E74A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09" name="Google Shape;1309;p41"/>
            <p:cNvSpPr/>
            <p:nvPr/>
          </p:nvSpPr>
          <p:spPr>
            <a:xfrm>
              <a:off x="9553813" y="497442"/>
              <a:ext cx="1736400" cy="653100"/>
            </a:xfrm>
            <a:prstGeom prst="rect">
              <a:avLst/>
            </a:prstGeom>
            <a:solidFill>
              <a:srgbClr val="4E74A3"/>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310" name="Google Shape;1310;p41"/>
          <p:cNvSpPr txBox="1"/>
          <p:nvPr/>
        </p:nvSpPr>
        <p:spPr>
          <a:xfrm>
            <a:off x="10407675" y="444788"/>
            <a:ext cx="1606200" cy="604800"/>
          </a:xfrm>
          <a:prstGeom prst="rect">
            <a:avLst/>
          </a:prstGeom>
          <a:solidFill>
            <a:srgbClr val="B1C4D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EL CUERPO</a:t>
            </a:r>
            <a:endParaRPr b="1" sz="1600">
              <a:solidFill>
                <a:schemeClr val="dk1"/>
              </a:solidFill>
              <a:latin typeface="Amatic SC"/>
              <a:ea typeface="Amatic SC"/>
              <a:cs typeface="Amatic SC"/>
              <a:sym typeface="Amatic SC"/>
            </a:endParaRPr>
          </a:p>
        </p:txBody>
      </p:sp>
      <p:pic>
        <p:nvPicPr>
          <p:cNvPr id="1311" name="Google Shape;1311;p41">
            <a:hlinkClick r:id="rId3"/>
          </p:cNvPr>
          <p:cNvPicPr preferRelativeResize="0"/>
          <p:nvPr/>
        </p:nvPicPr>
        <p:blipFill>
          <a:blip r:embed="rId4">
            <a:alphaModFix/>
          </a:blip>
          <a:stretch>
            <a:fillRect/>
          </a:stretch>
        </p:blipFill>
        <p:spPr>
          <a:xfrm>
            <a:off x="7357387" y="1618238"/>
            <a:ext cx="3214825" cy="4627826"/>
          </a:xfrm>
          <a:prstGeom prst="rect">
            <a:avLst/>
          </a:prstGeom>
          <a:noFill/>
          <a:ln>
            <a:noFill/>
          </a:ln>
        </p:spPr>
      </p:pic>
      <p:sp>
        <p:nvSpPr>
          <p:cNvPr id="1312" name="Google Shape;1312;p41"/>
          <p:cNvSpPr/>
          <p:nvPr/>
        </p:nvSpPr>
        <p:spPr>
          <a:xfrm rot="-1499585">
            <a:off x="6614638" y="5312334"/>
            <a:ext cx="1613930" cy="906890"/>
          </a:xfrm>
          <a:prstGeom prst="rightArrow">
            <a:avLst>
              <a:gd fmla="val 50000" name="adj1"/>
              <a:gd fmla="val 50000" name="adj2"/>
            </a:avLst>
          </a:prstGeom>
          <a:gradFill>
            <a:gsLst>
              <a:gs pos="0">
                <a:srgbClr val="DFE9FB"/>
              </a:gs>
              <a:gs pos="100000">
                <a:srgbClr val="6E9BE7"/>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play</a:t>
            </a:r>
            <a:endParaRPr sz="1000">
              <a:latin typeface="Comfortaa"/>
              <a:ea typeface="Comfortaa"/>
              <a:cs typeface="Comfortaa"/>
              <a:sym typeface="Comfortaa"/>
            </a:endParaRPr>
          </a:p>
        </p:txBody>
      </p:sp>
      <p:pic>
        <p:nvPicPr>
          <p:cNvPr id="1313" name="Google Shape;1313;p41"/>
          <p:cNvPicPr preferRelativeResize="0"/>
          <p:nvPr/>
        </p:nvPicPr>
        <p:blipFill>
          <a:blip r:embed="rId5">
            <a:alphaModFix/>
          </a:blip>
          <a:stretch>
            <a:fillRect/>
          </a:stretch>
        </p:blipFill>
        <p:spPr>
          <a:xfrm>
            <a:off x="3375300" y="2558000"/>
            <a:ext cx="1662650" cy="16626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7" name="Shape 1317"/>
        <p:cNvGrpSpPr/>
        <p:nvPr/>
      </p:nvGrpSpPr>
      <p:grpSpPr>
        <a:xfrm>
          <a:off x="0" y="0"/>
          <a:ext cx="0" cy="0"/>
          <a:chOff x="0" y="0"/>
          <a:chExt cx="0" cy="0"/>
        </a:xfrm>
      </p:grpSpPr>
      <p:sp>
        <p:nvSpPr>
          <p:cNvPr id="1318" name="Google Shape;1318;p42"/>
          <p:cNvSpPr/>
          <p:nvPr/>
        </p:nvSpPr>
        <p:spPr>
          <a:xfrm>
            <a:off x="6964800" y="3857625"/>
            <a:ext cx="474300" cy="429900"/>
          </a:xfrm>
          <a:prstGeom prst="ellipse">
            <a:avLst/>
          </a:prstGeom>
          <a:noFill/>
          <a:ln cap="flat" cmpd="sng" w="38100">
            <a:solidFill>
              <a:srgbClr val="4E74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42"/>
          <p:cNvSpPr/>
          <p:nvPr/>
        </p:nvSpPr>
        <p:spPr>
          <a:xfrm>
            <a:off x="8834200" y="3128175"/>
            <a:ext cx="786900" cy="674700"/>
          </a:xfrm>
          <a:prstGeom prst="ellipse">
            <a:avLst/>
          </a:prstGeom>
          <a:noFill/>
          <a:ln cap="flat" cmpd="sng" w="38100">
            <a:solidFill>
              <a:srgbClr val="4E74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42"/>
          <p:cNvSpPr/>
          <p:nvPr/>
        </p:nvSpPr>
        <p:spPr>
          <a:xfrm>
            <a:off x="10274350" y="2790825"/>
            <a:ext cx="786900" cy="674700"/>
          </a:xfrm>
          <a:prstGeom prst="ellipse">
            <a:avLst/>
          </a:prstGeom>
          <a:noFill/>
          <a:ln cap="flat" cmpd="sng" w="38100">
            <a:solidFill>
              <a:srgbClr val="4E74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4" name="Shape 1324"/>
        <p:cNvGrpSpPr/>
        <p:nvPr/>
      </p:nvGrpSpPr>
      <p:grpSpPr>
        <a:xfrm>
          <a:off x="0" y="0"/>
          <a:ext cx="0" cy="0"/>
          <a:chOff x="0" y="0"/>
          <a:chExt cx="0" cy="0"/>
        </a:xfrm>
      </p:grpSpPr>
      <p:sp>
        <p:nvSpPr>
          <p:cNvPr id="1325" name="Google Shape;1325;p43"/>
          <p:cNvSpPr/>
          <p:nvPr/>
        </p:nvSpPr>
        <p:spPr>
          <a:xfrm>
            <a:off x="7189350" y="2644475"/>
            <a:ext cx="786900" cy="674700"/>
          </a:xfrm>
          <a:prstGeom prst="ellipse">
            <a:avLst/>
          </a:prstGeom>
          <a:noFill/>
          <a:ln cap="flat" cmpd="sng" w="38100">
            <a:solidFill>
              <a:srgbClr val="4E74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43"/>
          <p:cNvSpPr/>
          <p:nvPr/>
        </p:nvSpPr>
        <p:spPr>
          <a:xfrm>
            <a:off x="8939100" y="3718000"/>
            <a:ext cx="786900" cy="674700"/>
          </a:xfrm>
          <a:prstGeom prst="ellipse">
            <a:avLst/>
          </a:prstGeom>
          <a:noFill/>
          <a:ln cap="flat" cmpd="sng" w="38100">
            <a:solidFill>
              <a:srgbClr val="4E74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43"/>
          <p:cNvSpPr/>
          <p:nvPr/>
        </p:nvSpPr>
        <p:spPr>
          <a:xfrm>
            <a:off x="11235475" y="3363125"/>
            <a:ext cx="331800" cy="398400"/>
          </a:xfrm>
          <a:prstGeom prst="ellipse">
            <a:avLst/>
          </a:prstGeom>
          <a:noFill/>
          <a:ln cap="flat" cmpd="sng" w="38100">
            <a:solidFill>
              <a:srgbClr val="4E74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1" name="Shape 1331"/>
        <p:cNvGrpSpPr/>
        <p:nvPr/>
      </p:nvGrpSpPr>
      <p:grpSpPr>
        <a:xfrm>
          <a:off x="0" y="0"/>
          <a:ext cx="0" cy="0"/>
          <a:chOff x="0" y="0"/>
          <a:chExt cx="0" cy="0"/>
        </a:xfrm>
      </p:grpSpPr>
      <p:sp>
        <p:nvSpPr>
          <p:cNvPr id="1332" name="Google Shape;1332;p44"/>
          <p:cNvSpPr/>
          <p:nvPr/>
        </p:nvSpPr>
        <p:spPr>
          <a:xfrm>
            <a:off x="2735700" y="4403350"/>
            <a:ext cx="786900" cy="674700"/>
          </a:xfrm>
          <a:prstGeom prst="ellipse">
            <a:avLst/>
          </a:prstGeom>
          <a:noFill/>
          <a:ln cap="flat" cmpd="sng" w="38100">
            <a:solidFill>
              <a:srgbClr val="4E74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44"/>
          <p:cNvSpPr/>
          <p:nvPr/>
        </p:nvSpPr>
        <p:spPr>
          <a:xfrm>
            <a:off x="3902450" y="5470450"/>
            <a:ext cx="786900" cy="674700"/>
          </a:xfrm>
          <a:prstGeom prst="ellipse">
            <a:avLst/>
          </a:prstGeom>
          <a:noFill/>
          <a:ln cap="flat" cmpd="sng" w="38100">
            <a:solidFill>
              <a:srgbClr val="4E74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44"/>
          <p:cNvSpPr/>
          <p:nvPr/>
        </p:nvSpPr>
        <p:spPr>
          <a:xfrm>
            <a:off x="1787575" y="4986725"/>
            <a:ext cx="786900" cy="674700"/>
          </a:xfrm>
          <a:prstGeom prst="ellipse">
            <a:avLst/>
          </a:prstGeom>
          <a:noFill/>
          <a:ln cap="flat" cmpd="sng" w="38100">
            <a:solidFill>
              <a:srgbClr val="4E74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8" name="Shape 1338"/>
        <p:cNvGrpSpPr/>
        <p:nvPr/>
      </p:nvGrpSpPr>
      <p:grpSpPr>
        <a:xfrm>
          <a:off x="0" y="0"/>
          <a:ext cx="0" cy="0"/>
          <a:chOff x="0" y="0"/>
          <a:chExt cx="0" cy="0"/>
        </a:xfrm>
      </p:grpSpPr>
      <p:sp>
        <p:nvSpPr>
          <p:cNvPr id="1339" name="Google Shape;1339;p45"/>
          <p:cNvSpPr txBox="1"/>
          <p:nvPr>
            <p:ph idx="1" type="subTitle"/>
          </p:nvPr>
        </p:nvSpPr>
        <p:spPr>
          <a:xfrm>
            <a:off x="6777325" y="4336675"/>
            <a:ext cx="1290900" cy="373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
        <p:nvSpPr>
          <p:cNvPr id="1340" name="Google Shape;1340;p45"/>
          <p:cNvSpPr txBox="1"/>
          <p:nvPr>
            <p:ph idx="2" type="subTitle"/>
          </p:nvPr>
        </p:nvSpPr>
        <p:spPr>
          <a:xfrm>
            <a:off x="8542450" y="4368275"/>
            <a:ext cx="1441200" cy="373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
        <p:nvSpPr>
          <p:cNvPr id="1341" name="Google Shape;1341;p45"/>
          <p:cNvSpPr txBox="1"/>
          <p:nvPr>
            <p:ph idx="3" type="subTitle"/>
          </p:nvPr>
        </p:nvSpPr>
        <p:spPr>
          <a:xfrm>
            <a:off x="10407675" y="4368275"/>
            <a:ext cx="1290900" cy="373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5" name="Shape 1345"/>
        <p:cNvGrpSpPr/>
        <p:nvPr/>
      </p:nvGrpSpPr>
      <p:grpSpPr>
        <a:xfrm>
          <a:off x="0" y="0"/>
          <a:ext cx="0" cy="0"/>
          <a:chOff x="0" y="0"/>
          <a:chExt cx="0" cy="0"/>
        </a:xfrm>
      </p:grpSpPr>
      <p:sp>
        <p:nvSpPr>
          <p:cNvPr id="1346" name="Google Shape;1346;p46"/>
          <p:cNvSpPr/>
          <p:nvPr/>
        </p:nvSpPr>
        <p:spPr>
          <a:xfrm>
            <a:off x="2735700" y="4403350"/>
            <a:ext cx="786900" cy="674700"/>
          </a:xfrm>
          <a:prstGeom prst="ellipse">
            <a:avLst/>
          </a:prstGeom>
          <a:noFill/>
          <a:ln cap="flat" cmpd="sng" w="38100">
            <a:solidFill>
              <a:srgbClr val="4E74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46"/>
          <p:cNvSpPr/>
          <p:nvPr/>
        </p:nvSpPr>
        <p:spPr>
          <a:xfrm>
            <a:off x="3902450" y="5470450"/>
            <a:ext cx="786900" cy="674700"/>
          </a:xfrm>
          <a:prstGeom prst="ellipse">
            <a:avLst/>
          </a:prstGeom>
          <a:noFill/>
          <a:ln cap="flat" cmpd="sng" w="38100">
            <a:solidFill>
              <a:srgbClr val="4E74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46"/>
          <p:cNvSpPr/>
          <p:nvPr/>
        </p:nvSpPr>
        <p:spPr>
          <a:xfrm>
            <a:off x="1787575" y="4986725"/>
            <a:ext cx="786900" cy="674700"/>
          </a:xfrm>
          <a:prstGeom prst="ellipse">
            <a:avLst/>
          </a:prstGeom>
          <a:noFill/>
          <a:ln cap="flat" cmpd="sng" w="38100">
            <a:solidFill>
              <a:srgbClr val="4E74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sp>
        <p:nvSpPr>
          <p:cNvPr id="1353" name="Google Shape;1353;p47"/>
          <p:cNvSpPr txBox="1"/>
          <p:nvPr>
            <p:ph idx="1" type="subTitle"/>
          </p:nvPr>
        </p:nvSpPr>
        <p:spPr>
          <a:xfrm>
            <a:off x="6777325" y="4336675"/>
            <a:ext cx="1290900" cy="373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
        <p:nvSpPr>
          <p:cNvPr id="1354" name="Google Shape;1354;p47"/>
          <p:cNvSpPr txBox="1"/>
          <p:nvPr>
            <p:ph idx="2" type="subTitle"/>
          </p:nvPr>
        </p:nvSpPr>
        <p:spPr>
          <a:xfrm>
            <a:off x="8542450" y="4368275"/>
            <a:ext cx="1441200" cy="373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
        <p:nvSpPr>
          <p:cNvPr id="1355" name="Google Shape;1355;p47"/>
          <p:cNvSpPr txBox="1"/>
          <p:nvPr>
            <p:ph idx="3" type="subTitle"/>
          </p:nvPr>
        </p:nvSpPr>
        <p:spPr>
          <a:xfrm>
            <a:off x="10407675" y="4368275"/>
            <a:ext cx="1290900" cy="373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p30"/>
          <p:cNvSpPr/>
          <p:nvPr/>
        </p:nvSpPr>
        <p:spPr>
          <a:xfrm>
            <a:off x="726700" y="1328025"/>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39" name="Google Shape;1139;p30"/>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40" name="Google Shape;1140;p30"/>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¡Calentemos con preguntas!</a:t>
            </a:r>
            <a:endParaRPr sz="4200"/>
          </a:p>
        </p:txBody>
      </p:sp>
      <p:sp>
        <p:nvSpPr>
          <p:cNvPr id="1141" name="Google Shape;1141;p30"/>
          <p:cNvSpPr txBox="1"/>
          <p:nvPr/>
        </p:nvSpPr>
        <p:spPr>
          <a:xfrm>
            <a:off x="581475" y="2663525"/>
            <a:ext cx="4904700" cy="1288500"/>
          </a:xfrm>
          <a:prstGeom prst="rect">
            <a:avLst/>
          </a:prstGeom>
          <a:noFill/>
          <a:ln cap="flat" cmpd="sng" w="19050">
            <a:solidFill>
              <a:srgbClr val="7C926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sz="2000">
                <a:latin typeface="Comfortaa"/>
                <a:ea typeface="Comfortaa"/>
                <a:cs typeface="Comfortaa"/>
                <a:sym typeface="Comfortaa"/>
              </a:rPr>
              <a:t>Instructions</a:t>
            </a:r>
            <a:r>
              <a:rPr lang="es-ES" sz="2000">
                <a:latin typeface="Comfortaa"/>
                <a:ea typeface="Comfortaa"/>
                <a:cs typeface="Comfortaa"/>
                <a:sym typeface="Comfortaa"/>
              </a:rPr>
              <a:t>: Let’s warm up with some review questions! Click the spinner and respond in Español.</a:t>
            </a:r>
            <a:endParaRPr sz="2000">
              <a:latin typeface="Comfortaa"/>
              <a:ea typeface="Comfortaa"/>
              <a:cs typeface="Comfortaa"/>
              <a:sym typeface="Comfortaa"/>
            </a:endParaRPr>
          </a:p>
        </p:txBody>
      </p:sp>
      <p:pic>
        <p:nvPicPr>
          <p:cNvPr id="1142" name="Google Shape;1142;p30"/>
          <p:cNvPicPr preferRelativeResize="0"/>
          <p:nvPr/>
        </p:nvPicPr>
        <p:blipFill>
          <a:blip r:embed="rId3">
            <a:alphaModFix/>
          </a:blip>
          <a:stretch>
            <a:fillRect/>
          </a:stretch>
        </p:blipFill>
        <p:spPr>
          <a:xfrm flipH="1">
            <a:off x="223675" y="4147525"/>
            <a:ext cx="2601175" cy="2601175"/>
          </a:xfrm>
          <a:prstGeom prst="rect">
            <a:avLst/>
          </a:prstGeom>
          <a:noFill/>
          <a:ln>
            <a:noFill/>
          </a:ln>
        </p:spPr>
      </p:pic>
      <p:sp>
        <p:nvSpPr>
          <p:cNvPr id="1143" name="Google Shape;1143;p30"/>
          <p:cNvSpPr/>
          <p:nvPr/>
        </p:nvSpPr>
        <p:spPr>
          <a:xfrm>
            <a:off x="1589400" y="4147525"/>
            <a:ext cx="2147700" cy="1145400"/>
          </a:xfrm>
          <a:prstGeom prst="wedgeRoundRectCallout">
            <a:avLst>
              <a:gd fmla="val -39720" name="adj1"/>
              <a:gd fmla="val 74998" name="adj2"/>
              <a:gd fmla="val 0" name="adj3"/>
            </a:avLst>
          </a:prstGeom>
          <a:solidFill>
            <a:srgbClr val="B1C4DA"/>
          </a:soli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2000">
                <a:solidFill>
                  <a:srgbClr val="000000"/>
                </a:solidFill>
                <a:latin typeface="Comfortaa"/>
                <a:ea typeface="Comfortaa"/>
                <a:cs typeface="Comfortaa"/>
                <a:sym typeface="Comfortaa"/>
              </a:rPr>
              <a:t>¡Si se puede!</a:t>
            </a:r>
            <a:endParaRPr/>
          </a:p>
        </p:txBody>
      </p:sp>
      <p:grpSp>
        <p:nvGrpSpPr>
          <p:cNvPr id="1144" name="Google Shape;1144;p30"/>
          <p:cNvGrpSpPr/>
          <p:nvPr/>
        </p:nvGrpSpPr>
        <p:grpSpPr>
          <a:xfrm>
            <a:off x="9796741" y="444756"/>
            <a:ext cx="2140945" cy="604881"/>
            <a:chOff x="9300301" y="496398"/>
            <a:chExt cx="1989911" cy="655200"/>
          </a:xfrm>
        </p:grpSpPr>
        <p:sp>
          <p:nvSpPr>
            <p:cNvPr id="1145" name="Google Shape;1145;p30"/>
            <p:cNvSpPr/>
            <p:nvPr/>
          </p:nvSpPr>
          <p:spPr>
            <a:xfrm>
              <a:off x="9300301" y="496398"/>
              <a:ext cx="315600" cy="655200"/>
            </a:xfrm>
            <a:prstGeom prst="rect">
              <a:avLst/>
            </a:prstGeom>
            <a:solidFill>
              <a:srgbClr val="4E74A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6" name="Google Shape;1146;p30"/>
            <p:cNvSpPr/>
            <p:nvPr/>
          </p:nvSpPr>
          <p:spPr>
            <a:xfrm>
              <a:off x="9553813" y="497442"/>
              <a:ext cx="1736400" cy="653100"/>
            </a:xfrm>
            <a:prstGeom prst="rect">
              <a:avLst/>
            </a:prstGeom>
            <a:solidFill>
              <a:srgbClr val="4E74A3"/>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147" name="Google Shape;1147;p30"/>
          <p:cNvSpPr txBox="1"/>
          <p:nvPr/>
        </p:nvSpPr>
        <p:spPr>
          <a:xfrm>
            <a:off x="10331475" y="444788"/>
            <a:ext cx="1606200" cy="604800"/>
          </a:xfrm>
          <a:prstGeom prst="rect">
            <a:avLst/>
          </a:prstGeom>
          <a:solidFill>
            <a:srgbClr val="B1C4D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EL cuerpo</a:t>
            </a:r>
            <a:endParaRPr b="1" sz="1600">
              <a:solidFill>
                <a:schemeClr val="dk1"/>
              </a:solidFill>
              <a:latin typeface="Amatic SC"/>
              <a:ea typeface="Amatic SC"/>
              <a:cs typeface="Amatic SC"/>
              <a:sym typeface="Amatic SC"/>
            </a:endParaRPr>
          </a:p>
        </p:txBody>
      </p:sp>
      <p:pic>
        <p:nvPicPr>
          <p:cNvPr id="1148" name="Google Shape;1148;p30">
            <a:hlinkClick r:id="rId4"/>
          </p:cNvPr>
          <p:cNvPicPr preferRelativeResize="0"/>
          <p:nvPr/>
        </p:nvPicPr>
        <p:blipFill rotWithShape="1">
          <a:blip r:embed="rId5">
            <a:alphaModFix/>
          </a:blip>
          <a:srcRect b="0" l="6725" r="0" t="11652"/>
          <a:stretch/>
        </p:blipFill>
        <p:spPr>
          <a:xfrm>
            <a:off x="6670000" y="1328025"/>
            <a:ext cx="4670400" cy="47721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9" name="Shape 1359"/>
        <p:cNvGrpSpPr/>
        <p:nvPr/>
      </p:nvGrpSpPr>
      <p:grpSpPr>
        <a:xfrm>
          <a:off x="0" y="0"/>
          <a:ext cx="0" cy="0"/>
          <a:chOff x="0" y="0"/>
          <a:chExt cx="0" cy="0"/>
        </a:xfrm>
      </p:grpSpPr>
      <p:sp>
        <p:nvSpPr>
          <p:cNvPr id="1360" name="Google Shape;1360;p48"/>
          <p:cNvSpPr txBox="1"/>
          <p:nvPr>
            <p:ph idx="1" type="subTitle"/>
          </p:nvPr>
        </p:nvSpPr>
        <p:spPr>
          <a:xfrm>
            <a:off x="6777325" y="4336675"/>
            <a:ext cx="1290900" cy="373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
        <p:nvSpPr>
          <p:cNvPr id="1361" name="Google Shape;1361;p48"/>
          <p:cNvSpPr txBox="1"/>
          <p:nvPr>
            <p:ph idx="2" type="subTitle"/>
          </p:nvPr>
        </p:nvSpPr>
        <p:spPr>
          <a:xfrm>
            <a:off x="8542450" y="4368275"/>
            <a:ext cx="1441200" cy="373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
        <p:nvSpPr>
          <p:cNvPr id="1362" name="Google Shape;1362;p48"/>
          <p:cNvSpPr txBox="1"/>
          <p:nvPr>
            <p:ph idx="3" type="subTitle"/>
          </p:nvPr>
        </p:nvSpPr>
        <p:spPr>
          <a:xfrm>
            <a:off x="10407675" y="4368275"/>
            <a:ext cx="1290900" cy="373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
        <p:nvSpPr>
          <p:cNvPr id="1363" name="Google Shape;1363;p48"/>
          <p:cNvSpPr txBox="1"/>
          <p:nvPr>
            <p:ph idx="4" type="subTitle"/>
          </p:nvPr>
        </p:nvSpPr>
        <p:spPr>
          <a:xfrm>
            <a:off x="431450" y="2264750"/>
            <a:ext cx="1290900" cy="7320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
        <p:nvSpPr>
          <p:cNvPr id="1364" name="Google Shape;1364;p48"/>
          <p:cNvSpPr txBox="1"/>
          <p:nvPr>
            <p:ph idx="5" type="subTitle"/>
          </p:nvPr>
        </p:nvSpPr>
        <p:spPr>
          <a:xfrm>
            <a:off x="356300" y="4672850"/>
            <a:ext cx="1441200" cy="373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
        <p:nvSpPr>
          <p:cNvPr id="1365" name="Google Shape;1365;p48"/>
          <p:cNvSpPr txBox="1"/>
          <p:nvPr>
            <p:ph idx="6" type="subTitle"/>
          </p:nvPr>
        </p:nvSpPr>
        <p:spPr>
          <a:xfrm>
            <a:off x="2599775" y="4596650"/>
            <a:ext cx="1290900" cy="373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
        <p:nvSpPr>
          <p:cNvPr id="1366" name="Google Shape;1366;p48"/>
          <p:cNvSpPr txBox="1"/>
          <p:nvPr>
            <p:ph idx="7" type="subTitle"/>
          </p:nvPr>
        </p:nvSpPr>
        <p:spPr>
          <a:xfrm>
            <a:off x="3739450" y="2516450"/>
            <a:ext cx="1290900" cy="373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
        <p:nvSpPr>
          <p:cNvPr id="1367" name="Google Shape;1367;p48"/>
          <p:cNvSpPr txBox="1"/>
          <p:nvPr>
            <p:ph idx="8" type="subTitle"/>
          </p:nvPr>
        </p:nvSpPr>
        <p:spPr>
          <a:xfrm>
            <a:off x="4420325" y="3080400"/>
            <a:ext cx="1290900" cy="373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
        <p:nvSpPr>
          <p:cNvPr id="1368" name="Google Shape;1368;p48"/>
          <p:cNvSpPr txBox="1"/>
          <p:nvPr>
            <p:ph idx="9" type="subTitle"/>
          </p:nvPr>
        </p:nvSpPr>
        <p:spPr>
          <a:xfrm>
            <a:off x="4144675" y="3873475"/>
            <a:ext cx="1290900" cy="373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2" name="Shape 1372"/>
        <p:cNvGrpSpPr/>
        <p:nvPr/>
      </p:nvGrpSpPr>
      <p:grpSpPr>
        <a:xfrm>
          <a:off x="0" y="0"/>
          <a:ext cx="0" cy="0"/>
          <a:chOff x="0" y="0"/>
          <a:chExt cx="0" cy="0"/>
        </a:xfrm>
      </p:grpSpPr>
      <p:sp>
        <p:nvSpPr>
          <p:cNvPr id="1373" name="Google Shape;1373;p49"/>
          <p:cNvSpPr txBox="1"/>
          <p:nvPr>
            <p:ph idx="1" type="subTitle"/>
          </p:nvPr>
        </p:nvSpPr>
        <p:spPr>
          <a:xfrm>
            <a:off x="6853525" y="4184275"/>
            <a:ext cx="1290900" cy="373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
        <p:nvSpPr>
          <p:cNvPr id="1374" name="Google Shape;1374;p49"/>
          <p:cNvSpPr txBox="1"/>
          <p:nvPr>
            <p:ph idx="2" type="subTitle"/>
          </p:nvPr>
        </p:nvSpPr>
        <p:spPr>
          <a:xfrm>
            <a:off x="8618650" y="4215875"/>
            <a:ext cx="1441200" cy="373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
        <p:nvSpPr>
          <p:cNvPr id="1375" name="Google Shape;1375;p49"/>
          <p:cNvSpPr txBox="1"/>
          <p:nvPr>
            <p:ph idx="3" type="subTitle"/>
          </p:nvPr>
        </p:nvSpPr>
        <p:spPr>
          <a:xfrm>
            <a:off x="10483875" y="4215875"/>
            <a:ext cx="1290900" cy="373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
        <p:nvSpPr>
          <p:cNvPr id="1376" name="Google Shape;1376;p49"/>
          <p:cNvSpPr txBox="1"/>
          <p:nvPr>
            <p:ph idx="4" type="subTitle"/>
          </p:nvPr>
        </p:nvSpPr>
        <p:spPr>
          <a:xfrm>
            <a:off x="606925" y="4123875"/>
            <a:ext cx="1290900" cy="373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
        <p:nvSpPr>
          <p:cNvPr id="1377" name="Google Shape;1377;p49"/>
          <p:cNvSpPr txBox="1"/>
          <p:nvPr>
            <p:ph idx="5" type="subTitle"/>
          </p:nvPr>
        </p:nvSpPr>
        <p:spPr>
          <a:xfrm>
            <a:off x="2372050" y="4155475"/>
            <a:ext cx="1441200" cy="373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
        <p:nvSpPr>
          <p:cNvPr id="1378" name="Google Shape;1378;p49"/>
          <p:cNvSpPr txBox="1"/>
          <p:nvPr>
            <p:ph idx="6" type="subTitle"/>
          </p:nvPr>
        </p:nvSpPr>
        <p:spPr>
          <a:xfrm>
            <a:off x="4237275" y="4155475"/>
            <a:ext cx="1290900" cy="373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2" name="Shape 1382"/>
        <p:cNvGrpSpPr/>
        <p:nvPr/>
      </p:nvGrpSpPr>
      <p:grpSpPr>
        <a:xfrm>
          <a:off x="0" y="0"/>
          <a:ext cx="0" cy="0"/>
          <a:chOff x="0" y="0"/>
          <a:chExt cx="0" cy="0"/>
        </a:xfrm>
      </p:grpSpPr>
      <p:sp>
        <p:nvSpPr>
          <p:cNvPr id="1383" name="Google Shape;1383;p50"/>
          <p:cNvSpPr/>
          <p:nvPr/>
        </p:nvSpPr>
        <p:spPr>
          <a:xfrm>
            <a:off x="726700" y="1328025"/>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84" name="Google Shape;1384;p50"/>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385" name="Google Shape;1385;p50"/>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¿Cuántos tiene?</a:t>
            </a:r>
            <a:endParaRPr b="1" sz="4000">
              <a:latin typeface="Amatic SC"/>
              <a:ea typeface="Amatic SC"/>
              <a:cs typeface="Amatic SC"/>
              <a:sym typeface="Amatic SC"/>
            </a:endParaRPr>
          </a:p>
        </p:txBody>
      </p:sp>
      <p:sp>
        <p:nvSpPr>
          <p:cNvPr id="1386" name="Google Shape;1386;p50"/>
          <p:cNvSpPr txBox="1"/>
          <p:nvPr/>
        </p:nvSpPr>
        <p:spPr>
          <a:xfrm>
            <a:off x="532125" y="2649225"/>
            <a:ext cx="5003400" cy="1502100"/>
          </a:xfrm>
          <a:prstGeom prst="rect">
            <a:avLst/>
          </a:prstGeom>
          <a:noFill/>
          <a:ln cap="flat" cmpd="sng" w="28575">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800">
                <a:latin typeface="Patrick Hand"/>
                <a:ea typeface="Patrick Hand"/>
                <a:cs typeface="Patrick Hand"/>
                <a:sym typeface="Patrick Hand"/>
              </a:rPr>
              <a:t>Instrucciones: Look at the monsters and count </a:t>
            </a:r>
            <a:r>
              <a:rPr lang="es-ES" sz="2800">
                <a:latin typeface="Patrick Hand"/>
                <a:ea typeface="Patrick Hand"/>
                <a:cs typeface="Patrick Hand"/>
                <a:sym typeface="Patrick Hand"/>
              </a:rPr>
              <a:t>its</a:t>
            </a:r>
            <a:r>
              <a:rPr lang="es-ES" sz="2800">
                <a:latin typeface="Patrick Hand"/>
                <a:ea typeface="Patrick Hand"/>
                <a:cs typeface="Patrick Hand"/>
                <a:sym typeface="Patrick Hand"/>
              </a:rPr>
              <a:t> body parts! Then, answer what color they are!</a:t>
            </a:r>
            <a:endParaRPr sz="2800">
              <a:latin typeface="Patrick Hand"/>
              <a:ea typeface="Patrick Hand"/>
              <a:cs typeface="Patrick Hand"/>
              <a:sym typeface="Patrick Hand"/>
            </a:endParaRPr>
          </a:p>
        </p:txBody>
      </p:sp>
      <p:sp>
        <p:nvSpPr>
          <p:cNvPr id="1387" name="Google Shape;1387;p50"/>
          <p:cNvSpPr/>
          <p:nvPr/>
        </p:nvSpPr>
        <p:spPr>
          <a:xfrm rot="-591934">
            <a:off x="621067" y="4620843"/>
            <a:ext cx="3020364" cy="1481797"/>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88" name="Google Shape;1388;p50"/>
          <p:cNvSpPr txBox="1"/>
          <p:nvPr/>
        </p:nvSpPr>
        <p:spPr>
          <a:xfrm rot="-591618">
            <a:off x="659348" y="4930551"/>
            <a:ext cx="2939623" cy="80785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300">
                <a:latin typeface="Amatic SC"/>
                <a:ea typeface="Amatic SC"/>
                <a:cs typeface="Amatic SC"/>
                <a:sym typeface="Amatic SC"/>
              </a:rPr>
              <a:t>¿Cuántos tiene?</a:t>
            </a:r>
            <a:endParaRPr b="1" sz="4300">
              <a:latin typeface="Amatic SC"/>
              <a:ea typeface="Amatic SC"/>
              <a:cs typeface="Amatic SC"/>
              <a:sym typeface="Amatic SC"/>
            </a:endParaRPr>
          </a:p>
          <a:p>
            <a:pPr indent="0" lvl="0" marL="0" marR="0" rtl="0" algn="ctr">
              <a:spcBef>
                <a:spcPts val="0"/>
              </a:spcBef>
              <a:spcAft>
                <a:spcPts val="0"/>
              </a:spcAft>
              <a:buNone/>
            </a:pPr>
            <a:r>
              <a:rPr b="1" lang="es-ES" sz="2100">
                <a:latin typeface="Amatic SC"/>
                <a:ea typeface="Amatic SC"/>
                <a:cs typeface="Amatic SC"/>
                <a:sym typeface="Amatic SC"/>
              </a:rPr>
              <a:t>how many_does it have</a:t>
            </a:r>
            <a:endParaRPr b="1" sz="2100">
              <a:latin typeface="Amatic SC"/>
              <a:ea typeface="Amatic SC"/>
              <a:cs typeface="Amatic SC"/>
              <a:sym typeface="Amatic SC"/>
            </a:endParaRPr>
          </a:p>
        </p:txBody>
      </p:sp>
      <p:sp>
        <p:nvSpPr>
          <p:cNvPr id="1389" name="Google Shape;1389;p50"/>
          <p:cNvSpPr/>
          <p:nvPr/>
        </p:nvSpPr>
        <p:spPr>
          <a:xfrm rot="-256961">
            <a:off x="3310338" y="5598575"/>
            <a:ext cx="397711" cy="400149"/>
          </a:xfrm>
          <a:prstGeom prst="rect">
            <a:avLst/>
          </a:prstGeom>
          <a:solidFill>
            <a:srgbClr val="FAF2D4">
              <a:alpha val="34900"/>
            </a:srgbClr>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90" name="Google Shape;1390;p50"/>
          <p:cNvSpPr/>
          <p:nvPr/>
        </p:nvSpPr>
        <p:spPr>
          <a:xfrm rot="867200">
            <a:off x="487791" y="4701051"/>
            <a:ext cx="379821" cy="684949"/>
          </a:xfrm>
          <a:prstGeom prst="rect">
            <a:avLst/>
          </a:prstGeom>
          <a:solidFill>
            <a:srgbClr val="FAF2D4">
              <a:alpha val="34900"/>
            </a:srgbClr>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91" name="Google Shape;1391;p50"/>
          <p:cNvSpPr/>
          <p:nvPr/>
        </p:nvSpPr>
        <p:spPr>
          <a:xfrm rot="-591733">
            <a:off x="6758694" y="447996"/>
            <a:ext cx="2254212" cy="1481797"/>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92" name="Google Shape;1392;p50"/>
          <p:cNvSpPr txBox="1"/>
          <p:nvPr/>
        </p:nvSpPr>
        <p:spPr>
          <a:xfrm rot="-591618">
            <a:off x="6380773" y="763401"/>
            <a:ext cx="2939623" cy="80785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300">
                <a:latin typeface="Amatic SC"/>
                <a:ea typeface="Amatic SC"/>
                <a:cs typeface="Amatic SC"/>
                <a:sym typeface="Amatic SC"/>
              </a:rPr>
              <a:t>tiene # _</a:t>
            </a:r>
            <a:endParaRPr b="1" sz="4300">
              <a:latin typeface="Amatic SC"/>
              <a:ea typeface="Amatic SC"/>
              <a:cs typeface="Amatic SC"/>
              <a:sym typeface="Amatic SC"/>
            </a:endParaRPr>
          </a:p>
          <a:p>
            <a:pPr indent="0" lvl="0" marL="0" marR="0" rtl="0" algn="ctr">
              <a:spcBef>
                <a:spcPts val="0"/>
              </a:spcBef>
              <a:spcAft>
                <a:spcPts val="0"/>
              </a:spcAft>
              <a:buNone/>
            </a:pPr>
            <a:r>
              <a:rPr b="1" lang="es-ES" sz="2100">
                <a:latin typeface="Amatic SC"/>
                <a:ea typeface="Amatic SC"/>
                <a:cs typeface="Amatic SC"/>
                <a:sym typeface="Amatic SC"/>
              </a:rPr>
              <a:t>It has # _</a:t>
            </a:r>
            <a:endParaRPr b="1" sz="2100">
              <a:latin typeface="Amatic SC"/>
              <a:ea typeface="Amatic SC"/>
              <a:cs typeface="Amatic SC"/>
              <a:sym typeface="Amatic SC"/>
            </a:endParaRPr>
          </a:p>
        </p:txBody>
      </p:sp>
      <p:sp>
        <p:nvSpPr>
          <p:cNvPr id="1393" name="Google Shape;1393;p50"/>
          <p:cNvSpPr/>
          <p:nvPr/>
        </p:nvSpPr>
        <p:spPr>
          <a:xfrm rot="-256961">
            <a:off x="9031763" y="1431425"/>
            <a:ext cx="397711" cy="400149"/>
          </a:xfrm>
          <a:prstGeom prst="rect">
            <a:avLst/>
          </a:prstGeom>
          <a:solidFill>
            <a:srgbClr val="FAF2D4">
              <a:alpha val="34900"/>
            </a:srgbClr>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94" name="Google Shape;1394;p50"/>
          <p:cNvSpPr/>
          <p:nvPr/>
        </p:nvSpPr>
        <p:spPr>
          <a:xfrm rot="867200">
            <a:off x="6523191" y="418226"/>
            <a:ext cx="379821" cy="684949"/>
          </a:xfrm>
          <a:prstGeom prst="rect">
            <a:avLst/>
          </a:prstGeom>
          <a:solidFill>
            <a:srgbClr val="FAF2D4">
              <a:alpha val="34900"/>
            </a:srgbClr>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95" name="Google Shape;1395;p50"/>
          <p:cNvSpPr/>
          <p:nvPr/>
        </p:nvSpPr>
        <p:spPr>
          <a:xfrm rot="616055">
            <a:off x="9398729" y="497256"/>
            <a:ext cx="2516194" cy="1481839"/>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96" name="Google Shape;1396;p50"/>
          <p:cNvSpPr txBox="1"/>
          <p:nvPr/>
        </p:nvSpPr>
        <p:spPr>
          <a:xfrm rot="616010">
            <a:off x="9380750" y="809738"/>
            <a:ext cx="2588750" cy="80777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3800">
                <a:latin typeface="Amatic SC"/>
                <a:ea typeface="Amatic SC"/>
                <a:cs typeface="Amatic SC"/>
                <a:sym typeface="Amatic SC"/>
              </a:rPr>
              <a:t>¿de </a:t>
            </a:r>
            <a:r>
              <a:rPr b="1" lang="es-ES" sz="3800">
                <a:latin typeface="Amatic SC"/>
                <a:ea typeface="Amatic SC"/>
                <a:cs typeface="Amatic SC"/>
                <a:sym typeface="Amatic SC"/>
              </a:rPr>
              <a:t>qué</a:t>
            </a:r>
            <a:r>
              <a:rPr b="1" lang="es-ES" sz="3800">
                <a:latin typeface="Amatic SC"/>
                <a:ea typeface="Amatic SC"/>
                <a:cs typeface="Amatic SC"/>
                <a:sym typeface="Amatic SC"/>
              </a:rPr>
              <a:t> color es?</a:t>
            </a:r>
            <a:endParaRPr b="1" sz="3800">
              <a:latin typeface="Amatic SC"/>
              <a:ea typeface="Amatic SC"/>
              <a:cs typeface="Amatic SC"/>
              <a:sym typeface="Amatic SC"/>
            </a:endParaRPr>
          </a:p>
          <a:p>
            <a:pPr indent="0" lvl="0" marL="0" marR="0" rtl="0" algn="ctr">
              <a:spcBef>
                <a:spcPts val="0"/>
              </a:spcBef>
              <a:spcAft>
                <a:spcPts val="0"/>
              </a:spcAft>
              <a:buNone/>
            </a:pPr>
            <a:r>
              <a:rPr b="1" lang="es-ES" sz="2200">
                <a:latin typeface="Amatic SC"/>
                <a:ea typeface="Amatic SC"/>
                <a:cs typeface="Amatic SC"/>
                <a:sym typeface="Amatic SC"/>
              </a:rPr>
              <a:t>what color is it?</a:t>
            </a:r>
            <a:endParaRPr b="1" sz="2200">
              <a:latin typeface="Amatic SC"/>
              <a:ea typeface="Amatic SC"/>
              <a:cs typeface="Amatic SC"/>
              <a:sym typeface="Amatic SC"/>
            </a:endParaRPr>
          </a:p>
        </p:txBody>
      </p:sp>
      <p:sp>
        <p:nvSpPr>
          <p:cNvPr id="1397" name="Google Shape;1397;p50"/>
          <p:cNvSpPr/>
          <p:nvPr/>
        </p:nvSpPr>
        <p:spPr>
          <a:xfrm rot="951023">
            <a:off x="11439501" y="1893054"/>
            <a:ext cx="397618" cy="400009"/>
          </a:xfrm>
          <a:prstGeom prst="rect">
            <a:avLst/>
          </a:prstGeom>
          <a:solidFill>
            <a:srgbClr val="FAF2D4">
              <a:alpha val="34900"/>
            </a:srgbClr>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98" name="Google Shape;1398;p50"/>
          <p:cNvSpPr/>
          <p:nvPr/>
        </p:nvSpPr>
        <p:spPr>
          <a:xfrm rot="2074844">
            <a:off x="9384349" y="66748"/>
            <a:ext cx="380043" cy="684897"/>
          </a:xfrm>
          <a:prstGeom prst="rect">
            <a:avLst/>
          </a:prstGeom>
          <a:solidFill>
            <a:srgbClr val="FAF2D4">
              <a:alpha val="34900"/>
            </a:srgbClr>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399" name="Google Shape;1399;p50"/>
          <p:cNvPicPr preferRelativeResize="0"/>
          <p:nvPr/>
        </p:nvPicPr>
        <p:blipFill rotWithShape="1">
          <a:blip r:embed="rId3">
            <a:alphaModFix/>
          </a:blip>
          <a:srcRect b="88939" l="0" r="0" t="0"/>
          <a:stretch/>
        </p:blipFill>
        <p:spPr>
          <a:xfrm>
            <a:off x="6353550" y="2911401"/>
            <a:ext cx="5432378" cy="1502095"/>
          </a:xfrm>
          <a:prstGeom prst="rect">
            <a:avLst/>
          </a:prstGeom>
          <a:noFill/>
          <a:ln>
            <a:noFill/>
          </a:ln>
        </p:spPr>
      </p:pic>
      <p:pic>
        <p:nvPicPr>
          <p:cNvPr id="1400" name="Google Shape;1400;p50"/>
          <p:cNvPicPr preferRelativeResize="0"/>
          <p:nvPr/>
        </p:nvPicPr>
        <p:blipFill rotWithShape="1">
          <a:blip r:embed="rId3">
            <a:alphaModFix/>
          </a:blip>
          <a:srcRect b="73270" l="0" r="0" t="12234"/>
          <a:stretch/>
        </p:blipFill>
        <p:spPr>
          <a:xfrm>
            <a:off x="6561450" y="4852600"/>
            <a:ext cx="4904697" cy="1777475"/>
          </a:xfrm>
          <a:prstGeom prst="rect">
            <a:avLst/>
          </a:prstGeom>
          <a:noFill/>
          <a:ln>
            <a:noFill/>
          </a:ln>
        </p:spPr>
      </p:pic>
      <p:sp>
        <p:nvSpPr>
          <p:cNvPr id="1401" name="Google Shape;1401;p50"/>
          <p:cNvSpPr txBox="1"/>
          <p:nvPr/>
        </p:nvSpPr>
        <p:spPr>
          <a:xfrm>
            <a:off x="6576925" y="2435900"/>
            <a:ext cx="5003400" cy="4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a:t>     UNO                               DOS                           TRES</a:t>
            </a:r>
            <a:endParaRPr/>
          </a:p>
        </p:txBody>
      </p:sp>
      <p:sp>
        <p:nvSpPr>
          <p:cNvPr id="1402" name="Google Shape;1402;p50"/>
          <p:cNvSpPr txBox="1"/>
          <p:nvPr/>
        </p:nvSpPr>
        <p:spPr>
          <a:xfrm>
            <a:off x="6576925" y="4567900"/>
            <a:ext cx="5003400" cy="4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a:t>     CUATRO                    CINCO                         SEIS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6" name="Shape 1406"/>
        <p:cNvGrpSpPr/>
        <p:nvPr/>
      </p:nvGrpSpPr>
      <p:grpSpPr>
        <a:xfrm>
          <a:off x="0" y="0"/>
          <a:ext cx="0" cy="0"/>
          <a:chOff x="0" y="0"/>
          <a:chExt cx="0" cy="0"/>
        </a:xfrm>
      </p:grpSpPr>
      <p:sp>
        <p:nvSpPr>
          <p:cNvPr id="1407" name="Google Shape;1407;p51"/>
          <p:cNvSpPr/>
          <p:nvPr/>
        </p:nvSpPr>
        <p:spPr>
          <a:xfrm rot="-1075149">
            <a:off x="6642566" y="1656961"/>
            <a:ext cx="5100518" cy="3355747"/>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408" name="Google Shape;1408;p51"/>
          <p:cNvSpPr/>
          <p:nvPr/>
        </p:nvSpPr>
        <p:spPr>
          <a:xfrm>
            <a:off x="6541275" y="1183225"/>
            <a:ext cx="5303100" cy="43032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409" name="Google Shape;1409;p51">
            <a:hlinkClick r:id="rId3"/>
          </p:cNvPr>
          <p:cNvPicPr preferRelativeResize="0"/>
          <p:nvPr/>
        </p:nvPicPr>
        <p:blipFill>
          <a:blip r:embed="rId4">
            <a:alphaModFix/>
          </a:blip>
          <a:stretch>
            <a:fillRect/>
          </a:stretch>
        </p:blipFill>
        <p:spPr>
          <a:xfrm>
            <a:off x="6477925" y="1408200"/>
            <a:ext cx="5448175" cy="3810249"/>
          </a:xfrm>
          <a:prstGeom prst="rect">
            <a:avLst/>
          </a:prstGeom>
          <a:noFill/>
          <a:ln>
            <a:noFill/>
          </a:ln>
        </p:spPr>
      </p:pic>
      <p:sp>
        <p:nvSpPr>
          <p:cNvPr id="1410" name="Google Shape;1410;p51"/>
          <p:cNvSpPr/>
          <p:nvPr/>
        </p:nvSpPr>
        <p:spPr>
          <a:xfrm>
            <a:off x="726700" y="1328025"/>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411" name="Google Shape;1411;p51"/>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412" name="Google Shape;1412;p51"/>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¿Cómo se escribe…?</a:t>
            </a:r>
            <a:endParaRPr b="1" sz="4000">
              <a:latin typeface="Amatic SC"/>
              <a:ea typeface="Amatic SC"/>
              <a:cs typeface="Amatic SC"/>
              <a:sym typeface="Amatic SC"/>
            </a:endParaRPr>
          </a:p>
        </p:txBody>
      </p:sp>
      <p:sp>
        <p:nvSpPr>
          <p:cNvPr id="1413" name="Google Shape;1413;p51"/>
          <p:cNvSpPr txBox="1"/>
          <p:nvPr/>
        </p:nvSpPr>
        <p:spPr>
          <a:xfrm>
            <a:off x="2495325" y="2649225"/>
            <a:ext cx="3040200" cy="3728400"/>
          </a:xfrm>
          <a:prstGeom prst="rect">
            <a:avLst/>
          </a:prstGeom>
          <a:noFill/>
          <a:ln cap="flat" cmpd="sng" w="28575">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800">
                <a:latin typeface="Patrick Hand"/>
                <a:ea typeface="Patrick Hand"/>
                <a:cs typeface="Patrick Hand"/>
                <a:sym typeface="Patrick Hand"/>
              </a:rPr>
              <a:t>Instrucciones: Either print a copy or do it digitally using Google Draw. Read the poem and then draw and label the characters facial features (ojos, nariz, boca, orejas)</a:t>
            </a:r>
            <a:endParaRPr/>
          </a:p>
        </p:txBody>
      </p:sp>
      <p:sp>
        <p:nvSpPr>
          <p:cNvPr id="1414" name="Google Shape;1414;p51"/>
          <p:cNvSpPr/>
          <p:nvPr/>
        </p:nvSpPr>
        <p:spPr>
          <a:xfrm rot="-1499585">
            <a:off x="6819988" y="5172309"/>
            <a:ext cx="1613930" cy="906890"/>
          </a:xfrm>
          <a:prstGeom prst="rightArrow">
            <a:avLst>
              <a:gd fmla="val 50000" name="adj1"/>
              <a:gd fmla="val 50000" name="adj2"/>
            </a:avLst>
          </a:prstGeom>
          <a:gradFill>
            <a:gsLst>
              <a:gs pos="0">
                <a:srgbClr val="DFE9FB"/>
              </a:gs>
              <a:gs pos="100000">
                <a:srgbClr val="6E9BE7"/>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download PDF</a:t>
            </a:r>
            <a:endParaRPr sz="1000">
              <a:latin typeface="Comfortaa"/>
              <a:ea typeface="Comfortaa"/>
              <a:cs typeface="Comfortaa"/>
              <a:sym typeface="Comfortaa"/>
            </a:endParaRPr>
          </a:p>
        </p:txBody>
      </p:sp>
      <p:pic>
        <p:nvPicPr>
          <p:cNvPr id="1415" name="Google Shape;1415;p51"/>
          <p:cNvPicPr preferRelativeResize="0"/>
          <p:nvPr/>
        </p:nvPicPr>
        <p:blipFill>
          <a:blip r:embed="rId5">
            <a:alphaModFix/>
          </a:blip>
          <a:stretch>
            <a:fillRect/>
          </a:stretch>
        </p:blipFill>
        <p:spPr>
          <a:xfrm>
            <a:off x="198375" y="2406895"/>
            <a:ext cx="2593245" cy="446190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9" name="Shape 1419"/>
        <p:cNvGrpSpPr/>
        <p:nvPr/>
      </p:nvGrpSpPr>
      <p:grpSpPr>
        <a:xfrm>
          <a:off x="0" y="0"/>
          <a:ext cx="0" cy="0"/>
          <a:chOff x="0" y="0"/>
          <a:chExt cx="0" cy="0"/>
        </a:xfrm>
      </p:grpSpPr>
      <p:sp>
        <p:nvSpPr>
          <p:cNvPr id="1420" name="Google Shape;1420;p52"/>
          <p:cNvSpPr/>
          <p:nvPr/>
        </p:nvSpPr>
        <p:spPr>
          <a:xfrm>
            <a:off x="726700" y="1328025"/>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421" name="Google Shape;1421;p52"/>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422" name="Google Shape;1422;p52"/>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la maestra Dice toca la...</a:t>
            </a:r>
            <a:endParaRPr b="1" sz="4000">
              <a:latin typeface="Amatic SC"/>
              <a:ea typeface="Amatic SC"/>
              <a:cs typeface="Amatic SC"/>
              <a:sym typeface="Amatic SC"/>
            </a:endParaRPr>
          </a:p>
        </p:txBody>
      </p:sp>
      <p:sp>
        <p:nvSpPr>
          <p:cNvPr id="1423" name="Google Shape;1423;p52"/>
          <p:cNvSpPr txBox="1"/>
          <p:nvPr/>
        </p:nvSpPr>
        <p:spPr>
          <a:xfrm>
            <a:off x="532125" y="2649225"/>
            <a:ext cx="5003400" cy="3283200"/>
          </a:xfrm>
          <a:prstGeom prst="rect">
            <a:avLst/>
          </a:prstGeom>
          <a:noFill/>
          <a:ln cap="flat" cmpd="sng" w="28575">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800">
                <a:latin typeface="Patrick Hand"/>
                <a:ea typeface="Patrick Hand"/>
                <a:cs typeface="Patrick Hand"/>
                <a:sym typeface="Patrick Hand"/>
              </a:rPr>
              <a:t>Instrucciones: It’s Simon Says in Spanish! Don’t touch the body part unless I say La Maestra Dice Toca la.</a:t>
            </a:r>
            <a:endParaRPr sz="2800">
              <a:latin typeface="Patrick Hand"/>
              <a:ea typeface="Patrick Hand"/>
              <a:cs typeface="Patrick Hand"/>
              <a:sym typeface="Patrick Hand"/>
            </a:endParaRPr>
          </a:p>
          <a:p>
            <a:pPr indent="0" lvl="0" marL="0" marR="0" rtl="0" algn="l">
              <a:lnSpc>
                <a:spcPct val="100000"/>
              </a:lnSpc>
              <a:spcBef>
                <a:spcPts val="0"/>
              </a:spcBef>
              <a:spcAft>
                <a:spcPts val="0"/>
              </a:spcAft>
              <a:buNone/>
            </a:pPr>
            <a:r>
              <a:t/>
            </a:r>
            <a:endParaRPr sz="2800">
              <a:latin typeface="Patrick Hand"/>
              <a:ea typeface="Patrick Hand"/>
              <a:cs typeface="Patrick Hand"/>
              <a:sym typeface="Patrick Hand"/>
            </a:endParaRPr>
          </a:p>
          <a:p>
            <a:pPr indent="0" lvl="0" marL="0" marR="0" rtl="0" algn="l">
              <a:lnSpc>
                <a:spcPct val="100000"/>
              </a:lnSpc>
              <a:spcBef>
                <a:spcPts val="0"/>
              </a:spcBef>
              <a:spcAft>
                <a:spcPts val="0"/>
              </a:spcAft>
              <a:buNone/>
            </a:pPr>
            <a:r>
              <a:rPr lang="es-ES" sz="2800">
                <a:latin typeface="Patrick Hand"/>
                <a:ea typeface="Patrick Hand"/>
                <a:cs typeface="Patrick Hand"/>
                <a:sym typeface="Patrick Hand"/>
              </a:rPr>
              <a:t>If you hear me say,  </a:t>
            </a:r>
            <a:r>
              <a:rPr lang="es-ES" sz="2800">
                <a:solidFill>
                  <a:schemeClr val="dk1"/>
                </a:solidFill>
                <a:latin typeface="Patrick Hand"/>
                <a:ea typeface="Patrick Hand"/>
                <a:cs typeface="Patrick Hand"/>
                <a:sym typeface="Patrick Hand"/>
              </a:rPr>
              <a:t>La Maestra Dice Toca la, then be the first to correctly touch it!</a:t>
            </a:r>
            <a:endParaRPr sz="2800">
              <a:latin typeface="Patrick Hand"/>
              <a:ea typeface="Patrick Hand"/>
              <a:cs typeface="Patrick Hand"/>
              <a:sym typeface="Patrick Hand"/>
            </a:endParaRPr>
          </a:p>
        </p:txBody>
      </p:sp>
      <p:grpSp>
        <p:nvGrpSpPr>
          <p:cNvPr id="1424" name="Google Shape;1424;p52"/>
          <p:cNvGrpSpPr/>
          <p:nvPr/>
        </p:nvGrpSpPr>
        <p:grpSpPr>
          <a:xfrm>
            <a:off x="9872941" y="444756"/>
            <a:ext cx="2140945" cy="604881"/>
            <a:chOff x="9300301" y="496398"/>
            <a:chExt cx="1989911" cy="655200"/>
          </a:xfrm>
        </p:grpSpPr>
        <p:sp>
          <p:nvSpPr>
            <p:cNvPr id="1425" name="Google Shape;1425;p52"/>
            <p:cNvSpPr/>
            <p:nvPr/>
          </p:nvSpPr>
          <p:spPr>
            <a:xfrm>
              <a:off x="9300301" y="496398"/>
              <a:ext cx="315600" cy="655200"/>
            </a:xfrm>
            <a:prstGeom prst="rect">
              <a:avLst/>
            </a:prstGeom>
            <a:solidFill>
              <a:srgbClr val="4E74A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26" name="Google Shape;1426;p52"/>
            <p:cNvSpPr/>
            <p:nvPr/>
          </p:nvSpPr>
          <p:spPr>
            <a:xfrm>
              <a:off x="9553813" y="497442"/>
              <a:ext cx="1736400" cy="653100"/>
            </a:xfrm>
            <a:prstGeom prst="rect">
              <a:avLst/>
            </a:prstGeom>
            <a:solidFill>
              <a:srgbClr val="4E74A3"/>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427" name="Google Shape;1427;p52"/>
          <p:cNvSpPr txBox="1"/>
          <p:nvPr/>
        </p:nvSpPr>
        <p:spPr>
          <a:xfrm>
            <a:off x="10407675" y="444788"/>
            <a:ext cx="1606200" cy="604800"/>
          </a:xfrm>
          <a:prstGeom prst="rect">
            <a:avLst/>
          </a:prstGeom>
          <a:solidFill>
            <a:srgbClr val="B1C4D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EL CUERPO</a:t>
            </a:r>
            <a:endParaRPr b="1" sz="1600">
              <a:solidFill>
                <a:schemeClr val="dk1"/>
              </a:solidFill>
              <a:latin typeface="Amatic SC"/>
              <a:ea typeface="Amatic SC"/>
              <a:cs typeface="Amatic SC"/>
              <a:sym typeface="Amatic SC"/>
            </a:endParaRPr>
          </a:p>
        </p:txBody>
      </p:sp>
      <p:pic>
        <p:nvPicPr>
          <p:cNvPr id="1428" name="Google Shape;1428;p52"/>
          <p:cNvPicPr preferRelativeResize="0"/>
          <p:nvPr/>
        </p:nvPicPr>
        <p:blipFill>
          <a:blip r:embed="rId3">
            <a:alphaModFix/>
          </a:blip>
          <a:stretch>
            <a:fillRect/>
          </a:stretch>
        </p:blipFill>
        <p:spPr>
          <a:xfrm flipH="1">
            <a:off x="6493150" y="17088"/>
            <a:ext cx="4143137" cy="7128623"/>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2" name="Shape 1432"/>
        <p:cNvGrpSpPr/>
        <p:nvPr/>
      </p:nvGrpSpPr>
      <p:grpSpPr>
        <a:xfrm>
          <a:off x="0" y="0"/>
          <a:ext cx="0" cy="0"/>
          <a:chOff x="0" y="0"/>
          <a:chExt cx="0" cy="0"/>
        </a:xfrm>
      </p:grpSpPr>
      <p:sp>
        <p:nvSpPr>
          <p:cNvPr id="1433" name="Google Shape;1433;p53"/>
          <p:cNvSpPr txBox="1"/>
          <p:nvPr>
            <p:ph idx="1" type="subTitle"/>
          </p:nvPr>
        </p:nvSpPr>
        <p:spPr>
          <a:xfrm>
            <a:off x="8955750" y="1089200"/>
            <a:ext cx="2642100" cy="1219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
        <p:nvSpPr>
          <p:cNvPr id="1434" name="Google Shape;1434;p53"/>
          <p:cNvSpPr txBox="1"/>
          <p:nvPr>
            <p:ph idx="2" type="subTitle"/>
          </p:nvPr>
        </p:nvSpPr>
        <p:spPr>
          <a:xfrm>
            <a:off x="8984125" y="3204200"/>
            <a:ext cx="2642100" cy="1219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
        <p:nvSpPr>
          <p:cNvPr id="1435" name="Google Shape;1435;p53"/>
          <p:cNvSpPr txBox="1"/>
          <p:nvPr>
            <p:ph idx="3" type="subTitle"/>
          </p:nvPr>
        </p:nvSpPr>
        <p:spPr>
          <a:xfrm>
            <a:off x="8925375" y="5441075"/>
            <a:ext cx="2642100" cy="1219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9" name="Shape 1439"/>
        <p:cNvGrpSpPr/>
        <p:nvPr/>
      </p:nvGrpSpPr>
      <p:grpSpPr>
        <a:xfrm>
          <a:off x="0" y="0"/>
          <a:ext cx="0" cy="0"/>
          <a:chOff x="0" y="0"/>
          <a:chExt cx="0" cy="0"/>
        </a:xfrm>
      </p:grpSpPr>
      <p:sp>
        <p:nvSpPr>
          <p:cNvPr id="1440" name="Google Shape;1440;p54"/>
          <p:cNvSpPr txBox="1"/>
          <p:nvPr>
            <p:ph idx="1" type="subTitle"/>
          </p:nvPr>
        </p:nvSpPr>
        <p:spPr>
          <a:xfrm>
            <a:off x="2460800" y="3408825"/>
            <a:ext cx="2903100" cy="1219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
        <p:nvSpPr>
          <p:cNvPr id="1441" name="Google Shape;1441;p54"/>
          <p:cNvSpPr txBox="1"/>
          <p:nvPr>
            <p:ph idx="2" type="subTitle"/>
          </p:nvPr>
        </p:nvSpPr>
        <p:spPr>
          <a:xfrm>
            <a:off x="2508463" y="5441075"/>
            <a:ext cx="2903100" cy="1219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
        <p:nvSpPr>
          <p:cNvPr id="1442" name="Google Shape;1442;p54"/>
          <p:cNvSpPr txBox="1"/>
          <p:nvPr>
            <p:ph idx="3" type="subTitle"/>
          </p:nvPr>
        </p:nvSpPr>
        <p:spPr>
          <a:xfrm>
            <a:off x="8627700" y="918250"/>
            <a:ext cx="2903100" cy="1219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
        <p:nvSpPr>
          <p:cNvPr id="1443" name="Google Shape;1443;p54"/>
          <p:cNvSpPr txBox="1"/>
          <p:nvPr>
            <p:ph idx="4" type="subTitle"/>
          </p:nvPr>
        </p:nvSpPr>
        <p:spPr>
          <a:xfrm>
            <a:off x="8705275" y="2987500"/>
            <a:ext cx="2903100" cy="1219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
        <p:nvSpPr>
          <p:cNvPr id="1444" name="Google Shape;1444;p54"/>
          <p:cNvSpPr txBox="1"/>
          <p:nvPr>
            <p:ph idx="5" type="subTitle"/>
          </p:nvPr>
        </p:nvSpPr>
        <p:spPr>
          <a:xfrm>
            <a:off x="8705275" y="5319800"/>
            <a:ext cx="2903100" cy="1219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8" name="Shape 1448"/>
        <p:cNvGrpSpPr/>
        <p:nvPr/>
      </p:nvGrpSpPr>
      <p:grpSpPr>
        <a:xfrm>
          <a:off x="0" y="0"/>
          <a:ext cx="0" cy="0"/>
          <a:chOff x="0" y="0"/>
          <a:chExt cx="0" cy="0"/>
        </a:xfrm>
      </p:grpSpPr>
      <p:sp>
        <p:nvSpPr>
          <p:cNvPr id="1449" name="Google Shape;1449;p55"/>
          <p:cNvSpPr/>
          <p:nvPr/>
        </p:nvSpPr>
        <p:spPr>
          <a:xfrm>
            <a:off x="726700" y="1328025"/>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450" name="Google Shape;1450;p55"/>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451" name="Google Shape;1451;p55"/>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la maestra Dice toca la...</a:t>
            </a:r>
            <a:endParaRPr b="1" sz="4000">
              <a:latin typeface="Amatic SC"/>
              <a:ea typeface="Amatic SC"/>
              <a:cs typeface="Amatic SC"/>
              <a:sym typeface="Amatic SC"/>
            </a:endParaRPr>
          </a:p>
        </p:txBody>
      </p:sp>
      <p:sp>
        <p:nvSpPr>
          <p:cNvPr id="1452" name="Google Shape;1452;p55"/>
          <p:cNvSpPr txBox="1"/>
          <p:nvPr/>
        </p:nvSpPr>
        <p:spPr>
          <a:xfrm>
            <a:off x="532125" y="2649225"/>
            <a:ext cx="5003400" cy="3283200"/>
          </a:xfrm>
          <a:prstGeom prst="rect">
            <a:avLst/>
          </a:prstGeom>
          <a:noFill/>
          <a:ln cap="flat" cmpd="sng" w="28575">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800">
                <a:latin typeface="Patrick Hand"/>
                <a:ea typeface="Patrick Hand"/>
                <a:cs typeface="Patrick Hand"/>
                <a:sym typeface="Patrick Hand"/>
              </a:rPr>
              <a:t>Instrucciones: It’s Simon Says in Spanish! Don’t touch the body part unless I say La Maestra Dice Toca la.</a:t>
            </a:r>
            <a:endParaRPr sz="2800">
              <a:latin typeface="Patrick Hand"/>
              <a:ea typeface="Patrick Hand"/>
              <a:cs typeface="Patrick Hand"/>
              <a:sym typeface="Patrick Hand"/>
            </a:endParaRPr>
          </a:p>
          <a:p>
            <a:pPr indent="0" lvl="0" marL="0" marR="0" rtl="0" algn="l">
              <a:lnSpc>
                <a:spcPct val="100000"/>
              </a:lnSpc>
              <a:spcBef>
                <a:spcPts val="0"/>
              </a:spcBef>
              <a:spcAft>
                <a:spcPts val="0"/>
              </a:spcAft>
              <a:buNone/>
            </a:pPr>
            <a:r>
              <a:t/>
            </a:r>
            <a:endParaRPr sz="2800">
              <a:latin typeface="Patrick Hand"/>
              <a:ea typeface="Patrick Hand"/>
              <a:cs typeface="Patrick Hand"/>
              <a:sym typeface="Patrick Hand"/>
            </a:endParaRPr>
          </a:p>
          <a:p>
            <a:pPr indent="0" lvl="0" marL="0" marR="0" rtl="0" algn="l">
              <a:lnSpc>
                <a:spcPct val="100000"/>
              </a:lnSpc>
              <a:spcBef>
                <a:spcPts val="0"/>
              </a:spcBef>
              <a:spcAft>
                <a:spcPts val="0"/>
              </a:spcAft>
              <a:buNone/>
            </a:pPr>
            <a:r>
              <a:rPr lang="es-ES" sz="2800">
                <a:latin typeface="Patrick Hand"/>
                <a:ea typeface="Patrick Hand"/>
                <a:cs typeface="Patrick Hand"/>
                <a:sym typeface="Patrick Hand"/>
              </a:rPr>
              <a:t>If you hear me say,  </a:t>
            </a:r>
            <a:r>
              <a:rPr lang="es-ES" sz="2800">
                <a:solidFill>
                  <a:schemeClr val="dk1"/>
                </a:solidFill>
                <a:latin typeface="Patrick Hand"/>
                <a:ea typeface="Patrick Hand"/>
                <a:cs typeface="Patrick Hand"/>
                <a:sym typeface="Patrick Hand"/>
              </a:rPr>
              <a:t>La Maestra Dice Toca la, then be the first to correctly touch it!</a:t>
            </a:r>
            <a:endParaRPr sz="2800">
              <a:latin typeface="Patrick Hand"/>
              <a:ea typeface="Patrick Hand"/>
              <a:cs typeface="Patrick Hand"/>
              <a:sym typeface="Patrick Hand"/>
            </a:endParaRPr>
          </a:p>
        </p:txBody>
      </p:sp>
      <p:grpSp>
        <p:nvGrpSpPr>
          <p:cNvPr id="1453" name="Google Shape;1453;p55"/>
          <p:cNvGrpSpPr/>
          <p:nvPr/>
        </p:nvGrpSpPr>
        <p:grpSpPr>
          <a:xfrm>
            <a:off x="9872941" y="444756"/>
            <a:ext cx="2140945" cy="604881"/>
            <a:chOff x="9300301" y="496398"/>
            <a:chExt cx="1989911" cy="655200"/>
          </a:xfrm>
        </p:grpSpPr>
        <p:sp>
          <p:nvSpPr>
            <p:cNvPr id="1454" name="Google Shape;1454;p55"/>
            <p:cNvSpPr/>
            <p:nvPr/>
          </p:nvSpPr>
          <p:spPr>
            <a:xfrm>
              <a:off x="9300301" y="496398"/>
              <a:ext cx="315600" cy="655200"/>
            </a:xfrm>
            <a:prstGeom prst="rect">
              <a:avLst/>
            </a:prstGeom>
            <a:solidFill>
              <a:srgbClr val="4E74A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55" name="Google Shape;1455;p55"/>
            <p:cNvSpPr/>
            <p:nvPr/>
          </p:nvSpPr>
          <p:spPr>
            <a:xfrm>
              <a:off x="9553813" y="497442"/>
              <a:ext cx="1736400" cy="653100"/>
            </a:xfrm>
            <a:prstGeom prst="rect">
              <a:avLst/>
            </a:prstGeom>
            <a:solidFill>
              <a:srgbClr val="4E74A3"/>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456" name="Google Shape;1456;p55"/>
          <p:cNvSpPr txBox="1"/>
          <p:nvPr/>
        </p:nvSpPr>
        <p:spPr>
          <a:xfrm>
            <a:off x="10407675" y="444788"/>
            <a:ext cx="1606200" cy="604800"/>
          </a:xfrm>
          <a:prstGeom prst="rect">
            <a:avLst/>
          </a:prstGeom>
          <a:solidFill>
            <a:srgbClr val="B1C4D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EL CUERPO</a:t>
            </a:r>
            <a:endParaRPr b="1" sz="1600">
              <a:solidFill>
                <a:schemeClr val="dk1"/>
              </a:solidFill>
              <a:latin typeface="Amatic SC"/>
              <a:ea typeface="Amatic SC"/>
              <a:cs typeface="Amatic SC"/>
              <a:sym typeface="Amatic SC"/>
            </a:endParaRPr>
          </a:p>
        </p:txBody>
      </p:sp>
      <p:sp>
        <p:nvSpPr>
          <p:cNvPr id="1457" name="Google Shape;1457;p55"/>
          <p:cNvSpPr/>
          <p:nvPr/>
        </p:nvSpPr>
        <p:spPr>
          <a:xfrm>
            <a:off x="6762100" y="1391700"/>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458" name="Google Shape;1458;p55"/>
          <p:cNvSpPr/>
          <p:nvPr/>
        </p:nvSpPr>
        <p:spPr>
          <a:xfrm>
            <a:off x="6568425" y="1455375"/>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459" name="Google Shape;1459;p55"/>
          <p:cNvSpPr txBox="1"/>
          <p:nvPr/>
        </p:nvSpPr>
        <p:spPr>
          <a:xfrm>
            <a:off x="6665375" y="1455375"/>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la maestra mala Dice toca la...</a:t>
            </a:r>
            <a:endParaRPr b="1" sz="4000">
              <a:latin typeface="Amatic SC"/>
              <a:ea typeface="Amatic SC"/>
              <a:cs typeface="Amatic SC"/>
              <a:sym typeface="Amatic SC"/>
            </a:endParaRPr>
          </a:p>
        </p:txBody>
      </p:sp>
      <p:sp>
        <p:nvSpPr>
          <p:cNvPr id="1460" name="Google Shape;1460;p55"/>
          <p:cNvSpPr txBox="1"/>
          <p:nvPr/>
        </p:nvSpPr>
        <p:spPr>
          <a:xfrm>
            <a:off x="6567525" y="2712900"/>
            <a:ext cx="5003400" cy="3283200"/>
          </a:xfrm>
          <a:prstGeom prst="rect">
            <a:avLst/>
          </a:prstGeom>
          <a:noFill/>
          <a:ln cap="flat" cmpd="sng" w="28575">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800">
                <a:latin typeface="Patrick Hand"/>
                <a:ea typeface="Patrick Hand"/>
                <a:cs typeface="Patrick Hand"/>
                <a:sym typeface="Patrick Hand"/>
              </a:rPr>
              <a:t>Instrucciones: It’s a twist! Same rules as la Maestra Dice Toca La...but this time, I might point to the correct body part...or I might not! Listen closely and remember...it’s maestra mala time!</a:t>
            </a:r>
            <a:endParaRPr sz="2800">
              <a:latin typeface="Patrick Hand"/>
              <a:ea typeface="Patrick Hand"/>
              <a:cs typeface="Patrick Hand"/>
              <a:sym typeface="Patrick Han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4" name="Shape 1464"/>
        <p:cNvGrpSpPr/>
        <p:nvPr/>
      </p:nvGrpSpPr>
      <p:grpSpPr>
        <a:xfrm>
          <a:off x="0" y="0"/>
          <a:ext cx="0" cy="0"/>
          <a:chOff x="0" y="0"/>
          <a:chExt cx="0" cy="0"/>
        </a:xfrm>
      </p:grpSpPr>
      <p:sp>
        <p:nvSpPr>
          <p:cNvPr id="1465" name="Google Shape;1465;p56"/>
          <p:cNvSpPr/>
          <p:nvPr/>
        </p:nvSpPr>
        <p:spPr>
          <a:xfrm>
            <a:off x="726700" y="1328025"/>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466" name="Google Shape;1466;p56"/>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467" name="Google Shape;1467;p56"/>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DIBUJEMOS</a:t>
            </a:r>
            <a:endParaRPr b="1" sz="4000">
              <a:latin typeface="Amatic SC"/>
              <a:ea typeface="Amatic SC"/>
              <a:cs typeface="Amatic SC"/>
              <a:sym typeface="Amatic SC"/>
            </a:endParaRPr>
          </a:p>
        </p:txBody>
      </p:sp>
      <p:sp>
        <p:nvSpPr>
          <p:cNvPr id="1468" name="Google Shape;1468;p56"/>
          <p:cNvSpPr txBox="1"/>
          <p:nvPr/>
        </p:nvSpPr>
        <p:spPr>
          <a:xfrm>
            <a:off x="532125" y="2649225"/>
            <a:ext cx="5003400" cy="2870100"/>
          </a:xfrm>
          <a:prstGeom prst="rect">
            <a:avLst/>
          </a:prstGeom>
          <a:noFill/>
          <a:ln cap="flat" cmpd="sng" w="28575">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800">
                <a:latin typeface="Patrick Hand"/>
                <a:ea typeface="Patrick Hand"/>
                <a:cs typeface="Patrick Hand"/>
                <a:sym typeface="Patrick Hand"/>
              </a:rPr>
              <a:t>Instrucciones: On a blank sheet of paper, draw a crazy monster! Add as many features as you want, then, label 10 of our vocabulary words</a:t>
            </a:r>
            <a:endParaRPr sz="2800">
              <a:latin typeface="Patrick Hand"/>
              <a:ea typeface="Patrick Hand"/>
              <a:cs typeface="Patrick Hand"/>
              <a:sym typeface="Patrick Hand"/>
            </a:endParaRPr>
          </a:p>
        </p:txBody>
      </p:sp>
      <p:sp>
        <p:nvSpPr>
          <p:cNvPr id="1469" name="Google Shape;1469;p56"/>
          <p:cNvSpPr/>
          <p:nvPr/>
        </p:nvSpPr>
        <p:spPr>
          <a:xfrm>
            <a:off x="6945475" y="2249250"/>
            <a:ext cx="4670400" cy="31200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1470" name="Google Shape;1470;p56"/>
          <p:cNvGrpSpPr/>
          <p:nvPr/>
        </p:nvGrpSpPr>
        <p:grpSpPr>
          <a:xfrm>
            <a:off x="9872941" y="444756"/>
            <a:ext cx="2140945" cy="604881"/>
            <a:chOff x="9300301" y="496398"/>
            <a:chExt cx="1989911" cy="655200"/>
          </a:xfrm>
        </p:grpSpPr>
        <p:sp>
          <p:nvSpPr>
            <p:cNvPr id="1471" name="Google Shape;1471;p56"/>
            <p:cNvSpPr/>
            <p:nvPr/>
          </p:nvSpPr>
          <p:spPr>
            <a:xfrm>
              <a:off x="9300301" y="496398"/>
              <a:ext cx="315600" cy="655200"/>
            </a:xfrm>
            <a:prstGeom prst="rect">
              <a:avLst/>
            </a:prstGeom>
            <a:solidFill>
              <a:srgbClr val="4E74A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72" name="Google Shape;1472;p56"/>
            <p:cNvSpPr/>
            <p:nvPr/>
          </p:nvSpPr>
          <p:spPr>
            <a:xfrm>
              <a:off x="9553813" y="497442"/>
              <a:ext cx="1736400" cy="653100"/>
            </a:xfrm>
            <a:prstGeom prst="rect">
              <a:avLst/>
            </a:prstGeom>
            <a:solidFill>
              <a:srgbClr val="4E74A3"/>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473" name="Google Shape;1473;p56"/>
          <p:cNvSpPr txBox="1"/>
          <p:nvPr/>
        </p:nvSpPr>
        <p:spPr>
          <a:xfrm>
            <a:off x="10407675" y="444788"/>
            <a:ext cx="1606200" cy="604800"/>
          </a:xfrm>
          <a:prstGeom prst="rect">
            <a:avLst/>
          </a:prstGeom>
          <a:solidFill>
            <a:srgbClr val="B1C4D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EL CUERPO</a:t>
            </a:r>
            <a:endParaRPr b="1" sz="1600">
              <a:solidFill>
                <a:schemeClr val="dk1"/>
              </a:solidFill>
              <a:latin typeface="Amatic SC"/>
              <a:ea typeface="Amatic SC"/>
              <a:cs typeface="Amatic SC"/>
              <a:sym typeface="Amatic SC"/>
            </a:endParaRPr>
          </a:p>
        </p:txBody>
      </p:sp>
      <p:pic>
        <p:nvPicPr>
          <p:cNvPr id="1474" name="Google Shape;1474;p56"/>
          <p:cNvPicPr preferRelativeResize="0"/>
          <p:nvPr/>
        </p:nvPicPr>
        <p:blipFill>
          <a:blip r:embed="rId3">
            <a:alphaModFix/>
          </a:blip>
          <a:stretch>
            <a:fillRect/>
          </a:stretch>
        </p:blipFill>
        <p:spPr>
          <a:xfrm>
            <a:off x="7133625" y="1599925"/>
            <a:ext cx="4670400" cy="4670400"/>
          </a:xfrm>
          <a:prstGeom prst="rect">
            <a:avLst/>
          </a:prstGeom>
          <a:noFill/>
          <a:ln>
            <a:noFill/>
          </a:ln>
        </p:spPr>
      </p:pic>
      <p:sp>
        <p:nvSpPr>
          <p:cNvPr id="1475" name="Google Shape;1475;p56"/>
          <p:cNvSpPr/>
          <p:nvPr/>
        </p:nvSpPr>
        <p:spPr>
          <a:xfrm rot="-856585">
            <a:off x="7157915" y="1986610"/>
            <a:ext cx="4461070" cy="3698986"/>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9" name="Shape 1479"/>
        <p:cNvGrpSpPr/>
        <p:nvPr/>
      </p:nvGrpSpPr>
      <p:grpSpPr>
        <a:xfrm>
          <a:off x="0" y="0"/>
          <a:ext cx="0" cy="0"/>
          <a:chOff x="0" y="0"/>
          <a:chExt cx="0" cy="0"/>
        </a:xfrm>
      </p:grpSpPr>
      <p:sp>
        <p:nvSpPr>
          <p:cNvPr id="1480" name="Google Shape;1480;p57"/>
          <p:cNvSpPr/>
          <p:nvPr/>
        </p:nvSpPr>
        <p:spPr>
          <a:xfrm>
            <a:off x="726700" y="1328025"/>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481" name="Google Shape;1481;p57"/>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482" name="Google Shape;1482;p57"/>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persona divertida</a:t>
            </a:r>
            <a:endParaRPr b="1" sz="4000">
              <a:latin typeface="Amatic SC"/>
              <a:ea typeface="Amatic SC"/>
              <a:cs typeface="Amatic SC"/>
              <a:sym typeface="Amatic SC"/>
            </a:endParaRPr>
          </a:p>
        </p:txBody>
      </p:sp>
      <p:sp>
        <p:nvSpPr>
          <p:cNvPr id="1483" name="Google Shape;1483;p57"/>
          <p:cNvSpPr txBox="1"/>
          <p:nvPr/>
        </p:nvSpPr>
        <p:spPr>
          <a:xfrm>
            <a:off x="532125" y="2649225"/>
            <a:ext cx="3810000" cy="3515400"/>
          </a:xfrm>
          <a:prstGeom prst="rect">
            <a:avLst/>
          </a:prstGeom>
          <a:noFill/>
          <a:ln cap="flat" cmpd="sng" w="28575">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800">
                <a:latin typeface="Patrick Hand"/>
                <a:ea typeface="Patrick Hand"/>
                <a:cs typeface="Patrick Hand"/>
                <a:sym typeface="Patrick Hand"/>
              </a:rPr>
              <a:t>Instrucciones: Each person will be assigned a body part to draw. Then, we’ll put them altogether to make our own silly person. Make sure you drawing fills your whole page.</a:t>
            </a:r>
            <a:endParaRPr sz="2800">
              <a:latin typeface="Patrick Hand"/>
              <a:ea typeface="Patrick Hand"/>
              <a:cs typeface="Patrick Hand"/>
              <a:sym typeface="Patrick Hand"/>
            </a:endParaRPr>
          </a:p>
        </p:txBody>
      </p:sp>
      <p:grpSp>
        <p:nvGrpSpPr>
          <p:cNvPr id="1484" name="Google Shape;1484;p57"/>
          <p:cNvGrpSpPr/>
          <p:nvPr/>
        </p:nvGrpSpPr>
        <p:grpSpPr>
          <a:xfrm>
            <a:off x="9872941" y="444756"/>
            <a:ext cx="2140945" cy="604881"/>
            <a:chOff x="9300301" y="496398"/>
            <a:chExt cx="1989911" cy="655200"/>
          </a:xfrm>
        </p:grpSpPr>
        <p:sp>
          <p:nvSpPr>
            <p:cNvPr id="1485" name="Google Shape;1485;p57"/>
            <p:cNvSpPr/>
            <p:nvPr/>
          </p:nvSpPr>
          <p:spPr>
            <a:xfrm>
              <a:off x="9300301" y="496398"/>
              <a:ext cx="315600" cy="655200"/>
            </a:xfrm>
            <a:prstGeom prst="rect">
              <a:avLst/>
            </a:prstGeom>
            <a:solidFill>
              <a:srgbClr val="4E74A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86" name="Google Shape;1486;p57"/>
            <p:cNvSpPr/>
            <p:nvPr/>
          </p:nvSpPr>
          <p:spPr>
            <a:xfrm>
              <a:off x="9553813" y="497442"/>
              <a:ext cx="1736400" cy="653100"/>
            </a:xfrm>
            <a:prstGeom prst="rect">
              <a:avLst/>
            </a:prstGeom>
            <a:solidFill>
              <a:srgbClr val="4E74A3"/>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487" name="Google Shape;1487;p57"/>
          <p:cNvSpPr txBox="1"/>
          <p:nvPr/>
        </p:nvSpPr>
        <p:spPr>
          <a:xfrm>
            <a:off x="10407675" y="444788"/>
            <a:ext cx="1606200" cy="604800"/>
          </a:xfrm>
          <a:prstGeom prst="rect">
            <a:avLst/>
          </a:prstGeom>
          <a:solidFill>
            <a:srgbClr val="B1C4D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EL CUERPO</a:t>
            </a:r>
            <a:endParaRPr b="1" sz="1600">
              <a:solidFill>
                <a:schemeClr val="dk1"/>
              </a:solidFill>
              <a:latin typeface="Amatic SC"/>
              <a:ea typeface="Amatic SC"/>
              <a:cs typeface="Amatic SC"/>
              <a:sym typeface="Amatic SC"/>
            </a:endParaRPr>
          </a:p>
        </p:txBody>
      </p:sp>
      <p:pic>
        <p:nvPicPr>
          <p:cNvPr id="1488" name="Google Shape;1488;p57"/>
          <p:cNvPicPr preferRelativeResize="0"/>
          <p:nvPr/>
        </p:nvPicPr>
        <p:blipFill>
          <a:blip r:embed="rId3">
            <a:alphaModFix/>
          </a:blip>
          <a:stretch>
            <a:fillRect/>
          </a:stretch>
        </p:blipFill>
        <p:spPr>
          <a:xfrm>
            <a:off x="2858525" y="2896698"/>
            <a:ext cx="3810000" cy="3810000"/>
          </a:xfrm>
          <a:prstGeom prst="rect">
            <a:avLst/>
          </a:prstGeom>
          <a:noFill/>
          <a:ln>
            <a:noFill/>
          </a:ln>
        </p:spPr>
      </p:pic>
      <p:sp>
        <p:nvSpPr>
          <p:cNvPr id="1489" name="Google Shape;1489;p57"/>
          <p:cNvSpPr/>
          <p:nvPr/>
        </p:nvSpPr>
        <p:spPr>
          <a:xfrm>
            <a:off x="6862200" y="1359863"/>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490" name="Google Shape;1490;p57"/>
          <p:cNvSpPr/>
          <p:nvPr/>
        </p:nvSpPr>
        <p:spPr>
          <a:xfrm>
            <a:off x="6668525" y="1423538"/>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491" name="Google Shape;1491;p57"/>
          <p:cNvSpPr txBox="1"/>
          <p:nvPr/>
        </p:nvSpPr>
        <p:spPr>
          <a:xfrm>
            <a:off x="6765475" y="1423538"/>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monstruo secreto</a:t>
            </a:r>
            <a:endParaRPr b="1" sz="4000">
              <a:latin typeface="Amatic SC"/>
              <a:ea typeface="Amatic SC"/>
              <a:cs typeface="Amatic SC"/>
              <a:sym typeface="Amatic SC"/>
            </a:endParaRPr>
          </a:p>
        </p:txBody>
      </p:sp>
      <p:sp>
        <p:nvSpPr>
          <p:cNvPr id="1492" name="Google Shape;1492;p57"/>
          <p:cNvSpPr txBox="1"/>
          <p:nvPr/>
        </p:nvSpPr>
        <p:spPr>
          <a:xfrm>
            <a:off x="6669475" y="2649225"/>
            <a:ext cx="5001600" cy="3515400"/>
          </a:xfrm>
          <a:prstGeom prst="rect">
            <a:avLst/>
          </a:prstGeom>
          <a:noFill/>
          <a:ln cap="flat" cmpd="sng" w="28575">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800">
                <a:latin typeface="Patrick Hand"/>
                <a:ea typeface="Patrick Hand"/>
                <a:cs typeface="Patrick Hand"/>
                <a:sym typeface="Patrick Hand"/>
              </a:rPr>
              <a:t>Instrucciones: Each person will fold their paper into 3 sections (like you’re mailing a letter). On the top ⅓, draw the head, fold it, and pass it along! The next person will draw the mid section, fold it, and pass it. The last person will draw the legs and feet.</a:t>
            </a:r>
            <a:endParaRPr sz="2800">
              <a:latin typeface="Patrick Hand"/>
              <a:ea typeface="Patrick Hand"/>
              <a:cs typeface="Patrick Hand"/>
              <a:sym typeface="Patrick Han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sp>
        <p:nvSpPr>
          <p:cNvPr id="1153" name="Google Shape;1153;p31"/>
          <p:cNvSpPr txBox="1"/>
          <p:nvPr/>
        </p:nvSpPr>
        <p:spPr>
          <a:xfrm>
            <a:off x="379711" y="429141"/>
            <a:ext cx="4344000" cy="92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5400">
                <a:solidFill>
                  <a:schemeClr val="dk1"/>
                </a:solidFill>
                <a:latin typeface="Amatic SC"/>
                <a:ea typeface="Amatic SC"/>
                <a:cs typeface="Amatic SC"/>
                <a:sym typeface="Amatic SC"/>
              </a:rPr>
              <a:t>Level I Part IV</a:t>
            </a:r>
            <a:endParaRPr/>
          </a:p>
        </p:txBody>
      </p:sp>
      <p:pic>
        <p:nvPicPr>
          <p:cNvPr id="1154" name="Google Shape;1154;p31"/>
          <p:cNvPicPr preferRelativeResize="0"/>
          <p:nvPr/>
        </p:nvPicPr>
        <p:blipFill>
          <a:blip r:embed="rId3">
            <a:alphaModFix/>
          </a:blip>
          <a:stretch>
            <a:fillRect/>
          </a:stretch>
        </p:blipFill>
        <p:spPr>
          <a:xfrm>
            <a:off x="637525" y="1352477"/>
            <a:ext cx="1233699" cy="1168650"/>
          </a:xfrm>
          <a:prstGeom prst="rect">
            <a:avLst/>
          </a:prstGeom>
          <a:noFill/>
          <a:ln>
            <a:noFill/>
          </a:ln>
        </p:spPr>
      </p:pic>
      <p:pic>
        <p:nvPicPr>
          <p:cNvPr id="1155" name="Google Shape;1155;p31"/>
          <p:cNvPicPr preferRelativeResize="0"/>
          <p:nvPr/>
        </p:nvPicPr>
        <p:blipFill>
          <a:blip r:embed="rId3">
            <a:alphaModFix/>
          </a:blip>
          <a:stretch>
            <a:fillRect/>
          </a:stretch>
        </p:blipFill>
        <p:spPr>
          <a:xfrm>
            <a:off x="637525" y="2390989"/>
            <a:ext cx="1233699" cy="1168650"/>
          </a:xfrm>
          <a:prstGeom prst="rect">
            <a:avLst/>
          </a:prstGeom>
          <a:noFill/>
          <a:ln>
            <a:noFill/>
          </a:ln>
        </p:spPr>
      </p:pic>
      <p:pic>
        <p:nvPicPr>
          <p:cNvPr id="1156" name="Google Shape;1156;p31"/>
          <p:cNvPicPr preferRelativeResize="0"/>
          <p:nvPr/>
        </p:nvPicPr>
        <p:blipFill>
          <a:blip r:embed="rId4">
            <a:alphaModFix/>
          </a:blip>
          <a:stretch>
            <a:fillRect/>
          </a:stretch>
        </p:blipFill>
        <p:spPr>
          <a:xfrm>
            <a:off x="637525" y="1352477"/>
            <a:ext cx="1233699" cy="1168650"/>
          </a:xfrm>
          <a:prstGeom prst="rect">
            <a:avLst/>
          </a:prstGeom>
          <a:noFill/>
          <a:ln>
            <a:noFill/>
          </a:ln>
        </p:spPr>
      </p:pic>
      <p:sp>
        <p:nvSpPr>
          <p:cNvPr id="1157" name="Google Shape;1157;p31"/>
          <p:cNvSpPr txBox="1"/>
          <p:nvPr/>
        </p:nvSpPr>
        <p:spPr>
          <a:xfrm>
            <a:off x="1578252" y="2000672"/>
            <a:ext cx="29307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600">
                <a:solidFill>
                  <a:srgbClr val="000000"/>
                </a:solidFill>
                <a:latin typeface="Amatic SC"/>
                <a:ea typeface="Amatic SC"/>
                <a:cs typeface="Amatic SC"/>
                <a:sym typeface="Amatic SC"/>
              </a:rPr>
              <a:t>los colores</a:t>
            </a:r>
            <a:endParaRPr/>
          </a:p>
        </p:txBody>
      </p:sp>
      <p:sp>
        <p:nvSpPr>
          <p:cNvPr id="1158" name="Google Shape;1158;p31"/>
          <p:cNvSpPr txBox="1"/>
          <p:nvPr/>
        </p:nvSpPr>
        <p:spPr>
          <a:xfrm>
            <a:off x="1578249" y="2979550"/>
            <a:ext cx="4146900" cy="646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s-ES" sz="3600">
                <a:solidFill>
                  <a:srgbClr val="000000"/>
                </a:solidFill>
                <a:latin typeface="Amatic SC"/>
                <a:ea typeface="Amatic SC"/>
                <a:cs typeface="Amatic SC"/>
                <a:sym typeface="Amatic SC"/>
              </a:rPr>
              <a:t>el tiempo</a:t>
            </a:r>
            <a:endParaRPr>
              <a:solidFill>
                <a:srgbClr val="000000"/>
              </a:solidFill>
            </a:endParaRPr>
          </a:p>
          <a:p>
            <a:pPr indent="0" lvl="0" marL="0" marR="0" rtl="0" algn="l">
              <a:spcBef>
                <a:spcPts val="0"/>
              </a:spcBef>
              <a:spcAft>
                <a:spcPts val="0"/>
              </a:spcAft>
              <a:buNone/>
            </a:pPr>
            <a:r>
              <a:t/>
            </a:r>
            <a:endParaRPr/>
          </a:p>
        </p:txBody>
      </p:sp>
      <p:sp>
        <p:nvSpPr>
          <p:cNvPr id="1159" name="Google Shape;1159;p31"/>
          <p:cNvSpPr txBox="1"/>
          <p:nvPr/>
        </p:nvSpPr>
        <p:spPr>
          <a:xfrm>
            <a:off x="1578254" y="3989698"/>
            <a:ext cx="2930700" cy="646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s-ES" sz="3600">
                <a:solidFill>
                  <a:srgbClr val="000000"/>
                </a:solidFill>
                <a:latin typeface="Amatic SC"/>
                <a:ea typeface="Amatic SC"/>
                <a:cs typeface="Amatic SC"/>
                <a:sym typeface="Amatic SC"/>
              </a:rPr>
              <a:t>las estaciones</a:t>
            </a:r>
            <a:endParaRPr>
              <a:solidFill>
                <a:srgbClr val="000000"/>
              </a:solidFill>
            </a:endParaRPr>
          </a:p>
          <a:p>
            <a:pPr indent="0" lvl="0" marL="0" marR="0" rtl="0" algn="l">
              <a:spcBef>
                <a:spcPts val="0"/>
              </a:spcBef>
              <a:spcAft>
                <a:spcPts val="0"/>
              </a:spcAft>
              <a:buNone/>
            </a:pPr>
            <a:r>
              <a:t/>
            </a:r>
            <a:endParaRPr/>
          </a:p>
        </p:txBody>
      </p:sp>
      <p:sp>
        <p:nvSpPr>
          <p:cNvPr id="1160" name="Google Shape;1160;p31"/>
          <p:cNvSpPr txBox="1"/>
          <p:nvPr/>
        </p:nvSpPr>
        <p:spPr>
          <a:xfrm>
            <a:off x="1578253" y="4903951"/>
            <a:ext cx="2930700" cy="646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s-ES" sz="3600">
                <a:solidFill>
                  <a:srgbClr val="000000"/>
                </a:solidFill>
                <a:latin typeface="Amatic SC"/>
                <a:ea typeface="Amatic SC"/>
                <a:cs typeface="Amatic SC"/>
                <a:sym typeface="Amatic SC"/>
              </a:rPr>
              <a:t>el cuerpo</a:t>
            </a:r>
            <a:endParaRPr>
              <a:solidFill>
                <a:srgbClr val="000000"/>
              </a:solidFill>
            </a:endParaRPr>
          </a:p>
          <a:p>
            <a:pPr indent="0" lvl="0" marL="0" marR="0" rtl="0" algn="l">
              <a:spcBef>
                <a:spcPts val="0"/>
              </a:spcBef>
              <a:spcAft>
                <a:spcPts val="0"/>
              </a:spcAft>
              <a:buNone/>
            </a:pPr>
            <a:r>
              <a:t/>
            </a:r>
            <a:endParaRPr b="1" sz="3600">
              <a:solidFill>
                <a:srgbClr val="000000"/>
              </a:solidFill>
              <a:latin typeface="Amatic SC"/>
              <a:ea typeface="Amatic SC"/>
              <a:cs typeface="Amatic SC"/>
              <a:sym typeface="Amatic SC"/>
            </a:endParaRPr>
          </a:p>
        </p:txBody>
      </p:sp>
      <p:sp>
        <p:nvSpPr>
          <p:cNvPr id="1161" name="Google Shape;1161;p31"/>
          <p:cNvSpPr/>
          <p:nvPr/>
        </p:nvSpPr>
        <p:spPr>
          <a:xfrm>
            <a:off x="7270700" y="1808538"/>
            <a:ext cx="687600" cy="646200"/>
          </a:xfrm>
          <a:prstGeom prst="rect">
            <a:avLst/>
          </a:prstGeom>
          <a:noFill/>
          <a:ln cap="flat" cmpd="sng" w="76200">
            <a:solidFill>
              <a:srgbClr val="4B37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31"/>
          <p:cNvSpPr/>
          <p:nvPr/>
        </p:nvSpPr>
        <p:spPr>
          <a:xfrm>
            <a:off x="7270700" y="2734413"/>
            <a:ext cx="687600" cy="646200"/>
          </a:xfrm>
          <a:prstGeom prst="rect">
            <a:avLst/>
          </a:prstGeom>
          <a:noFill/>
          <a:ln cap="flat" cmpd="sng" w="76200">
            <a:solidFill>
              <a:srgbClr val="4B37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31"/>
          <p:cNvSpPr txBox="1"/>
          <p:nvPr/>
        </p:nvSpPr>
        <p:spPr>
          <a:xfrm>
            <a:off x="8045102" y="1808547"/>
            <a:ext cx="29307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600">
                <a:solidFill>
                  <a:srgbClr val="000000"/>
                </a:solidFill>
                <a:latin typeface="Amatic SC"/>
                <a:ea typeface="Amatic SC"/>
                <a:cs typeface="Amatic SC"/>
                <a:sym typeface="Amatic SC"/>
              </a:rPr>
              <a:t>la ropa</a:t>
            </a:r>
            <a:endParaRPr/>
          </a:p>
        </p:txBody>
      </p:sp>
      <p:sp>
        <p:nvSpPr>
          <p:cNvPr id="1164" name="Google Shape;1164;p31"/>
          <p:cNvSpPr txBox="1"/>
          <p:nvPr/>
        </p:nvSpPr>
        <p:spPr>
          <a:xfrm>
            <a:off x="8045099" y="2787425"/>
            <a:ext cx="4146900" cy="646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s-ES" sz="3600">
                <a:solidFill>
                  <a:srgbClr val="000000"/>
                </a:solidFill>
                <a:latin typeface="Amatic SC"/>
                <a:ea typeface="Amatic SC"/>
                <a:cs typeface="Amatic SC"/>
                <a:sym typeface="Amatic SC"/>
              </a:rPr>
              <a:t>los animales</a:t>
            </a:r>
            <a:endParaRPr>
              <a:solidFill>
                <a:srgbClr val="000000"/>
              </a:solidFill>
            </a:endParaRPr>
          </a:p>
          <a:p>
            <a:pPr indent="0" lvl="0" marL="0" marR="0" rtl="0" algn="l">
              <a:spcBef>
                <a:spcPts val="0"/>
              </a:spcBef>
              <a:spcAft>
                <a:spcPts val="0"/>
              </a:spcAft>
              <a:buNone/>
            </a:pPr>
            <a:r>
              <a:t/>
            </a:r>
            <a:endParaRPr/>
          </a:p>
        </p:txBody>
      </p:sp>
      <p:pic>
        <p:nvPicPr>
          <p:cNvPr id="1165" name="Google Shape;1165;p31"/>
          <p:cNvPicPr preferRelativeResize="0"/>
          <p:nvPr/>
        </p:nvPicPr>
        <p:blipFill>
          <a:blip r:embed="rId3">
            <a:alphaModFix/>
          </a:blip>
          <a:stretch>
            <a:fillRect/>
          </a:stretch>
        </p:blipFill>
        <p:spPr>
          <a:xfrm>
            <a:off x="637525" y="3380614"/>
            <a:ext cx="1233699" cy="1168650"/>
          </a:xfrm>
          <a:prstGeom prst="rect">
            <a:avLst/>
          </a:prstGeom>
          <a:noFill/>
          <a:ln>
            <a:noFill/>
          </a:ln>
        </p:spPr>
      </p:pic>
      <p:pic>
        <p:nvPicPr>
          <p:cNvPr id="1166" name="Google Shape;1166;p31"/>
          <p:cNvPicPr preferRelativeResize="0"/>
          <p:nvPr/>
        </p:nvPicPr>
        <p:blipFill>
          <a:blip r:embed="rId4">
            <a:alphaModFix/>
          </a:blip>
          <a:stretch>
            <a:fillRect/>
          </a:stretch>
        </p:blipFill>
        <p:spPr>
          <a:xfrm>
            <a:off x="707300" y="4381502"/>
            <a:ext cx="1233699" cy="1168650"/>
          </a:xfrm>
          <a:prstGeom prst="rect">
            <a:avLst/>
          </a:prstGeom>
          <a:noFill/>
          <a:ln>
            <a:noFill/>
          </a:ln>
        </p:spPr>
      </p:pic>
      <p:sp>
        <p:nvSpPr>
          <p:cNvPr id="1167" name="Google Shape;1167;p31"/>
          <p:cNvSpPr/>
          <p:nvPr/>
        </p:nvSpPr>
        <p:spPr>
          <a:xfrm>
            <a:off x="7971650" y="3766100"/>
            <a:ext cx="3396900" cy="24876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168" name="Google Shape;1168;p31"/>
          <p:cNvPicPr preferRelativeResize="0"/>
          <p:nvPr/>
        </p:nvPicPr>
        <p:blipFill>
          <a:blip r:embed="rId5">
            <a:alphaModFix/>
          </a:blip>
          <a:stretch>
            <a:fillRect/>
          </a:stretch>
        </p:blipFill>
        <p:spPr>
          <a:xfrm>
            <a:off x="7765825" y="4074169"/>
            <a:ext cx="3524099" cy="1982306"/>
          </a:xfrm>
          <a:prstGeom prst="rect">
            <a:avLst/>
          </a:prstGeom>
          <a:noFill/>
          <a:ln>
            <a:noFill/>
          </a:ln>
        </p:spPr>
      </p:pic>
      <p:sp>
        <p:nvSpPr>
          <p:cNvPr id="1169" name="Google Shape;1169;p31"/>
          <p:cNvSpPr/>
          <p:nvPr/>
        </p:nvSpPr>
        <p:spPr>
          <a:xfrm rot="-161404">
            <a:off x="7824398" y="3899900"/>
            <a:ext cx="3406954" cy="2330838"/>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id="1170" name="Google Shape;1170;p31">
            <a:hlinkClick r:id="rId6"/>
          </p:cNvPr>
          <p:cNvPicPr preferRelativeResize="0"/>
          <p:nvPr/>
        </p:nvPicPr>
        <p:blipFill>
          <a:blip r:embed="rId7">
            <a:alphaModFix/>
          </a:blip>
          <a:stretch>
            <a:fillRect/>
          </a:stretch>
        </p:blipFill>
        <p:spPr>
          <a:xfrm>
            <a:off x="0" y="5905500"/>
            <a:ext cx="12192000" cy="952500"/>
          </a:xfrm>
          <a:prstGeom prst="rect">
            <a:avLst/>
          </a:prstGeom>
          <a:noFill/>
          <a:ln>
            <a:noFill/>
          </a:ln>
        </p:spPr>
      </p:pic>
      <p:sp>
        <p:nvSpPr>
          <p:cNvPr id="1171" name="Google Shape;1171;p31">
            <a:hlinkClick r:id="rId8"/>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6" name="Shape 1496"/>
        <p:cNvGrpSpPr/>
        <p:nvPr/>
      </p:nvGrpSpPr>
      <p:grpSpPr>
        <a:xfrm>
          <a:off x="0" y="0"/>
          <a:ext cx="0" cy="0"/>
          <a:chOff x="0" y="0"/>
          <a:chExt cx="0" cy="0"/>
        </a:xfrm>
      </p:grpSpPr>
      <p:sp>
        <p:nvSpPr>
          <p:cNvPr id="1497" name="Google Shape;1497;p58"/>
          <p:cNvSpPr/>
          <p:nvPr/>
        </p:nvSpPr>
        <p:spPr>
          <a:xfrm>
            <a:off x="726700" y="1328025"/>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498" name="Google Shape;1498;p58"/>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499" name="Google Shape;1499;p58"/>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nota cultural: frida kahlo</a:t>
            </a:r>
            <a:endParaRPr b="1" sz="4000">
              <a:latin typeface="Amatic SC"/>
              <a:ea typeface="Amatic SC"/>
              <a:cs typeface="Amatic SC"/>
              <a:sym typeface="Amatic SC"/>
            </a:endParaRPr>
          </a:p>
        </p:txBody>
      </p:sp>
      <p:sp>
        <p:nvSpPr>
          <p:cNvPr id="1500" name="Google Shape;1500;p58"/>
          <p:cNvSpPr txBox="1"/>
          <p:nvPr/>
        </p:nvSpPr>
        <p:spPr>
          <a:xfrm>
            <a:off x="532125" y="2649225"/>
            <a:ext cx="5003400" cy="3464700"/>
          </a:xfrm>
          <a:prstGeom prst="rect">
            <a:avLst/>
          </a:prstGeom>
          <a:noFill/>
          <a:ln cap="flat" cmpd="sng" w="28575">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500">
                <a:latin typeface="Patrick Hand"/>
                <a:ea typeface="Patrick Hand"/>
                <a:cs typeface="Patrick Hand"/>
                <a:sym typeface="Patrick Hand"/>
              </a:rPr>
              <a:t>Self portraits are a very common form of artistic expression. Friday Kahlo is one of the greatest Mexican artists who primarily painted self portraits. </a:t>
            </a:r>
            <a:endParaRPr b="1" sz="2500">
              <a:solidFill>
                <a:srgbClr val="000000"/>
              </a:solidFill>
              <a:latin typeface="Patrick Hand"/>
              <a:ea typeface="Patrick Hand"/>
              <a:cs typeface="Patrick Hand"/>
              <a:sym typeface="Patrick Hand"/>
            </a:endParaRPr>
          </a:p>
          <a:p>
            <a:pPr indent="0" lvl="0" marL="0" marR="0" rtl="0" algn="l">
              <a:lnSpc>
                <a:spcPct val="115000"/>
              </a:lnSpc>
              <a:spcBef>
                <a:spcPts val="0"/>
              </a:spcBef>
              <a:spcAft>
                <a:spcPts val="0"/>
              </a:spcAft>
              <a:buNone/>
            </a:pPr>
            <a:r>
              <a:t/>
            </a:r>
            <a:endParaRPr b="1" sz="2300">
              <a:solidFill>
                <a:srgbClr val="000000"/>
              </a:solidFill>
              <a:latin typeface="Patrick Hand"/>
              <a:ea typeface="Patrick Hand"/>
              <a:cs typeface="Patrick Hand"/>
              <a:sym typeface="Patrick Hand"/>
            </a:endParaRPr>
          </a:p>
        </p:txBody>
      </p:sp>
      <p:sp>
        <p:nvSpPr>
          <p:cNvPr id="1501" name="Google Shape;1501;p58"/>
          <p:cNvSpPr/>
          <p:nvPr/>
        </p:nvSpPr>
        <p:spPr>
          <a:xfrm>
            <a:off x="6743621" y="592400"/>
            <a:ext cx="3632400" cy="2580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502" name="Google Shape;1502;p58"/>
          <p:cNvSpPr/>
          <p:nvPr/>
        </p:nvSpPr>
        <p:spPr>
          <a:xfrm rot="-994687">
            <a:off x="6601293" y="972767"/>
            <a:ext cx="3873516" cy="2059518"/>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A kid in Mexico gets polio &amp; has to spend hours in bed recovering. So she starts drawing &amp; grows up to become one of the most famous women artists in the world!  It's an inspiring &amp; artistic KidTime StoryTime!&#10;&#10;DEAR PARENTS &amp; EDUCATORS! TO BUY THE BOOK, click this link: http://kidtimestorytime.com/go/frida-kahlo-little-people-big-dreams-series/&#10;Your purchase helps support our free channel &amp; the author at no additional cost to you.&#10;&#10;&#10;Writer/Illustrator Isabel Sanchez Vergara was born in Spain and loves yoga, cacti and dungarees!&#10;&#10;KidTime StoryTime narrates kid stories with love, funny accents and a cast of wacky puppets &amp; stuffed animals who all seem to have strong literary opinions and sharply different tastes in books.  From tough topics to classic Disney to bilingual stories, we aim to edutain &amp; inspire a lifelong love of reading in children!  Ideal for kids from birth through approximately 99 years of age.  Because children's books are seriously awesome &amp; surprisingly deep. No Kidding.&#10;&#10;YOU ARE CORDIALLY INVITED TO SUBSCRIBE @ http://ow.ly/SLdiP #KidTimeStoryTime" id="1503" name="Google Shape;1503;p58" title="Frida Kahlo (Little People, Big Dreams series) | Nonfiction books for kids read aloud">
            <a:hlinkClick r:id="rId3"/>
          </p:cNvPr>
          <p:cNvPicPr preferRelativeResize="0"/>
          <p:nvPr/>
        </p:nvPicPr>
        <p:blipFill>
          <a:blip r:embed="rId4">
            <a:alphaModFix/>
          </a:blip>
          <a:stretch>
            <a:fillRect/>
          </a:stretch>
        </p:blipFill>
        <p:spPr>
          <a:xfrm>
            <a:off x="6819825" y="648621"/>
            <a:ext cx="3291289" cy="2468467"/>
          </a:xfrm>
          <a:prstGeom prst="rect">
            <a:avLst/>
          </a:prstGeom>
          <a:noFill/>
          <a:ln>
            <a:noFill/>
          </a:ln>
        </p:spPr>
      </p:pic>
      <p:sp>
        <p:nvSpPr>
          <p:cNvPr id="1504" name="Google Shape;1504;p58"/>
          <p:cNvSpPr/>
          <p:nvPr/>
        </p:nvSpPr>
        <p:spPr>
          <a:xfrm>
            <a:off x="7626821" y="3773875"/>
            <a:ext cx="3632400" cy="2580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505" name="Google Shape;1505;p58"/>
          <p:cNvSpPr/>
          <p:nvPr/>
        </p:nvSpPr>
        <p:spPr>
          <a:xfrm rot="488070">
            <a:off x="7484499" y="4154162"/>
            <a:ext cx="3873573" cy="2059592"/>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Frida Kahlo was a Mexican artist who became famous for her self portraits that were strongly influenced by Mexican culture.&#10;&#10;Did you enjoy this video? You can buy me a coffee here: ko-fi.com/justtavia&#10;Let me know what you'd like to see a video on next!&#10;&#10;Sources:&#10;Frida by Jonah Winter (buy: https://tinyurl.com/yb5dxmjt)&#10;https://kidworldcitizen.org/kids-learn-frida-kahlo-mexican-artist-extraordinaire/&#10;https://cdn.shopify.com/s/files/1/0591/9493/files/FRIDA_KAHLO_BIOGRAPHY_FOR_KIDS_dedaa7c1-34c2-484c-b6eb-76b55b5057aa.pdf?5477386359845211421&#10;https://matadornetwork.com/life/story-behind-10-frida-kahlo-paintings/&#10;https://www.frida-kahlo-foundation.org/biography.html&#10;http://www.fubiz.net/en/2016/02/27/rare-pictures-of-frida-kahlos-childhood-taken-by-her-father/&#10;https://en.wikipedia.org/wiki/Frida_Kahlo&#10;&#10;Backgrounds found on unsplash.com" id="1506" name="Google Shape;1506;p58" title="Frida Kahlo: A Brief History (School Friendly)">
            <a:hlinkClick r:id="rId5"/>
          </p:cNvPr>
          <p:cNvPicPr preferRelativeResize="0"/>
          <p:nvPr/>
        </p:nvPicPr>
        <p:blipFill>
          <a:blip r:embed="rId6">
            <a:alphaModFix/>
          </a:blip>
          <a:stretch>
            <a:fillRect/>
          </a:stretch>
        </p:blipFill>
        <p:spPr>
          <a:xfrm>
            <a:off x="7776125" y="3888538"/>
            <a:ext cx="3135450" cy="23515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0" name="Shape 1510"/>
        <p:cNvGrpSpPr/>
        <p:nvPr/>
      </p:nvGrpSpPr>
      <p:grpSpPr>
        <a:xfrm>
          <a:off x="0" y="0"/>
          <a:ext cx="0" cy="0"/>
          <a:chOff x="0" y="0"/>
          <a:chExt cx="0" cy="0"/>
        </a:xfrm>
      </p:grpSpPr>
      <p:sp>
        <p:nvSpPr>
          <p:cNvPr id="1511" name="Google Shape;1511;p59"/>
          <p:cNvSpPr/>
          <p:nvPr/>
        </p:nvSpPr>
        <p:spPr>
          <a:xfrm>
            <a:off x="726700" y="1328025"/>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512" name="Google Shape;1512;p59"/>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513" name="Google Shape;1513;p59"/>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nota cultural: ABRAZOS</a:t>
            </a:r>
            <a:endParaRPr b="1" sz="4000">
              <a:latin typeface="Amatic SC"/>
              <a:ea typeface="Amatic SC"/>
              <a:cs typeface="Amatic SC"/>
              <a:sym typeface="Amatic SC"/>
            </a:endParaRPr>
          </a:p>
        </p:txBody>
      </p:sp>
      <p:sp>
        <p:nvSpPr>
          <p:cNvPr id="1514" name="Google Shape;1514;p59"/>
          <p:cNvSpPr txBox="1"/>
          <p:nvPr/>
        </p:nvSpPr>
        <p:spPr>
          <a:xfrm>
            <a:off x="532125" y="2649225"/>
            <a:ext cx="5003400" cy="3464700"/>
          </a:xfrm>
          <a:prstGeom prst="rect">
            <a:avLst/>
          </a:prstGeom>
          <a:noFill/>
          <a:ln cap="flat" cmpd="sng" w="28575">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500">
                <a:latin typeface="Patrick Hand"/>
                <a:ea typeface="Patrick Hand"/>
                <a:cs typeface="Patrick Hand"/>
                <a:sym typeface="Patrick Hand"/>
              </a:rPr>
              <a:t>in the Hispanic culture, people greet each other very differently. Most often, when women see each other, they kiss one another on the cheek. Men will also kiss women on the cheek and give their friends big hugs. Even when people meet for the first time, they often kiss.</a:t>
            </a:r>
            <a:endParaRPr b="1" sz="2500">
              <a:solidFill>
                <a:srgbClr val="000000"/>
              </a:solidFill>
              <a:latin typeface="Patrick Hand"/>
              <a:ea typeface="Patrick Hand"/>
              <a:cs typeface="Patrick Hand"/>
              <a:sym typeface="Patrick Hand"/>
            </a:endParaRPr>
          </a:p>
          <a:p>
            <a:pPr indent="0" lvl="0" marL="0" marR="0" rtl="0" algn="l">
              <a:lnSpc>
                <a:spcPct val="115000"/>
              </a:lnSpc>
              <a:spcBef>
                <a:spcPts val="0"/>
              </a:spcBef>
              <a:spcAft>
                <a:spcPts val="0"/>
              </a:spcAft>
              <a:buNone/>
            </a:pPr>
            <a:r>
              <a:t/>
            </a:r>
            <a:endParaRPr b="1" sz="2300">
              <a:solidFill>
                <a:srgbClr val="000000"/>
              </a:solidFill>
              <a:latin typeface="Patrick Hand"/>
              <a:ea typeface="Patrick Hand"/>
              <a:cs typeface="Patrick Hand"/>
              <a:sym typeface="Patrick Hand"/>
            </a:endParaRPr>
          </a:p>
        </p:txBody>
      </p:sp>
      <p:grpSp>
        <p:nvGrpSpPr>
          <p:cNvPr id="1515" name="Google Shape;1515;p59"/>
          <p:cNvGrpSpPr/>
          <p:nvPr/>
        </p:nvGrpSpPr>
        <p:grpSpPr>
          <a:xfrm>
            <a:off x="9872941" y="444756"/>
            <a:ext cx="2140945" cy="604881"/>
            <a:chOff x="9300301" y="496398"/>
            <a:chExt cx="1989911" cy="655200"/>
          </a:xfrm>
        </p:grpSpPr>
        <p:sp>
          <p:nvSpPr>
            <p:cNvPr id="1516" name="Google Shape;1516;p59"/>
            <p:cNvSpPr/>
            <p:nvPr/>
          </p:nvSpPr>
          <p:spPr>
            <a:xfrm>
              <a:off x="9300301" y="496398"/>
              <a:ext cx="315600" cy="655200"/>
            </a:xfrm>
            <a:prstGeom prst="rect">
              <a:avLst/>
            </a:prstGeom>
            <a:solidFill>
              <a:srgbClr val="4E74A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17" name="Google Shape;1517;p59"/>
            <p:cNvSpPr/>
            <p:nvPr/>
          </p:nvSpPr>
          <p:spPr>
            <a:xfrm>
              <a:off x="9553813" y="497442"/>
              <a:ext cx="1736400" cy="653100"/>
            </a:xfrm>
            <a:prstGeom prst="rect">
              <a:avLst/>
            </a:prstGeom>
            <a:solidFill>
              <a:srgbClr val="4E74A3"/>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518" name="Google Shape;1518;p59"/>
          <p:cNvSpPr txBox="1"/>
          <p:nvPr/>
        </p:nvSpPr>
        <p:spPr>
          <a:xfrm>
            <a:off x="10407675" y="444788"/>
            <a:ext cx="1606200" cy="604800"/>
          </a:xfrm>
          <a:prstGeom prst="rect">
            <a:avLst/>
          </a:prstGeom>
          <a:solidFill>
            <a:srgbClr val="B1C4D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200">
                <a:solidFill>
                  <a:schemeClr val="dk1"/>
                </a:solidFill>
                <a:latin typeface="Amatic SC"/>
                <a:ea typeface="Amatic SC"/>
                <a:cs typeface="Amatic SC"/>
                <a:sym typeface="Amatic SC"/>
              </a:rPr>
              <a:t>EL CUERPO</a:t>
            </a:r>
            <a:endParaRPr b="1" sz="1600">
              <a:solidFill>
                <a:schemeClr val="dk1"/>
              </a:solidFill>
              <a:latin typeface="Amatic SC"/>
              <a:ea typeface="Amatic SC"/>
              <a:cs typeface="Amatic SC"/>
              <a:sym typeface="Amatic SC"/>
            </a:endParaRPr>
          </a:p>
        </p:txBody>
      </p:sp>
      <p:sp>
        <p:nvSpPr>
          <p:cNvPr id="1519" name="Google Shape;1519;p59"/>
          <p:cNvSpPr/>
          <p:nvPr/>
        </p:nvSpPr>
        <p:spPr>
          <a:xfrm>
            <a:off x="6856425" y="1391700"/>
            <a:ext cx="4670400" cy="39696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520" name="Google Shape;1520;p59"/>
          <p:cNvSpPr/>
          <p:nvPr/>
        </p:nvSpPr>
        <p:spPr>
          <a:xfrm rot="582180">
            <a:off x="6662740" y="1986225"/>
            <a:ext cx="5001752" cy="3148844"/>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id="1521" name="Google Shape;1521;p59"/>
          <p:cNvPicPr preferRelativeResize="0"/>
          <p:nvPr/>
        </p:nvPicPr>
        <p:blipFill>
          <a:blip r:embed="rId3">
            <a:alphaModFix/>
          </a:blip>
          <a:stretch>
            <a:fillRect/>
          </a:stretch>
        </p:blipFill>
        <p:spPr>
          <a:xfrm>
            <a:off x="6753225" y="2613440"/>
            <a:ext cx="4876800" cy="2038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sp>
        <p:nvSpPr>
          <p:cNvPr id="1176" name="Google Shape;1176;p32"/>
          <p:cNvSpPr/>
          <p:nvPr/>
        </p:nvSpPr>
        <p:spPr>
          <a:xfrm>
            <a:off x="7195733" y="724031"/>
            <a:ext cx="4551000" cy="53844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77" name="Google Shape;1177;p32"/>
          <p:cNvSpPr/>
          <p:nvPr/>
        </p:nvSpPr>
        <p:spPr>
          <a:xfrm rot="255180">
            <a:off x="6913077" y="619096"/>
            <a:ext cx="4550932" cy="5384526"/>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78" name="Google Shape;1178;p32"/>
          <p:cNvSpPr/>
          <p:nvPr/>
        </p:nvSpPr>
        <p:spPr>
          <a:xfrm>
            <a:off x="2859525" y="1696175"/>
            <a:ext cx="2499900" cy="1995900"/>
          </a:xfrm>
          <a:prstGeom prst="wedgeEllipseCallout">
            <a:avLst>
              <a:gd fmla="val -35135" name="adj1"/>
              <a:gd fmla="val 58327" name="adj2"/>
            </a:avLst>
          </a:prstGeom>
          <a:solidFill>
            <a:srgbClr val="FFFFFF"/>
          </a:soli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2100">
                <a:latin typeface="Patrick Hand"/>
                <a:ea typeface="Patrick Hand"/>
                <a:cs typeface="Patrick Hand"/>
                <a:sym typeface="Patrick Hand"/>
              </a:rPr>
              <a:t>¡Hola amigo! Continuamos con el cuerpo!!</a:t>
            </a:r>
            <a:endParaRPr sz="2100">
              <a:latin typeface="Patrick Hand"/>
              <a:ea typeface="Patrick Hand"/>
              <a:cs typeface="Patrick Hand"/>
              <a:sym typeface="Patrick Hand"/>
            </a:endParaRPr>
          </a:p>
        </p:txBody>
      </p:sp>
      <p:pic>
        <p:nvPicPr>
          <p:cNvPr id="1179" name="Google Shape;1179;p32"/>
          <p:cNvPicPr preferRelativeResize="0"/>
          <p:nvPr/>
        </p:nvPicPr>
        <p:blipFill>
          <a:blip r:embed="rId3">
            <a:alphaModFix/>
          </a:blip>
          <a:stretch>
            <a:fillRect/>
          </a:stretch>
        </p:blipFill>
        <p:spPr>
          <a:xfrm>
            <a:off x="-164575" y="2448649"/>
            <a:ext cx="3108950" cy="3108950"/>
          </a:xfrm>
          <a:prstGeom prst="rect">
            <a:avLst/>
          </a:prstGeom>
          <a:noFill/>
          <a:ln>
            <a:noFill/>
          </a:ln>
        </p:spPr>
      </p:pic>
      <p:pic>
        <p:nvPicPr>
          <p:cNvPr id="1180" name="Google Shape;1180;p32"/>
          <p:cNvPicPr preferRelativeResize="0"/>
          <p:nvPr/>
        </p:nvPicPr>
        <p:blipFill>
          <a:blip r:embed="rId4">
            <a:alphaModFix/>
          </a:blip>
          <a:stretch>
            <a:fillRect/>
          </a:stretch>
        </p:blipFill>
        <p:spPr>
          <a:xfrm>
            <a:off x="6835523" y="920909"/>
            <a:ext cx="4530301" cy="449006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4" name="Shape 1184"/>
        <p:cNvGrpSpPr/>
        <p:nvPr/>
      </p:nvGrpSpPr>
      <p:grpSpPr>
        <a:xfrm>
          <a:off x="0" y="0"/>
          <a:ext cx="0" cy="0"/>
          <a:chOff x="0" y="0"/>
          <a:chExt cx="0" cy="0"/>
        </a:xfrm>
      </p:grpSpPr>
      <p:sp>
        <p:nvSpPr>
          <p:cNvPr id="1185" name="Google Shape;1185;p33"/>
          <p:cNvSpPr/>
          <p:nvPr/>
        </p:nvSpPr>
        <p:spPr>
          <a:xfrm>
            <a:off x="846158" y="1397188"/>
            <a:ext cx="4551000" cy="4962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86" name="Google Shape;1186;p33"/>
          <p:cNvSpPr/>
          <p:nvPr/>
        </p:nvSpPr>
        <p:spPr>
          <a:xfrm>
            <a:off x="563424" y="1160050"/>
            <a:ext cx="4551000" cy="49629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87" name="Google Shape;1187;p33"/>
          <p:cNvSpPr txBox="1"/>
          <p:nvPr/>
        </p:nvSpPr>
        <p:spPr>
          <a:xfrm>
            <a:off x="997725" y="1743676"/>
            <a:ext cx="3835500" cy="3928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500">
                <a:latin typeface="Amatic SC"/>
                <a:ea typeface="Amatic SC"/>
                <a:cs typeface="Amatic SC"/>
                <a:sym typeface="Amatic SC"/>
              </a:rPr>
              <a:t>i. BODY PARTS</a:t>
            </a:r>
            <a:endParaRPr b="1" sz="3500">
              <a:latin typeface="Amatic SC"/>
              <a:ea typeface="Amatic SC"/>
              <a:cs typeface="Amatic SC"/>
              <a:sym typeface="Amatic SC"/>
            </a:endParaRPr>
          </a:p>
          <a:p>
            <a:pPr indent="-431800" lvl="0" marL="457200" marR="0" rtl="0" algn="l">
              <a:lnSpc>
                <a:spcPct val="115000"/>
              </a:lnSpc>
              <a:spcBef>
                <a:spcPts val="0"/>
              </a:spcBef>
              <a:spcAft>
                <a:spcPts val="0"/>
              </a:spcAft>
              <a:buSzPts val="3200"/>
              <a:buFont typeface="Amatic SC"/>
              <a:buAutoNum type="alphaLcPeriod"/>
            </a:pPr>
            <a:r>
              <a:rPr lang="es-ES" sz="3200">
                <a:latin typeface="Amatic SC"/>
                <a:ea typeface="Amatic SC"/>
                <a:cs typeface="Amatic SC"/>
                <a:sym typeface="Amatic SC"/>
              </a:rPr>
              <a:t>STUDENTS WILL BE ABLE TO NAME THEIR BODY PARTS, TELL WHAT BODY PARTS HURT, AND HOW MANY OF EACH BODY PART THEY HAVE</a:t>
            </a:r>
            <a:endParaRPr sz="3200">
              <a:latin typeface="Amatic SC"/>
              <a:ea typeface="Amatic SC"/>
              <a:cs typeface="Amatic SC"/>
              <a:sym typeface="Amatic SC"/>
            </a:endParaRPr>
          </a:p>
        </p:txBody>
      </p:sp>
      <p:sp>
        <p:nvSpPr>
          <p:cNvPr id="1188" name="Google Shape;1188;p33"/>
          <p:cNvSpPr txBox="1"/>
          <p:nvPr>
            <p:ph idx="1" type="subTitle"/>
          </p:nvPr>
        </p:nvSpPr>
        <p:spPr>
          <a:xfrm>
            <a:off x="6787475" y="1363175"/>
            <a:ext cx="4578000" cy="10038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
        <p:nvSpPr>
          <p:cNvPr id="1189" name="Google Shape;1189;p33"/>
          <p:cNvSpPr txBox="1"/>
          <p:nvPr>
            <p:ph idx="2" type="subTitle"/>
          </p:nvPr>
        </p:nvSpPr>
        <p:spPr>
          <a:xfrm>
            <a:off x="6774438" y="3030975"/>
            <a:ext cx="4578000" cy="10038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
        <p:nvSpPr>
          <p:cNvPr id="1190" name="Google Shape;1190;p33"/>
          <p:cNvSpPr txBox="1"/>
          <p:nvPr>
            <p:ph idx="3" type="subTitle"/>
          </p:nvPr>
        </p:nvSpPr>
        <p:spPr>
          <a:xfrm>
            <a:off x="6787475" y="4825000"/>
            <a:ext cx="4578000" cy="10038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4" name="Shape 1194"/>
        <p:cNvGrpSpPr/>
        <p:nvPr/>
      </p:nvGrpSpPr>
      <p:grpSpPr>
        <a:xfrm>
          <a:off x="0" y="0"/>
          <a:ext cx="0" cy="0"/>
          <a:chOff x="0" y="0"/>
          <a:chExt cx="0" cy="0"/>
        </a:xfrm>
      </p:grpSpPr>
      <p:sp>
        <p:nvSpPr>
          <p:cNvPr id="1195" name="Google Shape;1195;p34"/>
          <p:cNvSpPr/>
          <p:nvPr/>
        </p:nvSpPr>
        <p:spPr>
          <a:xfrm>
            <a:off x="421775" y="2561425"/>
            <a:ext cx="4904700" cy="37347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96" name="Google Shape;1196;p34"/>
          <p:cNvSpPr/>
          <p:nvPr/>
        </p:nvSpPr>
        <p:spPr>
          <a:xfrm>
            <a:off x="6779365" y="1793838"/>
            <a:ext cx="5117700" cy="35400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97" name="Google Shape;1197;p34"/>
          <p:cNvSpPr/>
          <p:nvPr/>
        </p:nvSpPr>
        <p:spPr>
          <a:xfrm>
            <a:off x="726700" y="1328025"/>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98" name="Google Shape;1198;p34"/>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99" name="Google Shape;1199;p34"/>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¡cantemos del cuerpo!</a:t>
            </a:r>
            <a:endParaRPr b="1" sz="4000">
              <a:latin typeface="Amatic SC"/>
              <a:ea typeface="Amatic SC"/>
              <a:cs typeface="Amatic SC"/>
              <a:sym typeface="Amatic SC"/>
            </a:endParaRPr>
          </a:p>
        </p:txBody>
      </p:sp>
      <p:sp>
        <p:nvSpPr>
          <p:cNvPr id="1200" name="Google Shape;1200;p34"/>
          <p:cNvSpPr/>
          <p:nvPr/>
        </p:nvSpPr>
        <p:spPr>
          <a:xfrm rot="-1499585">
            <a:off x="6895363" y="5632359"/>
            <a:ext cx="1613930" cy="906890"/>
          </a:xfrm>
          <a:prstGeom prst="rightArrow">
            <a:avLst>
              <a:gd fmla="val 50000" name="adj1"/>
              <a:gd fmla="val 50000" name="adj2"/>
            </a:avLst>
          </a:prstGeom>
          <a:gradFill>
            <a:gsLst>
              <a:gs pos="0">
                <a:srgbClr val="DFE9FB"/>
              </a:gs>
              <a:gs pos="100000">
                <a:srgbClr val="6E9BE7"/>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sing</a:t>
            </a:r>
            <a:endParaRPr sz="1000">
              <a:latin typeface="Comfortaa"/>
              <a:ea typeface="Comfortaa"/>
              <a:cs typeface="Comfortaa"/>
              <a:sym typeface="Comfortaa"/>
            </a:endParaRPr>
          </a:p>
        </p:txBody>
      </p:sp>
      <p:sp>
        <p:nvSpPr>
          <p:cNvPr id="1201" name="Google Shape;1201;p34"/>
          <p:cNvSpPr/>
          <p:nvPr/>
        </p:nvSpPr>
        <p:spPr>
          <a:xfrm rot="411912">
            <a:off x="6888705" y="1660826"/>
            <a:ext cx="4899025" cy="418917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02" name="Google Shape;1202;p34"/>
          <p:cNvSpPr/>
          <p:nvPr/>
        </p:nvSpPr>
        <p:spPr>
          <a:xfrm rot="417831">
            <a:off x="832566" y="2598237"/>
            <a:ext cx="4166839" cy="3612728"/>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03" name="Google Shape;1203;p34"/>
          <p:cNvSpPr/>
          <p:nvPr/>
        </p:nvSpPr>
        <p:spPr>
          <a:xfrm>
            <a:off x="6816250" y="249150"/>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04" name="Google Shape;1204;p34"/>
          <p:cNvSpPr/>
          <p:nvPr/>
        </p:nvSpPr>
        <p:spPr>
          <a:xfrm>
            <a:off x="6622575" y="312825"/>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05" name="Google Shape;1205;p34"/>
          <p:cNvSpPr txBox="1"/>
          <p:nvPr/>
        </p:nvSpPr>
        <p:spPr>
          <a:xfrm>
            <a:off x="6719525" y="312825"/>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¡cantemos de la cara!</a:t>
            </a:r>
            <a:endParaRPr b="1" sz="4000">
              <a:latin typeface="Amatic SC"/>
              <a:ea typeface="Amatic SC"/>
              <a:cs typeface="Amatic SC"/>
              <a:sym typeface="Amatic SC"/>
            </a:endParaRPr>
          </a:p>
        </p:txBody>
      </p:sp>
      <p:pic>
        <p:nvPicPr>
          <p:cNvPr descr="Made by Learning Spanish with Johanna&#10;Check out our website www.learningspanishwithjohanna.com to find the illustrated vocabulary of this song and much more!" id="1206" name="Google Shape;1206;p34" title="Parts of the body in Spanish">
            <a:hlinkClick r:id="rId3"/>
          </p:cNvPr>
          <p:cNvPicPr preferRelativeResize="0"/>
          <p:nvPr/>
        </p:nvPicPr>
        <p:blipFill>
          <a:blip r:embed="rId4">
            <a:alphaModFix/>
          </a:blip>
          <a:stretch>
            <a:fillRect/>
          </a:stretch>
        </p:blipFill>
        <p:spPr>
          <a:xfrm>
            <a:off x="588125" y="2690100"/>
            <a:ext cx="4572000" cy="3429000"/>
          </a:xfrm>
          <a:prstGeom prst="rect">
            <a:avLst/>
          </a:prstGeom>
          <a:noFill/>
          <a:ln>
            <a:noFill/>
          </a:ln>
        </p:spPr>
      </p:pic>
      <p:pic>
        <p:nvPicPr>
          <p:cNvPr descr="Made by Learning Spanish with Johanna&#10;Check out our website  to find the illustrated vocabulary of this song and much more! http://www.learningspanishwithjohanna.com" id="1207" name="Google Shape;1207;p34" title="Face parts in Spanish">
            <a:hlinkClick r:id="rId5"/>
          </p:cNvPr>
          <p:cNvPicPr preferRelativeResize="0"/>
          <p:nvPr/>
        </p:nvPicPr>
        <p:blipFill>
          <a:blip r:embed="rId6">
            <a:alphaModFix/>
          </a:blip>
          <a:stretch>
            <a:fillRect/>
          </a:stretch>
        </p:blipFill>
        <p:spPr>
          <a:xfrm>
            <a:off x="7052225" y="1849350"/>
            <a:ext cx="4572000" cy="3429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graphicFrame>
        <p:nvGraphicFramePr>
          <p:cNvPr id="1212" name="Google Shape;1212;p35"/>
          <p:cNvGraphicFramePr/>
          <p:nvPr/>
        </p:nvGraphicFramePr>
        <p:xfrm>
          <a:off x="421985" y="588263"/>
          <a:ext cx="3000000" cy="3000000"/>
        </p:xfrm>
        <a:graphic>
          <a:graphicData uri="http://schemas.openxmlformats.org/drawingml/2006/table">
            <a:tbl>
              <a:tblPr bandRow="1" firstRow="1">
                <a:noFill/>
                <a:tableStyleId>{908A52B9-42FC-4313-985F-AA71ADBFF53E}</a:tableStyleId>
              </a:tblPr>
              <a:tblGrid>
                <a:gridCol w="1199875"/>
                <a:gridCol w="1312300"/>
              </a:tblGrid>
              <a:tr h="495300">
                <a:tc>
                  <a:txBody>
                    <a:bodyPr/>
                    <a:lstStyle/>
                    <a:p>
                      <a:pPr indent="0" lvl="0" marL="0" marR="0" rtl="0" algn="ctr">
                        <a:lnSpc>
                          <a:spcPct val="100000"/>
                        </a:lnSpc>
                        <a:spcBef>
                          <a:spcPts val="0"/>
                        </a:spcBef>
                        <a:spcAft>
                          <a:spcPts val="0"/>
                        </a:spcAft>
                        <a:buNone/>
                      </a:pPr>
                      <a:r>
                        <a:rPr lang="es-ES" sz="1800">
                          <a:solidFill>
                            <a:srgbClr val="FFFFFF"/>
                          </a:solidFill>
                          <a:latin typeface="Amatic SC"/>
                          <a:ea typeface="Amatic SC"/>
                          <a:cs typeface="Amatic SC"/>
                          <a:sym typeface="Amatic SC"/>
                        </a:rPr>
                        <a:t>Spanish</a:t>
                      </a:r>
                      <a:endParaRPr sz="1800">
                        <a:solidFill>
                          <a:srgbClr val="FFFFFF"/>
                        </a:solidFill>
                        <a:latin typeface="Amatic SC"/>
                        <a:ea typeface="Amatic SC"/>
                        <a:cs typeface="Amatic SC"/>
                        <a:sym typeface="Amatic SC"/>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4E74A3"/>
                    </a:solidFill>
                  </a:tcPr>
                </a:tc>
                <a:tc>
                  <a:txBody>
                    <a:bodyPr/>
                    <a:lstStyle/>
                    <a:p>
                      <a:pPr indent="0" lvl="0" marL="0" marR="0" rtl="0" algn="ctr">
                        <a:lnSpc>
                          <a:spcPct val="100000"/>
                        </a:lnSpc>
                        <a:spcBef>
                          <a:spcPts val="0"/>
                        </a:spcBef>
                        <a:spcAft>
                          <a:spcPts val="0"/>
                        </a:spcAft>
                        <a:buNone/>
                      </a:pPr>
                      <a:r>
                        <a:rPr lang="es-ES" sz="1800">
                          <a:solidFill>
                            <a:srgbClr val="FFFFFF"/>
                          </a:solidFill>
                          <a:latin typeface="Amatic SC"/>
                          <a:ea typeface="Amatic SC"/>
                          <a:cs typeface="Amatic SC"/>
                          <a:sym typeface="Amatic SC"/>
                        </a:rPr>
                        <a:t>english</a:t>
                      </a:r>
                      <a:endParaRPr sz="1800">
                        <a:solidFill>
                          <a:srgbClr val="FFFFFF"/>
                        </a:solidFill>
                        <a:latin typeface="Amatic SC"/>
                        <a:ea typeface="Amatic SC"/>
                        <a:cs typeface="Amatic SC"/>
                        <a:sym typeface="Amatic SC"/>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7153A0"/>
                    </a:solidFill>
                  </a:tcPr>
                </a:tc>
              </a:tr>
              <a:tr h="5143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la  cara</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the face</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5143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la boca</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the mouth</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5143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las orejas</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the ears</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65360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las piernas</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the legs</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65360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los dedos de los pies</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the feet</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5143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los brazos</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the arms</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65360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los hombros</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the shoulders</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5143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los ojos</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the eyes</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65360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la lengua</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the tongue</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bl>
          </a:graphicData>
        </a:graphic>
      </p:graphicFrame>
      <p:grpSp>
        <p:nvGrpSpPr>
          <p:cNvPr id="1213" name="Google Shape;1213;p35"/>
          <p:cNvGrpSpPr/>
          <p:nvPr/>
        </p:nvGrpSpPr>
        <p:grpSpPr>
          <a:xfrm>
            <a:off x="9327368" y="425137"/>
            <a:ext cx="2865074" cy="525601"/>
            <a:chOff x="2946103" y="496398"/>
            <a:chExt cx="1989911" cy="655200"/>
          </a:xfrm>
        </p:grpSpPr>
        <p:sp>
          <p:nvSpPr>
            <p:cNvPr id="1214" name="Google Shape;1214;p35"/>
            <p:cNvSpPr/>
            <p:nvPr/>
          </p:nvSpPr>
          <p:spPr>
            <a:xfrm>
              <a:off x="2946103" y="496398"/>
              <a:ext cx="315600" cy="655200"/>
            </a:xfrm>
            <a:prstGeom prst="rect">
              <a:avLst/>
            </a:prstGeom>
            <a:solidFill>
              <a:srgbClr val="4E74A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15" name="Google Shape;1215;p35"/>
            <p:cNvSpPr/>
            <p:nvPr/>
          </p:nvSpPr>
          <p:spPr>
            <a:xfrm>
              <a:off x="3199614" y="497442"/>
              <a:ext cx="1736400" cy="653100"/>
            </a:xfrm>
            <a:prstGeom prst="rect">
              <a:avLst/>
            </a:prstGeom>
            <a:solidFill>
              <a:srgbClr val="4E74A3"/>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216" name="Google Shape;1216;p35"/>
          <p:cNvSpPr txBox="1"/>
          <p:nvPr/>
        </p:nvSpPr>
        <p:spPr>
          <a:xfrm>
            <a:off x="9956625" y="396425"/>
            <a:ext cx="2109300" cy="584700"/>
          </a:xfrm>
          <a:prstGeom prst="rect">
            <a:avLst/>
          </a:prstGeom>
          <a:solidFill>
            <a:srgbClr val="B1C4DA"/>
          </a:solid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s-ES" sz="3200">
                <a:solidFill>
                  <a:schemeClr val="dk1"/>
                </a:solidFill>
                <a:latin typeface="Amatic SC"/>
                <a:ea typeface="Amatic SC"/>
                <a:cs typeface="Amatic SC"/>
                <a:sym typeface="Amatic SC"/>
              </a:rPr>
              <a:t>el cuerpo</a:t>
            </a:r>
            <a:endParaRPr b="1" sz="1600">
              <a:solidFill>
                <a:schemeClr val="dk1"/>
              </a:solidFill>
              <a:latin typeface="Amatic SC"/>
              <a:ea typeface="Amatic SC"/>
              <a:cs typeface="Amatic SC"/>
              <a:sym typeface="Amatic SC"/>
            </a:endParaRPr>
          </a:p>
          <a:p>
            <a:pPr indent="0" lvl="0" marL="0" marR="0" rtl="0" algn="l">
              <a:spcBef>
                <a:spcPts val="0"/>
              </a:spcBef>
              <a:spcAft>
                <a:spcPts val="0"/>
              </a:spcAft>
              <a:buNone/>
            </a:pPr>
            <a:r>
              <a:t/>
            </a:r>
            <a:endParaRPr b="1" sz="3200">
              <a:solidFill>
                <a:schemeClr val="dk1"/>
              </a:solidFill>
              <a:latin typeface="Amatic SC"/>
              <a:ea typeface="Amatic SC"/>
              <a:cs typeface="Amatic SC"/>
              <a:sym typeface="Amatic SC"/>
            </a:endParaRPr>
          </a:p>
        </p:txBody>
      </p:sp>
      <p:graphicFrame>
        <p:nvGraphicFramePr>
          <p:cNvPr id="1217" name="Google Shape;1217;p35"/>
          <p:cNvGraphicFramePr/>
          <p:nvPr/>
        </p:nvGraphicFramePr>
        <p:xfrm>
          <a:off x="3284510" y="588300"/>
          <a:ext cx="3000000" cy="3000000"/>
        </p:xfrm>
        <a:graphic>
          <a:graphicData uri="http://schemas.openxmlformats.org/drawingml/2006/table">
            <a:tbl>
              <a:tblPr bandRow="1" firstRow="1">
                <a:noFill/>
                <a:tableStyleId>{908A52B9-42FC-4313-985F-AA71ADBFF53E}</a:tableStyleId>
              </a:tblPr>
              <a:tblGrid>
                <a:gridCol w="1371100"/>
                <a:gridCol w="1141075"/>
              </a:tblGrid>
              <a:tr h="549125">
                <a:tc>
                  <a:txBody>
                    <a:bodyPr/>
                    <a:lstStyle/>
                    <a:p>
                      <a:pPr indent="0" lvl="0" marL="0" marR="0" rtl="0" algn="ctr">
                        <a:lnSpc>
                          <a:spcPct val="100000"/>
                        </a:lnSpc>
                        <a:spcBef>
                          <a:spcPts val="0"/>
                        </a:spcBef>
                        <a:spcAft>
                          <a:spcPts val="0"/>
                        </a:spcAft>
                        <a:buNone/>
                      </a:pPr>
                      <a:r>
                        <a:rPr lang="es-ES" sz="1800">
                          <a:solidFill>
                            <a:srgbClr val="FFFFFF"/>
                          </a:solidFill>
                          <a:latin typeface="Amatic SC"/>
                          <a:ea typeface="Amatic SC"/>
                          <a:cs typeface="Amatic SC"/>
                          <a:sym typeface="Amatic SC"/>
                        </a:rPr>
                        <a:t>Spanish</a:t>
                      </a:r>
                      <a:endParaRPr sz="1800">
                        <a:solidFill>
                          <a:srgbClr val="FFFFFF"/>
                        </a:solidFill>
                        <a:latin typeface="Amatic SC"/>
                        <a:ea typeface="Amatic SC"/>
                        <a:cs typeface="Amatic SC"/>
                        <a:sym typeface="Amatic SC"/>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4E74A3"/>
                    </a:solidFill>
                  </a:tcPr>
                </a:tc>
                <a:tc>
                  <a:txBody>
                    <a:bodyPr/>
                    <a:lstStyle/>
                    <a:p>
                      <a:pPr indent="0" lvl="0" marL="0" marR="0" rtl="0" algn="ctr">
                        <a:lnSpc>
                          <a:spcPct val="100000"/>
                        </a:lnSpc>
                        <a:spcBef>
                          <a:spcPts val="0"/>
                        </a:spcBef>
                        <a:spcAft>
                          <a:spcPts val="0"/>
                        </a:spcAft>
                        <a:buNone/>
                      </a:pPr>
                      <a:r>
                        <a:rPr lang="es-ES" sz="1800">
                          <a:solidFill>
                            <a:srgbClr val="FFFFFF"/>
                          </a:solidFill>
                          <a:latin typeface="Amatic SC"/>
                          <a:ea typeface="Amatic SC"/>
                          <a:cs typeface="Amatic SC"/>
                          <a:sym typeface="Amatic SC"/>
                        </a:rPr>
                        <a:t>english</a:t>
                      </a:r>
                      <a:endParaRPr sz="1800">
                        <a:solidFill>
                          <a:srgbClr val="FFFFFF"/>
                        </a:solidFill>
                        <a:latin typeface="Amatic SC"/>
                        <a:ea typeface="Amatic SC"/>
                        <a:cs typeface="Amatic SC"/>
                        <a:sym typeface="Amatic SC"/>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7153A0"/>
                    </a:solidFill>
                  </a:tcPr>
                </a:tc>
              </a:tr>
              <a:tr h="5702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el cuerpo</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the body</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5702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el pecho</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the chest</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5702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las rodillas</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the knees</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5702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los dedos</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the fingers</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5702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el cuello</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the neck</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5702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la nariz</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the nose</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5702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los dientes</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the teeth</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5702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el pelo</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the hair</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57025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el estómago</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the stomach</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bl>
          </a:graphicData>
        </a:graphic>
      </p:graphicFrame>
      <p:graphicFrame>
        <p:nvGraphicFramePr>
          <p:cNvPr id="1218" name="Google Shape;1218;p35"/>
          <p:cNvGraphicFramePr/>
          <p:nvPr/>
        </p:nvGraphicFramePr>
        <p:xfrm>
          <a:off x="6773960" y="1226138"/>
          <a:ext cx="3000000" cy="3000000"/>
        </p:xfrm>
        <a:graphic>
          <a:graphicData uri="http://schemas.openxmlformats.org/drawingml/2006/table">
            <a:tbl>
              <a:tblPr bandRow="1" firstRow="1">
                <a:noFill/>
                <a:tableStyleId>{908A52B9-42FC-4313-985F-AA71ADBFF53E}</a:tableStyleId>
              </a:tblPr>
              <a:tblGrid>
                <a:gridCol w="2447825"/>
                <a:gridCol w="2447825"/>
              </a:tblGrid>
              <a:tr h="436025">
                <a:tc>
                  <a:txBody>
                    <a:bodyPr/>
                    <a:lstStyle/>
                    <a:p>
                      <a:pPr indent="0" lvl="0" marL="0" marR="0" rtl="0" algn="ctr">
                        <a:lnSpc>
                          <a:spcPct val="100000"/>
                        </a:lnSpc>
                        <a:spcBef>
                          <a:spcPts val="0"/>
                        </a:spcBef>
                        <a:spcAft>
                          <a:spcPts val="0"/>
                        </a:spcAft>
                        <a:buNone/>
                      </a:pPr>
                      <a:r>
                        <a:rPr lang="es-ES" sz="1800">
                          <a:solidFill>
                            <a:srgbClr val="FFFFFF"/>
                          </a:solidFill>
                          <a:latin typeface="Amatic SC"/>
                          <a:ea typeface="Amatic SC"/>
                          <a:cs typeface="Amatic SC"/>
                          <a:sym typeface="Amatic SC"/>
                        </a:rPr>
                        <a:t>Spanish</a:t>
                      </a:r>
                      <a:endParaRPr sz="1800">
                        <a:solidFill>
                          <a:srgbClr val="FFFFFF"/>
                        </a:solidFill>
                        <a:latin typeface="Amatic SC"/>
                        <a:ea typeface="Amatic SC"/>
                        <a:cs typeface="Amatic SC"/>
                        <a:sym typeface="Amatic SC"/>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4E74A3"/>
                    </a:solidFill>
                  </a:tcPr>
                </a:tc>
                <a:tc>
                  <a:txBody>
                    <a:bodyPr/>
                    <a:lstStyle/>
                    <a:p>
                      <a:pPr indent="0" lvl="0" marL="0" marR="0" rtl="0" algn="ctr">
                        <a:lnSpc>
                          <a:spcPct val="100000"/>
                        </a:lnSpc>
                        <a:spcBef>
                          <a:spcPts val="0"/>
                        </a:spcBef>
                        <a:spcAft>
                          <a:spcPts val="0"/>
                        </a:spcAft>
                        <a:buNone/>
                      </a:pPr>
                      <a:r>
                        <a:rPr lang="es-ES" sz="1800">
                          <a:solidFill>
                            <a:srgbClr val="FFFFFF"/>
                          </a:solidFill>
                          <a:latin typeface="Amatic SC"/>
                          <a:ea typeface="Amatic SC"/>
                          <a:cs typeface="Amatic SC"/>
                          <a:sym typeface="Amatic SC"/>
                        </a:rPr>
                        <a:t>english</a:t>
                      </a:r>
                      <a:endParaRPr sz="1800">
                        <a:solidFill>
                          <a:srgbClr val="FFFFFF"/>
                        </a:solidFill>
                        <a:latin typeface="Amatic SC"/>
                        <a:ea typeface="Amatic SC"/>
                        <a:cs typeface="Amatic SC"/>
                        <a:sym typeface="Amatic SC"/>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7153A0"/>
                    </a:solidFill>
                  </a:tcPr>
                </a:tc>
              </a:tr>
              <a:tr h="452825">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los pies</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the feet</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452825">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las manos</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the hands</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452825">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la espalda</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the back</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50770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la garganta</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the throat</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452825">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la cabeza</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the head</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452825">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alta</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tall</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452825">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baja</a:t>
                      </a:r>
                      <a:endParaRPr sz="1800">
                        <a:solidFill>
                          <a:schemeClr val="dk1"/>
                        </a:solidFill>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short</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43390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¿Cuántos __tienes?</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How many__do you have?</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r h="51130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Me duele/n (body part/s)</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My __ hurts</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5E8EC"/>
                    </a:solidFill>
                  </a:tcPr>
                </a:tc>
              </a:tr>
              <a:tr h="511300">
                <a:tc>
                  <a:txBody>
                    <a:bodyPr/>
                    <a:lstStyle/>
                    <a:p>
                      <a:pPr indent="0" lvl="0" marL="0" rtl="0" algn="l">
                        <a:lnSpc>
                          <a:spcPct val="100000"/>
                        </a:lnSpc>
                        <a:spcBef>
                          <a:spcPts val="0"/>
                        </a:spcBef>
                        <a:spcAft>
                          <a:spcPts val="0"/>
                        </a:spcAft>
                        <a:buNone/>
                      </a:pPr>
                      <a:r>
                        <a:rPr lang="es-ES" sz="1800">
                          <a:latin typeface="Patrick Hand"/>
                          <a:ea typeface="Patrick Hand"/>
                          <a:cs typeface="Patrick Hand"/>
                          <a:sym typeface="Patrick Hand"/>
                        </a:rPr>
                        <a:t>Tengo # (body parts)</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c>
                  <a:txBody>
                    <a:bodyPr/>
                    <a:lstStyle/>
                    <a:p>
                      <a:pPr indent="0" lvl="0" marL="0" rtl="0" algn="l">
                        <a:spcBef>
                          <a:spcPts val="0"/>
                        </a:spcBef>
                        <a:spcAft>
                          <a:spcPts val="0"/>
                        </a:spcAft>
                        <a:buNone/>
                      </a:pPr>
                      <a:r>
                        <a:rPr lang="es-ES" sz="1800">
                          <a:latin typeface="Patrick Hand"/>
                          <a:ea typeface="Patrick Hand"/>
                          <a:cs typeface="Patrick Hand"/>
                          <a:sym typeface="Patrick Hand"/>
                        </a:rPr>
                        <a:t>I have # (body parts)</a:t>
                      </a:r>
                      <a:endParaRPr sz="1800">
                        <a:latin typeface="Patrick Hand"/>
                        <a:ea typeface="Patrick Hand"/>
                        <a:cs typeface="Patrick Hand"/>
                        <a:sym typeface="Patrick Hand"/>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FE8"/>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2" name="Shape 1222"/>
        <p:cNvGrpSpPr/>
        <p:nvPr/>
      </p:nvGrpSpPr>
      <p:grpSpPr>
        <a:xfrm>
          <a:off x="0" y="0"/>
          <a:ext cx="0" cy="0"/>
          <a:chOff x="0" y="0"/>
          <a:chExt cx="0" cy="0"/>
        </a:xfrm>
      </p:grpSpPr>
      <p:pic>
        <p:nvPicPr>
          <p:cNvPr id="1223" name="Google Shape;1223;p36"/>
          <p:cNvPicPr preferRelativeResize="0"/>
          <p:nvPr/>
        </p:nvPicPr>
        <p:blipFill>
          <a:blip r:embed="rId3">
            <a:alphaModFix/>
          </a:blip>
          <a:stretch>
            <a:fillRect/>
          </a:stretch>
        </p:blipFill>
        <p:spPr>
          <a:xfrm>
            <a:off x="335300" y="239525"/>
            <a:ext cx="6437000" cy="6451999"/>
          </a:xfrm>
          <a:prstGeom prst="rect">
            <a:avLst/>
          </a:prstGeom>
          <a:noFill/>
          <a:ln>
            <a:noFill/>
          </a:ln>
        </p:spPr>
      </p:pic>
      <p:sp>
        <p:nvSpPr>
          <p:cNvPr id="1224" name="Google Shape;1224;p36"/>
          <p:cNvSpPr/>
          <p:nvPr/>
        </p:nvSpPr>
        <p:spPr>
          <a:xfrm>
            <a:off x="2943225" y="381000"/>
            <a:ext cx="2486100" cy="200100"/>
          </a:xfrm>
          <a:prstGeom prst="rect">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p37"/>
          <p:cNvSpPr/>
          <p:nvPr/>
        </p:nvSpPr>
        <p:spPr>
          <a:xfrm>
            <a:off x="6812415" y="2372213"/>
            <a:ext cx="5117700" cy="35400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230" name="Google Shape;1230;p37">
            <a:hlinkClick r:id="rId3"/>
          </p:cNvPr>
          <p:cNvPicPr preferRelativeResize="0"/>
          <p:nvPr/>
        </p:nvPicPr>
        <p:blipFill>
          <a:blip r:embed="rId4">
            <a:alphaModFix/>
          </a:blip>
          <a:stretch>
            <a:fillRect/>
          </a:stretch>
        </p:blipFill>
        <p:spPr>
          <a:xfrm>
            <a:off x="7452925" y="2372225"/>
            <a:ext cx="3669900" cy="3704400"/>
          </a:xfrm>
          <a:prstGeom prst="ellipse">
            <a:avLst/>
          </a:prstGeom>
          <a:noFill/>
          <a:ln>
            <a:noFill/>
          </a:ln>
        </p:spPr>
      </p:pic>
      <p:sp>
        <p:nvSpPr>
          <p:cNvPr id="1231" name="Google Shape;1231;p37"/>
          <p:cNvSpPr/>
          <p:nvPr/>
        </p:nvSpPr>
        <p:spPr>
          <a:xfrm rot="411912">
            <a:off x="6921755" y="2239201"/>
            <a:ext cx="4899025" cy="418917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32" name="Google Shape;1232;p37"/>
          <p:cNvSpPr/>
          <p:nvPr/>
        </p:nvSpPr>
        <p:spPr>
          <a:xfrm>
            <a:off x="6901525" y="527650"/>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33" name="Google Shape;1233;p37"/>
          <p:cNvSpPr/>
          <p:nvPr/>
        </p:nvSpPr>
        <p:spPr>
          <a:xfrm>
            <a:off x="6707850" y="591325"/>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34" name="Google Shape;1234;p37"/>
          <p:cNvSpPr txBox="1"/>
          <p:nvPr/>
        </p:nvSpPr>
        <p:spPr>
          <a:xfrm>
            <a:off x="6804800" y="591325"/>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randomizer</a:t>
            </a:r>
            <a:endParaRPr b="1" sz="4000">
              <a:latin typeface="Amatic SC"/>
              <a:ea typeface="Amatic SC"/>
              <a:cs typeface="Amatic SC"/>
              <a:sym typeface="Amatic SC"/>
            </a:endParaRPr>
          </a:p>
        </p:txBody>
      </p:sp>
      <p:sp>
        <p:nvSpPr>
          <p:cNvPr id="1235" name="Google Shape;1235;p37"/>
          <p:cNvSpPr/>
          <p:nvPr/>
        </p:nvSpPr>
        <p:spPr>
          <a:xfrm>
            <a:off x="516590" y="2032963"/>
            <a:ext cx="5117700" cy="35400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36" name="Google Shape;1236;p37"/>
          <p:cNvSpPr/>
          <p:nvPr/>
        </p:nvSpPr>
        <p:spPr>
          <a:xfrm rot="411912">
            <a:off x="625930" y="2131839"/>
            <a:ext cx="4899025" cy="418917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37" name="Google Shape;1237;p37"/>
          <p:cNvSpPr/>
          <p:nvPr/>
        </p:nvSpPr>
        <p:spPr>
          <a:xfrm>
            <a:off x="605700" y="420288"/>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38" name="Google Shape;1238;p37"/>
          <p:cNvSpPr/>
          <p:nvPr/>
        </p:nvSpPr>
        <p:spPr>
          <a:xfrm>
            <a:off x="412025" y="483963"/>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39" name="Google Shape;1239;p37"/>
          <p:cNvSpPr txBox="1"/>
          <p:nvPr/>
        </p:nvSpPr>
        <p:spPr>
          <a:xfrm>
            <a:off x="508975" y="483963"/>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loteria</a:t>
            </a:r>
            <a:endParaRPr b="1" sz="4000">
              <a:latin typeface="Amatic SC"/>
              <a:ea typeface="Amatic SC"/>
              <a:cs typeface="Amatic SC"/>
              <a:sym typeface="Amatic SC"/>
            </a:endParaRPr>
          </a:p>
        </p:txBody>
      </p:sp>
      <p:sp>
        <p:nvSpPr>
          <p:cNvPr id="1240" name="Google Shape;1240;p37"/>
          <p:cNvSpPr/>
          <p:nvPr/>
        </p:nvSpPr>
        <p:spPr>
          <a:xfrm rot="-1499585">
            <a:off x="6895363" y="5632359"/>
            <a:ext cx="1613930" cy="906890"/>
          </a:xfrm>
          <a:prstGeom prst="rightArrow">
            <a:avLst>
              <a:gd fmla="val 50000" name="adj1"/>
              <a:gd fmla="val 50000" name="adj2"/>
            </a:avLst>
          </a:prstGeom>
          <a:gradFill>
            <a:gsLst>
              <a:gs pos="0">
                <a:srgbClr val="DFE9FB"/>
              </a:gs>
              <a:gs pos="100000">
                <a:srgbClr val="6E9BE7"/>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play</a:t>
            </a:r>
            <a:endParaRPr sz="1000">
              <a:latin typeface="Comfortaa"/>
              <a:ea typeface="Comfortaa"/>
              <a:cs typeface="Comfortaa"/>
              <a:sym typeface="Comfortaa"/>
            </a:endParaRPr>
          </a:p>
        </p:txBody>
      </p:sp>
      <p:pic>
        <p:nvPicPr>
          <p:cNvPr id="1241" name="Google Shape;1241;p37">
            <a:hlinkClick r:id="rId5"/>
          </p:cNvPr>
          <p:cNvPicPr preferRelativeResize="0"/>
          <p:nvPr/>
        </p:nvPicPr>
        <p:blipFill>
          <a:blip r:embed="rId6">
            <a:alphaModFix/>
          </a:blip>
          <a:stretch>
            <a:fillRect/>
          </a:stretch>
        </p:blipFill>
        <p:spPr>
          <a:xfrm>
            <a:off x="1240500" y="2204100"/>
            <a:ext cx="3669899" cy="3539999"/>
          </a:xfrm>
          <a:prstGeom prst="rect">
            <a:avLst/>
          </a:prstGeom>
          <a:noFill/>
          <a:ln>
            <a:noFill/>
          </a:ln>
        </p:spPr>
      </p:pic>
      <p:sp>
        <p:nvSpPr>
          <p:cNvPr id="1242" name="Google Shape;1242;p37"/>
          <p:cNvSpPr/>
          <p:nvPr/>
        </p:nvSpPr>
        <p:spPr>
          <a:xfrm rot="-1499585">
            <a:off x="445388" y="5492084"/>
            <a:ext cx="1613930" cy="906890"/>
          </a:xfrm>
          <a:prstGeom prst="rightArrow">
            <a:avLst>
              <a:gd fmla="val 50000" name="adj1"/>
              <a:gd fmla="val 50000" name="adj2"/>
            </a:avLst>
          </a:prstGeom>
          <a:gradFill>
            <a:gsLst>
              <a:gs pos="0">
                <a:srgbClr val="DFE9FB"/>
              </a:gs>
              <a:gs pos="100000">
                <a:srgbClr val="6E9BE7"/>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play</a:t>
            </a:r>
            <a:endParaRPr sz="1000">
              <a:latin typeface="Comfortaa"/>
              <a:ea typeface="Comfortaa"/>
              <a:cs typeface="Comfortaa"/>
              <a:sym typeface="Comfortaa"/>
            </a:endParaRPr>
          </a:p>
        </p:txBody>
      </p:sp>
      <p:sp>
        <p:nvSpPr>
          <p:cNvPr id="1243" name="Google Shape;1243;p37"/>
          <p:cNvSpPr txBox="1"/>
          <p:nvPr/>
        </p:nvSpPr>
        <p:spPr>
          <a:xfrm>
            <a:off x="3326225" y="6278725"/>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ES" sz="1100" u="sng">
                <a:solidFill>
                  <a:schemeClr val="hlink"/>
                </a:solidFill>
                <a:hlinkClick r:id="rId7"/>
              </a:rPr>
              <a:t>https://flippity.net/bi-pl.php?k=1v4rA4CZpic1fCQI1nWF9vPUrlP2xHaVJlXrgGS9kkTc</a:t>
            </a:r>
            <a:endParaRPr/>
          </a:p>
        </p:txBody>
      </p:sp>
      <p:sp>
        <p:nvSpPr>
          <p:cNvPr id="1244" name="Google Shape;1244;p37"/>
          <p:cNvSpPr txBox="1"/>
          <p:nvPr/>
        </p:nvSpPr>
        <p:spPr>
          <a:xfrm>
            <a:off x="579275" y="7530725"/>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ES" sz="1100" u="sng">
                <a:solidFill>
                  <a:schemeClr val="hlink"/>
                </a:solidFill>
                <a:hlinkClick r:id="rId8"/>
              </a:rPr>
              <a:t>https://flippity.net/bi-pl.php?k=1v4rA4CZpic1fCQI1nWF9vPUrlP2xHaVJlXrgGS9kkTc</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