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6858000" cx="12192000"/>
  <p:notesSz cx="6858000" cy="9144000"/>
  <p:embeddedFontLst>
    <p:embeddedFont>
      <p:font typeface="Patrick Hand"/>
      <p:regular r:id="rId21"/>
    </p:embeddedFont>
    <p:embeddedFont>
      <p:font typeface="Amatic SC"/>
      <p:regular r:id="rId22"/>
      <p:bold r:id="rId23"/>
    </p:embeddedFont>
    <p:embeddedFont>
      <p:font typeface="Poppins"/>
      <p:regular r:id="rId24"/>
      <p:bold r:id="rId25"/>
      <p:italic r:id="rId26"/>
      <p:boldItalic r:id="rId27"/>
    </p:embeddedFont>
    <p:embeddedFont>
      <p:font typeface="Barlow Condensed"/>
      <p:regular r:id="rId28"/>
      <p:bold r:id="rId29"/>
      <p:italic r:id="rId30"/>
      <p:boldItalic r:id="rId31"/>
    </p:embeddedFont>
    <p:embeddedFont>
      <p:font typeface="Homemade Apple"/>
      <p:regular r:id="rId32"/>
    </p:embeddedFont>
    <p:embeddedFont>
      <p:font typeface="Comfortaa"/>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AmaticSC-regular.fntdata"/><Relationship Id="rId21" Type="http://schemas.openxmlformats.org/officeDocument/2006/relationships/font" Target="fonts/PatrickHand-regular.fntdata"/><Relationship Id="rId24" Type="http://schemas.openxmlformats.org/officeDocument/2006/relationships/font" Target="fonts/Poppins-regular.fntdata"/><Relationship Id="rId23" Type="http://schemas.openxmlformats.org/officeDocument/2006/relationships/font" Target="fonts/AmaticS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italic.fntdata"/><Relationship Id="rId25" Type="http://schemas.openxmlformats.org/officeDocument/2006/relationships/font" Target="fonts/Poppins-bold.fntdata"/><Relationship Id="rId28" Type="http://schemas.openxmlformats.org/officeDocument/2006/relationships/font" Target="fonts/BarlowCondensed-regular.fntdata"/><Relationship Id="rId27" Type="http://schemas.openxmlformats.org/officeDocument/2006/relationships/font" Target="fonts/Poppins-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BarlowCondense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boldItalic.fntdata"/><Relationship Id="rId30" Type="http://schemas.openxmlformats.org/officeDocument/2006/relationships/font" Target="fonts/BarlowCondensed-italic.fntdata"/><Relationship Id="rId11" Type="http://schemas.openxmlformats.org/officeDocument/2006/relationships/slide" Target="slides/slide5.xml"/><Relationship Id="rId33" Type="http://schemas.openxmlformats.org/officeDocument/2006/relationships/font" Target="fonts/Comfortaa-regular.fntdata"/><Relationship Id="rId10" Type="http://schemas.openxmlformats.org/officeDocument/2006/relationships/slide" Target="slides/slide4.xml"/><Relationship Id="rId32" Type="http://schemas.openxmlformats.org/officeDocument/2006/relationships/font" Target="fonts/HomemadeApple-regular.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Comfortaa-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532b848a29_0_9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532b848a29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91f8ecf51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91f8ecf51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901aa9e00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g901aa9e00e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901aa9e00e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901aa9e00e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90667930b9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90667930b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9082e6cc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g9082e6cc2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532b848a29_0_8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532b848a29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532b848a29_0_8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532b848a29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532b848a29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g532b848a29_0_8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532b848a29_0_8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532b848a29_0_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532b848a29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g532b848a29_0_8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532b848a29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g532b848a29_0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532b848a29_0_9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532b848a29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hyperlink" Target="https://drive.google.com/file/d/1oUvdGF9exFSxWYzh2rBMKZnlhnBwDg10/view?usp=sharing" TargetMode="External"/><Relationship Id="rId6"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 TargetMode="External"/><Relationship Id="rId3" Type="http://schemas.openxmlformats.org/officeDocument/2006/relationships/image" Target="../media/image29.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27.png"/><Relationship Id="rId12" Type="http://schemas.openxmlformats.org/officeDocument/2006/relationships/image" Target="../media/image31.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20.png"/><Relationship Id="rId7" Type="http://schemas.openxmlformats.org/officeDocument/2006/relationships/hyperlink" Target="https://twitter.com/SlidesManiaSM/" TargetMode="External"/><Relationship Id="rId8" Type="http://schemas.openxmlformats.org/officeDocument/2006/relationships/image" Target="../media/image3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4.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5.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11.png"/><Relationship Id="rId12" Type="http://schemas.openxmlformats.org/officeDocument/2006/relationships/image" Target="../media/image1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6.png"/><Relationship Id="rId7" Type="http://schemas.openxmlformats.org/officeDocument/2006/relationships/hyperlink" Target="https://twitter.com/SlidesManiaSM/" TargetMode="External"/><Relationship Id="rId8"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bg>
      <p:bgPr>
        <a:solidFill>
          <a:schemeClr val="lt1"/>
        </a:solidFill>
      </p:bgPr>
    </p:bg>
    <p:spTree>
      <p:nvGrpSpPr>
        <p:cNvPr id="7" name="Shape 7"/>
        <p:cNvGrpSpPr/>
        <p:nvPr/>
      </p:nvGrpSpPr>
      <p:grpSpPr>
        <a:xfrm>
          <a:off x="0" y="0"/>
          <a:ext cx="0" cy="0"/>
          <a:chOff x="0" y="0"/>
          <a:chExt cx="0" cy="0"/>
        </a:xfrm>
      </p:grpSpPr>
      <p:grpSp>
        <p:nvGrpSpPr>
          <p:cNvPr id="8" name="Google Shape;8;p2"/>
          <p:cNvGrpSpPr/>
          <p:nvPr/>
        </p:nvGrpSpPr>
        <p:grpSpPr>
          <a:xfrm rot="-796307">
            <a:off x="5709454" y="3023944"/>
            <a:ext cx="2621902" cy="525625"/>
            <a:chOff x="1959429" y="497437"/>
            <a:chExt cx="2976464" cy="655200"/>
          </a:xfrm>
        </p:grpSpPr>
        <p:sp>
          <p:nvSpPr>
            <p:cNvPr id="9" name="Google Shape;9;p2"/>
            <p:cNvSpPr/>
            <p:nvPr/>
          </p:nvSpPr>
          <p:spPr>
            <a:xfrm>
              <a:off x="1959429" y="497437"/>
              <a:ext cx="793102"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 name="Google Shape;10;p2"/>
            <p:cNvSpPr/>
            <p:nvPr/>
          </p:nvSpPr>
          <p:spPr>
            <a:xfrm>
              <a:off x="2631232" y="497437"/>
              <a:ext cx="2304661" cy="653143"/>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1" name="Google Shape;11;p2"/>
          <p:cNvGrpSpPr/>
          <p:nvPr/>
        </p:nvGrpSpPr>
        <p:grpSpPr>
          <a:xfrm rot="-796307">
            <a:off x="5548987" y="2378831"/>
            <a:ext cx="2621902" cy="525625"/>
            <a:chOff x="1959429" y="497437"/>
            <a:chExt cx="2976464" cy="655200"/>
          </a:xfrm>
        </p:grpSpPr>
        <p:sp>
          <p:nvSpPr>
            <p:cNvPr id="12" name="Google Shape;12;p2"/>
            <p:cNvSpPr/>
            <p:nvPr/>
          </p:nvSpPr>
          <p:spPr>
            <a:xfrm>
              <a:off x="1959429" y="497437"/>
              <a:ext cx="793102"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2631232" y="497437"/>
              <a:ext cx="2304661" cy="653143"/>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4" name="Google Shape;14;p2"/>
          <p:cNvGrpSpPr/>
          <p:nvPr/>
        </p:nvGrpSpPr>
        <p:grpSpPr>
          <a:xfrm rot="-796307">
            <a:off x="5396132" y="1755016"/>
            <a:ext cx="2621902" cy="525625"/>
            <a:chOff x="1959429" y="497437"/>
            <a:chExt cx="2976464" cy="655200"/>
          </a:xfrm>
        </p:grpSpPr>
        <p:sp>
          <p:nvSpPr>
            <p:cNvPr id="15" name="Google Shape;15;p2"/>
            <p:cNvSpPr/>
            <p:nvPr/>
          </p:nvSpPr>
          <p:spPr>
            <a:xfrm>
              <a:off x="1959429" y="497437"/>
              <a:ext cx="793102"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2"/>
            <p:cNvSpPr/>
            <p:nvPr/>
          </p:nvSpPr>
          <p:spPr>
            <a:xfrm>
              <a:off x="2631232" y="497437"/>
              <a:ext cx="2304661" cy="653143"/>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17" name="Google Shape;17;p2"/>
          <p:cNvGrpSpPr/>
          <p:nvPr/>
        </p:nvGrpSpPr>
        <p:grpSpPr>
          <a:xfrm rot="-796307">
            <a:off x="5238941" y="1083133"/>
            <a:ext cx="2621902" cy="525625"/>
            <a:chOff x="1959429" y="497437"/>
            <a:chExt cx="2976464" cy="655200"/>
          </a:xfrm>
        </p:grpSpPr>
        <p:sp>
          <p:nvSpPr>
            <p:cNvPr id="18" name="Google Shape;18;p2"/>
            <p:cNvSpPr/>
            <p:nvPr/>
          </p:nvSpPr>
          <p:spPr>
            <a:xfrm>
              <a:off x="1959429" y="497437"/>
              <a:ext cx="793102"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a:off x="2631232" y="497437"/>
              <a:ext cx="2304661" cy="653143"/>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20" name="Google Shape;20;p2"/>
          <p:cNvGrpSpPr/>
          <p:nvPr/>
        </p:nvGrpSpPr>
        <p:grpSpPr>
          <a:xfrm rot="-796307">
            <a:off x="5086086" y="459318"/>
            <a:ext cx="2621902" cy="525625"/>
            <a:chOff x="1959429" y="497437"/>
            <a:chExt cx="2976464" cy="655200"/>
          </a:xfrm>
        </p:grpSpPr>
        <p:sp>
          <p:nvSpPr>
            <p:cNvPr id="21" name="Google Shape;21;p2"/>
            <p:cNvSpPr/>
            <p:nvPr/>
          </p:nvSpPr>
          <p:spPr>
            <a:xfrm>
              <a:off x="1959429" y="497437"/>
              <a:ext cx="793102"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2"/>
            <p:cNvSpPr/>
            <p:nvPr/>
          </p:nvSpPr>
          <p:spPr>
            <a:xfrm>
              <a:off x="2631232" y="497437"/>
              <a:ext cx="2304661" cy="653143"/>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23" name="Google Shape;23;p2"/>
          <p:cNvPicPr preferRelativeResize="0"/>
          <p:nvPr/>
        </p:nvPicPr>
        <p:blipFill rotWithShape="1">
          <a:blip r:embed="rId2">
            <a:alphaModFix/>
          </a:blip>
          <a:srcRect b="0" l="0" r="0" t="0"/>
          <a:stretch/>
        </p:blipFill>
        <p:spPr>
          <a:xfrm rot="-688480">
            <a:off x="1397240" y="-148690"/>
            <a:ext cx="5859263" cy="6915210"/>
          </a:xfrm>
          <a:prstGeom prst="rect">
            <a:avLst/>
          </a:prstGeom>
          <a:noFill/>
          <a:ln>
            <a:noFill/>
          </a:ln>
          <a:effectLst>
            <a:outerShdw blurRad="63500" sx="102000" rotWithShape="0" algn="ctr" sy="102000">
              <a:srgbClr val="000000">
                <a:alpha val="40000"/>
              </a:srgbClr>
            </a:outerShdw>
          </a:effectLst>
        </p:spPr>
      </p:pic>
      <p:sp>
        <p:nvSpPr>
          <p:cNvPr id="24" name="Google Shape;24;p2"/>
          <p:cNvSpPr/>
          <p:nvPr/>
        </p:nvSpPr>
        <p:spPr>
          <a:xfrm rot="-6078961">
            <a:off x="2072289" y="644092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 name="Google Shape;25;p2"/>
          <p:cNvSpPr/>
          <p:nvPr/>
        </p:nvSpPr>
        <p:spPr>
          <a:xfrm rot="-6078961">
            <a:off x="1861204" y="545213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 name="Google Shape;26;p2"/>
          <p:cNvSpPr/>
          <p:nvPr/>
        </p:nvSpPr>
        <p:spPr>
          <a:xfrm rot="-6078961">
            <a:off x="1663774" y="4399476"/>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 name="Google Shape;27;p2"/>
          <p:cNvSpPr/>
          <p:nvPr/>
        </p:nvSpPr>
        <p:spPr>
          <a:xfrm rot="-6078961">
            <a:off x="1436144" y="332800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2"/>
          <p:cNvSpPr/>
          <p:nvPr/>
        </p:nvSpPr>
        <p:spPr>
          <a:xfrm rot="-6078961">
            <a:off x="1233449" y="226802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9" name="Google Shape;29;p2"/>
          <p:cNvSpPr/>
          <p:nvPr/>
        </p:nvSpPr>
        <p:spPr>
          <a:xfrm rot="-6078961">
            <a:off x="1805832" y="54952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0" name="Google Shape;30;p2"/>
          <p:cNvSpPr/>
          <p:nvPr/>
        </p:nvSpPr>
        <p:spPr>
          <a:xfrm rot="-6078961">
            <a:off x="1781983" y="54011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 name="Google Shape;31;p2"/>
          <p:cNvSpPr/>
          <p:nvPr/>
        </p:nvSpPr>
        <p:spPr>
          <a:xfrm rot="-6078961">
            <a:off x="1589286" y="443818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2" name="Google Shape;32;p2"/>
          <p:cNvSpPr/>
          <p:nvPr/>
        </p:nvSpPr>
        <p:spPr>
          <a:xfrm rot="-6078961">
            <a:off x="1575077" y="43421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2"/>
          <p:cNvSpPr/>
          <p:nvPr/>
        </p:nvSpPr>
        <p:spPr>
          <a:xfrm rot="-6078961">
            <a:off x="1377096" y="337781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4" name="Google Shape;34;p2"/>
          <p:cNvSpPr/>
          <p:nvPr/>
        </p:nvSpPr>
        <p:spPr>
          <a:xfrm rot="-6078961">
            <a:off x="1353246" y="32836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5" name="Google Shape;35;p2"/>
          <p:cNvSpPr/>
          <p:nvPr/>
        </p:nvSpPr>
        <p:spPr>
          <a:xfrm rot="-6078961">
            <a:off x="1170191" y="231880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 name="Google Shape;36;p2"/>
          <p:cNvSpPr/>
          <p:nvPr/>
        </p:nvSpPr>
        <p:spPr>
          <a:xfrm rot="-6078961">
            <a:off x="1146341" y="222467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
          <p:cNvSpPr/>
          <p:nvPr/>
        </p:nvSpPr>
        <p:spPr>
          <a:xfrm rot="-6078961">
            <a:off x="1009795" y="12164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 name="Google Shape;38;p2"/>
          <p:cNvSpPr/>
          <p:nvPr/>
        </p:nvSpPr>
        <p:spPr>
          <a:xfrm rot="-6078961">
            <a:off x="955777" y="124732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 name="Google Shape;39;p2"/>
          <p:cNvSpPr/>
          <p:nvPr/>
        </p:nvSpPr>
        <p:spPr>
          <a:xfrm rot="-6078961">
            <a:off x="931927" y="115319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 name="Google Shape;40;p2"/>
          <p:cNvSpPr/>
          <p:nvPr/>
        </p:nvSpPr>
        <p:spPr>
          <a:xfrm rot="-6078961">
            <a:off x="1979632" y="648903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 name="Google Shape;41;p2"/>
          <p:cNvSpPr/>
          <p:nvPr/>
        </p:nvSpPr>
        <p:spPr>
          <a:xfrm rot="-6078961">
            <a:off x="1965423" y="63929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2"/>
          <p:cNvSpPr/>
          <p:nvPr/>
        </p:nvSpPr>
        <p:spPr>
          <a:xfrm rot="-6078961">
            <a:off x="1965162" y="592456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2"/>
          <p:cNvSpPr/>
          <p:nvPr/>
        </p:nvSpPr>
        <p:spPr>
          <a:xfrm rot="-6078961">
            <a:off x="1756006" y="49454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 name="Google Shape;44;p2"/>
          <p:cNvSpPr/>
          <p:nvPr/>
        </p:nvSpPr>
        <p:spPr>
          <a:xfrm rot="-6078961">
            <a:off x="1556647" y="3883118"/>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 name="Google Shape;45;p2"/>
          <p:cNvSpPr/>
          <p:nvPr/>
        </p:nvSpPr>
        <p:spPr>
          <a:xfrm rot="-6078961">
            <a:off x="1332875" y="2830932"/>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2"/>
          <p:cNvSpPr/>
          <p:nvPr/>
        </p:nvSpPr>
        <p:spPr>
          <a:xfrm rot="-6078961">
            <a:off x="1126322" y="175166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2"/>
          <p:cNvSpPr/>
          <p:nvPr/>
        </p:nvSpPr>
        <p:spPr>
          <a:xfrm rot="-6078961">
            <a:off x="1698705" y="4978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2"/>
          <p:cNvSpPr/>
          <p:nvPr/>
        </p:nvSpPr>
        <p:spPr>
          <a:xfrm rot="-6078961">
            <a:off x="1674855" y="488476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 name="Google Shape;49;p2"/>
          <p:cNvSpPr/>
          <p:nvPr/>
        </p:nvSpPr>
        <p:spPr>
          <a:xfrm rot="-6078961">
            <a:off x="1482159" y="392182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p2"/>
          <p:cNvSpPr/>
          <p:nvPr/>
        </p:nvSpPr>
        <p:spPr>
          <a:xfrm rot="-6078961">
            <a:off x="1467950" y="382576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
          <p:cNvSpPr/>
          <p:nvPr/>
        </p:nvSpPr>
        <p:spPr>
          <a:xfrm rot="-6078961">
            <a:off x="1269969" y="286145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 name="Google Shape;52;p2"/>
          <p:cNvSpPr/>
          <p:nvPr/>
        </p:nvSpPr>
        <p:spPr>
          <a:xfrm rot="-6078961">
            <a:off x="1246119" y="27673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 name="Google Shape;53;p2"/>
          <p:cNvSpPr/>
          <p:nvPr/>
        </p:nvSpPr>
        <p:spPr>
          <a:xfrm rot="-6078961">
            <a:off x="1063063" y="180244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 name="Google Shape;54;p2"/>
          <p:cNvSpPr/>
          <p:nvPr/>
        </p:nvSpPr>
        <p:spPr>
          <a:xfrm rot="-6078961">
            <a:off x="1039214" y="17083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2"/>
          <p:cNvSpPr/>
          <p:nvPr/>
        </p:nvSpPr>
        <p:spPr>
          <a:xfrm rot="-6078961">
            <a:off x="910145" y="687324"/>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 name="Google Shape;56;p2"/>
          <p:cNvSpPr/>
          <p:nvPr/>
        </p:nvSpPr>
        <p:spPr>
          <a:xfrm rot="-6078961">
            <a:off x="856361" y="71940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 name="Google Shape;57;p2"/>
          <p:cNvSpPr/>
          <p:nvPr/>
        </p:nvSpPr>
        <p:spPr>
          <a:xfrm rot="-6078961">
            <a:off x="822870" y="62719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 name="Google Shape;58;p2"/>
          <p:cNvSpPr/>
          <p:nvPr/>
        </p:nvSpPr>
        <p:spPr>
          <a:xfrm rot="-6078961">
            <a:off x="1872505" y="59726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9" name="Google Shape;59;p2"/>
          <p:cNvSpPr/>
          <p:nvPr/>
        </p:nvSpPr>
        <p:spPr>
          <a:xfrm rot="-6078961">
            <a:off x="1858296" y="587661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0" name="Google Shape;60;p2"/>
          <p:cNvSpPr/>
          <p:nvPr/>
        </p:nvSpPr>
        <p:spPr>
          <a:xfrm rot="-6078961">
            <a:off x="2170988" y="69280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1" name="Google Shape;61;p2"/>
          <p:cNvSpPr/>
          <p:nvPr/>
        </p:nvSpPr>
        <p:spPr>
          <a:xfrm rot="-6078961">
            <a:off x="2078331" y="69761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 name="Google Shape;62;p2"/>
          <p:cNvSpPr/>
          <p:nvPr/>
        </p:nvSpPr>
        <p:spPr>
          <a:xfrm rot="-6078961">
            <a:off x="2064122" y="688013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spTree>
      <p:nvGrpSpPr>
        <p:cNvPr id="476" name="Shape 476"/>
        <p:cNvGrpSpPr/>
        <p:nvPr/>
      </p:nvGrpSpPr>
      <p:grpSpPr>
        <a:xfrm>
          <a:off x="0" y="0"/>
          <a:ext cx="0" cy="0"/>
          <a:chOff x="0" y="0"/>
          <a:chExt cx="0" cy="0"/>
        </a:xfrm>
      </p:grpSpPr>
      <p:pic>
        <p:nvPicPr>
          <p:cNvPr descr="Imagen que contiene pared&#10;&#10;Descripción generada automáticamente" id="477" name="Google Shape;477;p12"/>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478" name="Google Shape;478;p12"/>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479" name="Google Shape;479;p12"/>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0" name="Google Shape;480;p12"/>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1" name="Google Shape;481;p12"/>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2" name="Google Shape;482;p12"/>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3" name="Google Shape;483;p12"/>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4" name="Google Shape;484;p12"/>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5" name="Google Shape;485;p12"/>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6" name="Google Shape;486;p12"/>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7" name="Google Shape;487;p12"/>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8" name="Google Shape;488;p12"/>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9" name="Google Shape;489;p12"/>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0" name="Google Shape;490;p12"/>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1" name="Google Shape;491;p12"/>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2" name="Google Shape;492;p12"/>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3" name="Google Shape;493;p12"/>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4" name="Google Shape;494;p12"/>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5" name="Google Shape;495;p12"/>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6" name="Google Shape;496;p12"/>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7" name="Google Shape;497;p12"/>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8" name="Google Shape;498;p12"/>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9" name="Google Shape;499;p12"/>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0" name="Google Shape;500;p12"/>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1" name="Google Shape;501;p12"/>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2" name="Google Shape;502;p12"/>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3" name="Google Shape;503;p12"/>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4" name="Google Shape;504;p12"/>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5" name="Google Shape;505;p12"/>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6" name="Google Shape;506;p12"/>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7" name="Google Shape;507;p12"/>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8" name="Google Shape;508;p12"/>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9" name="Google Shape;509;p12"/>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0" name="Google Shape;510;p12"/>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1" name="Google Shape;511;p12"/>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2" name="Google Shape;512;p12"/>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3" name="Google Shape;513;p12"/>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4" name="Google Shape;514;p12"/>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5" name="Google Shape;515;p12"/>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6" name="Google Shape;516;p12"/>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7" name="Google Shape;517;p12"/>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8" name="Google Shape;518;p12"/>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9" name="Google Shape;519;p12"/>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0" name="Google Shape;520;p12"/>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1" name="Google Shape;521;p12"/>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2" name="Google Shape;522;p12"/>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3" name="Google Shape;523;p12"/>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4" name="Google Shape;524;p12"/>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5" name="Google Shape;525;p12"/>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6" name="Google Shape;526;p12"/>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7" name="Google Shape;527;p12"/>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8" name="Google Shape;528;p12"/>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9" name="Google Shape;529;p12"/>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0" name="Google Shape;530;p12"/>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1" name="Google Shape;531;p12"/>
          <p:cNvSpPr/>
          <p:nvPr/>
        </p:nvSpPr>
        <p:spPr>
          <a:xfrm>
            <a:off x="589936" y="1868129"/>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2" name="Google Shape;532;p12"/>
          <p:cNvSpPr/>
          <p:nvPr/>
        </p:nvSpPr>
        <p:spPr>
          <a:xfrm>
            <a:off x="589936" y="2875935"/>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3" name="Google Shape;533;p12"/>
          <p:cNvSpPr/>
          <p:nvPr/>
        </p:nvSpPr>
        <p:spPr>
          <a:xfrm>
            <a:off x="589936" y="3883741"/>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4" name="Google Shape;534;p12"/>
          <p:cNvSpPr/>
          <p:nvPr/>
        </p:nvSpPr>
        <p:spPr>
          <a:xfrm>
            <a:off x="589936" y="4891547"/>
            <a:ext cx="757200" cy="717900"/>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5" name="Google Shape;535;p12"/>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spTree>
      <p:nvGrpSpPr>
        <p:cNvPr id="536" name="Shape 536"/>
        <p:cNvGrpSpPr/>
        <p:nvPr/>
      </p:nvGrpSpPr>
      <p:grpSpPr>
        <a:xfrm>
          <a:off x="0" y="0"/>
          <a:ext cx="0" cy="0"/>
          <a:chOff x="0" y="0"/>
          <a:chExt cx="0" cy="0"/>
        </a:xfrm>
      </p:grpSpPr>
      <p:pic>
        <p:nvPicPr>
          <p:cNvPr descr="Imagen que contiene pared&#10;&#10;Descripción generada automáticamente" id="537" name="Google Shape;537;p13"/>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38" name="Google Shape;538;p13"/>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39" name="Google Shape;539;p1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1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1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1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1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1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1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1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1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1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1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1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1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1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1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1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1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1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1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1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1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1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1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1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1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4" name="Google Shape;564;p1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5" name="Google Shape;565;p1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1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1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1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9" name="Google Shape;569;p1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1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1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2" name="Google Shape;572;p1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1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4" name="Google Shape;574;p1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1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1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7" name="Google Shape;577;p1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8" name="Google Shape;578;p1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1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1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1" name="Google Shape;581;p1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1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1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1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1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1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1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1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1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1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1" name="Google Shape;591;p13"/>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592" name="Google Shape;592;p1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spTree>
      <p:nvGrpSpPr>
        <p:cNvPr id="593" name="Shape 593"/>
        <p:cNvGrpSpPr/>
        <p:nvPr/>
      </p:nvGrpSpPr>
      <p:grpSpPr>
        <a:xfrm>
          <a:off x="0" y="0"/>
          <a:ext cx="0" cy="0"/>
          <a:chOff x="0" y="0"/>
          <a:chExt cx="0" cy="0"/>
        </a:xfrm>
      </p:grpSpPr>
      <p:pic>
        <p:nvPicPr>
          <p:cNvPr descr="Imagen que contiene pared&#10;&#10;Descripción generada automáticamente" id="594" name="Google Shape;594;p14"/>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595" name="Google Shape;595;p14"/>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596" name="Google Shape;596;p1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1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1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1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1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1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1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1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1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1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1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1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1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1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1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1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1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1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1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1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1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1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1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1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1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1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1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1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1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1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1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7" name="Google Shape;627;p1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1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1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1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1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1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1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4" name="Google Shape;634;p1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5" name="Google Shape;635;p1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1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1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1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1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1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1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1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1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1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1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1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1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8" name="Google Shape;648;p14"/>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649" name="Google Shape;649;p1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p:cSld name="0071_Scrapbook_Template_SlidesMania_6_3">
    <p:spTree>
      <p:nvGrpSpPr>
        <p:cNvPr id="650" name="Shape 650"/>
        <p:cNvGrpSpPr/>
        <p:nvPr/>
      </p:nvGrpSpPr>
      <p:grpSpPr>
        <a:xfrm>
          <a:off x="0" y="0"/>
          <a:ext cx="0" cy="0"/>
          <a:chOff x="0" y="0"/>
          <a:chExt cx="0" cy="0"/>
        </a:xfrm>
      </p:grpSpPr>
      <p:pic>
        <p:nvPicPr>
          <p:cNvPr descr="Imagen que contiene pared&#10;&#10;Descripción generada automáticamente" id="651" name="Google Shape;651;p15"/>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52" name="Google Shape;652;p15"/>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653" name="Google Shape;653;p1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4" name="Google Shape;654;p1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5" name="Google Shape;655;p1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1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7" name="Google Shape;657;p1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8" name="Google Shape;658;p1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9" name="Google Shape;659;p1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1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1" name="Google Shape;661;p1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1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1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1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1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1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1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1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1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1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1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1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1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1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1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1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1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1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9" name="Google Shape;679;p1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0" name="Google Shape;680;p1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1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2" name="Google Shape;682;p1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3" name="Google Shape;683;p1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4" name="Google Shape;684;p1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5" name="Google Shape;685;p1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6" name="Google Shape;686;p1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7" name="Google Shape;687;p1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8" name="Google Shape;688;p1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9" name="Google Shape;689;p1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0" name="Google Shape;690;p1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1" name="Google Shape;691;p1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2" name="Google Shape;692;p1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3" name="Google Shape;693;p1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4" name="Google Shape;694;p1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5" name="Google Shape;695;p1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6" name="Google Shape;696;p1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7" name="Google Shape;697;p1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8" name="Google Shape;698;p1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99" name="Google Shape;699;p1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0" name="Google Shape;700;p1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1" name="Google Shape;701;p1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1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3" name="Google Shape;703;p1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4" name="Google Shape;704;p1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05" name="Google Shape;705;p15"/>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706" name="Google Shape;706;p1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707" name="Google Shape;707;p15"/>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08" name="Google Shape;708;p15"/>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9" name="Google Shape;709;p15"/>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los animales y los colores</a:t>
            </a:r>
            <a:endParaRPr b="1" sz="4000">
              <a:latin typeface="Amatic SC"/>
              <a:ea typeface="Amatic SC"/>
              <a:cs typeface="Amatic SC"/>
              <a:sym typeface="Amatic SC"/>
            </a:endParaRPr>
          </a:p>
        </p:txBody>
      </p:sp>
      <p:sp>
        <p:nvSpPr>
          <p:cNvPr id="710" name="Google Shape;710;p15"/>
          <p:cNvSpPr txBox="1"/>
          <p:nvPr/>
        </p:nvSpPr>
        <p:spPr>
          <a:xfrm>
            <a:off x="533025" y="2865700"/>
            <a:ext cx="4864200" cy="2530800"/>
          </a:xfrm>
          <a:prstGeom prst="rect">
            <a:avLst/>
          </a:prstGeom>
          <a:noFill/>
          <a:ln cap="flat" cmpd="sng" w="28575">
            <a:solidFill>
              <a:srgbClr val="4B376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s-ES" sz="2000">
                <a:latin typeface="Comfortaa"/>
                <a:ea typeface="Comfortaa"/>
                <a:cs typeface="Comfortaa"/>
                <a:sym typeface="Comfortaa"/>
              </a:rPr>
              <a:t>Instrucciones: Look at the color combinations and write the name of an animal that could be that color in Spanish.</a:t>
            </a:r>
            <a:endParaRPr b="1" sz="2000">
              <a:solidFill>
                <a:srgbClr val="000000"/>
              </a:solidFill>
              <a:latin typeface="Comfortaa"/>
              <a:ea typeface="Comfortaa"/>
              <a:cs typeface="Comfortaa"/>
              <a:sym typeface="Comfortaa"/>
            </a:endParaRPr>
          </a:p>
        </p:txBody>
      </p:sp>
      <p:pic>
        <p:nvPicPr>
          <p:cNvPr id="711" name="Google Shape;711;p15"/>
          <p:cNvPicPr preferRelativeResize="0"/>
          <p:nvPr/>
        </p:nvPicPr>
        <p:blipFill>
          <a:blip r:embed="rId4">
            <a:alphaModFix/>
          </a:blip>
          <a:stretch>
            <a:fillRect/>
          </a:stretch>
        </p:blipFill>
        <p:spPr>
          <a:xfrm>
            <a:off x="3041750" y="3952350"/>
            <a:ext cx="3054250" cy="3054250"/>
          </a:xfrm>
          <a:prstGeom prst="rect">
            <a:avLst/>
          </a:prstGeom>
          <a:noFill/>
          <a:ln>
            <a:noFill/>
          </a:ln>
        </p:spPr>
      </p:pic>
      <p:pic>
        <p:nvPicPr>
          <p:cNvPr id="712" name="Google Shape;712;p15">
            <a:hlinkClick r:id="rId5"/>
          </p:cNvPr>
          <p:cNvPicPr preferRelativeResize="0"/>
          <p:nvPr/>
        </p:nvPicPr>
        <p:blipFill>
          <a:blip r:embed="rId6">
            <a:alphaModFix/>
          </a:blip>
          <a:stretch>
            <a:fillRect/>
          </a:stretch>
        </p:blipFill>
        <p:spPr>
          <a:xfrm>
            <a:off x="6511975" y="171125"/>
            <a:ext cx="5275299" cy="5956100"/>
          </a:xfrm>
          <a:prstGeom prst="rect">
            <a:avLst/>
          </a:prstGeom>
          <a:noFill/>
          <a:ln>
            <a:noFill/>
          </a:ln>
        </p:spPr>
      </p:pic>
      <p:sp>
        <p:nvSpPr>
          <p:cNvPr id="713" name="Google Shape;713;p15"/>
          <p:cNvSpPr txBox="1"/>
          <p:nvPr>
            <p:ph idx="1" type="subTitle"/>
          </p:nvPr>
        </p:nvSpPr>
        <p:spPr>
          <a:xfrm>
            <a:off x="7866525" y="251925"/>
            <a:ext cx="37113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4" name="Google Shape;714;p15"/>
          <p:cNvSpPr txBox="1"/>
          <p:nvPr>
            <p:ph idx="2" type="subTitle"/>
          </p:nvPr>
        </p:nvSpPr>
        <p:spPr>
          <a:xfrm>
            <a:off x="7370175" y="946125"/>
            <a:ext cx="4207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5" name="Google Shape;715;p15"/>
          <p:cNvSpPr txBox="1"/>
          <p:nvPr>
            <p:ph idx="3" type="subTitle"/>
          </p:nvPr>
        </p:nvSpPr>
        <p:spPr>
          <a:xfrm>
            <a:off x="7618425" y="1677675"/>
            <a:ext cx="39594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6" name="Google Shape;716;p15"/>
          <p:cNvSpPr txBox="1"/>
          <p:nvPr>
            <p:ph idx="4" type="subTitle"/>
          </p:nvPr>
        </p:nvSpPr>
        <p:spPr>
          <a:xfrm>
            <a:off x="7093325" y="2409225"/>
            <a:ext cx="44847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7" name="Google Shape;717;p15"/>
          <p:cNvSpPr txBox="1"/>
          <p:nvPr>
            <p:ph idx="5" type="subTitle"/>
          </p:nvPr>
        </p:nvSpPr>
        <p:spPr>
          <a:xfrm>
            <a:off x="7193075" y="3310725"/>
            <a:ext cx="4384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8" name="Google Shape;718;p15"/>
          <p:cNvSpPr txBox="1"/>
          <p:nvPr>
            <p:ph idx="6" type="subTitle"/>
          </p:nvPr>
        </p:nvSpPr>
        <p:spPr>
          <a:xfrm>
            <a:off x="7742475" y="4042225"/>
            <a:ext cx="39594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9" name="Google Shape;719;p15"/>
          <p:cNvSpPr txBox="1"/>
          <p:nvPr>
            <p:ph idx="7" type="subTitle"/>
          </p:nvPr>
        </p:nvSpPr>
        <p:spPr>
          <a:xfrm>
            <a:off x="7742475" y="4860200"/>
            <a:ext cx="39594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0" name="Google Shape;720;p15"/>
          <p:cNvSpPr txBox="1"/>
          <p:nvPr>
            <p:ph idx="8" type="subTitle"/>
          </p:nvPr>
        </p:nvSpPr>
        <p:spPr>
          <a:xfrm>
            <a:off x="7207802" y="5541475"/>
            <a:ext cx="4384800" cy="4443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2">
  <p:cSld name="0071_Scrapbook_Template_SlidesMania_6_2">
    <p:spTree>
      <p:nvGrpSpPr>
        <p:cNvPr id="721" name="Shape 721"/>
        <p:cNvGrpSpPr/>
        <p:nvPr/>
      </p:nvGrpSpPr>
      <p:grpSpPr>
        <a:xfrm>
          <a:off x="0" y="0"/>
          <a:ext cx="0" cy="0"/>
          <a:chOff x="0" y="0"/>
          <a:chExt cx="0" cy="0"/>
        </a:xfrm>
      </p:grpSpPr>
      <p:pic>
        <p:nvPicPr>
          <p:cNvPr descr="Imagen que contiene pared&#10;&#10;Descripción generada automáticamente" id="722" name="Google Shape;722;p16"/>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23" name="Google Shape;723;p16"/>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724" name="Google Shape;724;p1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5" name="Google Shape;725;p1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6" name="Google Shape;726;p1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7" name="Google Shape;727;p1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1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1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0" name="Google Shape;730;p1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1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2" name="Google Shape;732;p1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3" name="Google Shape;733;p1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4" name="Google Shape;734;p1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5" name="Google Shape;735;p1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6" name="Google Shape;736;p1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7" name="Google Shape;737;p1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1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1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1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1" name="Google Shape;741;p1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2" name="Google Shape;742;p1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3" name="Google Shape;743;p1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1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5" name="Google Shape;745;p1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6" name="Google Shape;746;p1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7" name="Google Shape;747;p1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8" name="Google Shape;748;p1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9" name="Google Shape;749;p1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0" name="Google Shape;750;p1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1" name="Google Shape;751;p1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2" name="Google Shape;752;p1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3" name="Google Shape;753;p1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4" name="Google Shape;754;p1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1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1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1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8" name="Google Shape;758;p1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1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1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1" name="Google Shape;761;p1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2" name="Google Shape;762;p1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1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1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1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1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7" name="Google Shape;767;p1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1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9" name="Google Shape;769;p1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1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1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1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1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1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5" name="Google Shape;775;p1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76" name="Google Shape;776;p16"/>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777" name="Google Shape;777;p1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778" name="Google Shape;778;p16"/>
          <p:cNvSpPr txBox="1"/>
          <p:nvPr/>
        </p:nvSpPr>
        <p:spPr>
          <a:xfrm>
            <a:off x="6997550" y="45627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457200" lvl="0" marL="0" rtl="0" algn="l">
              <a:spcBef>
                <a:spcPts val="0"/>
              </a:spcBef>
              <a:spcAft>
                <a:spcPts val="0"/>
              </a:spcAft>
              <a:buNone/>
            </a:pPr>
            <a:r>
              <a:rPr b="1" lang="es-ES" sz="1800">
                <a:latin typeface="Comfortaa"/>
                <a:ea typeface="Comfortaa"/>
                <a:cs typeface="Comfortaa"/>
                <a:sym typeface="Comfortaa"/>
              </a:rPr>
              <a:t>cosas interesante que aprendí:</a:t>
            </a:r>
            <a:endParaRPr b="1" sz="1800">
              <a:latin typeface="Comfortaa"/>
              <a:ea typeface="Comfortaa"/>
              <a:cs typeface="Comfortaa"/>
              <a:sym typeface="Comfortaa"/>
            </a:endParaRPr>
          </a:p>
          <a:p>
            <a:pPr indent="457200" lvl="0" marL="0" rtl="0" algn="l">
              <a:spcBef>
                <a:spcPts val="0"/>
              </a:spcBef>
              <a:spcAft>
                <a:spcPts val="0"/>
              </a:spcAft>
              <a:buNone/>
            </a:pPr>
            <a:r>
              <a:rPr lang="es-ES" sz="1800">
                <a:latin typeface="Comfortaa"/>
                <a:ea typeface="Comfortaa"/>
                <a:cs typeface="Comfortaa"/>
                <a:sym typeface="Comfortaa"/>
              </a:rPr>
              <a:t>interesting things I learned:</a:t>
            </a:r>
            <a:endParaRPr sz="1800">
              <a:latin typeface="Comfortaa"/>
              <a:ea typeface="Comfortaa"/>
              <a:cs typeface="Comfortaa"/>
              <a:sym typeface="Comfortaa"/>
            </a:endParaRPr>
          </a:p>
        </p:txBody>
      </p:sp>
      <p:sp>
        <p:nvSpPr>
          <p:cNvPr id="779" name="Google Shape;779;p16"/>
          <p:cNvSpPr txBox="1"/>
          <p:nvPr/>
        </p:nvSpPr>
        <p:spPr>
          <a:xfrm>
            <a:off x="6965450" y="2548500"/>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cosas que me pregunto</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things I’m still wondering</a:t>
            </a:r>
            <a:endParaRPr sz="1800">
              <a:latin typeface="Comfortaa"/>
              <a:ea typeface="Comfortaa"/>
              <a:cs typeface="Comfortaa"/>
              <a:sym typeface="Comfortaa"/>
            </a:endParaRPr>
          </a:p>
        </p:txBody>
      </p:sp>
      <p:sp>
        <p:nvSpPr>
          <p:cNvPr id="780" name="Google Shape;780;p16"/>
          <p:cNvSpPr txBox="1"/>
          <p:nvPr/>
        </p:nvSpPr>
        <p:spPr>
          <a:xfrm>
            <a:off x="6965450" y="4760125"/>
            <a:ext cx="4742700" cy="699600"/>
          </a:xfrm>
          <a:prstGeom prst="rect">
            <a:avLst/>
          </a:prstGeom>
          <a:gradFill>
            <a:gsLst>
              <a:gs pos="0">
                <a:srgbClr val="DCECD5"/>
              </a:gs>
              <a:gs pos="100000">
                <a:srgbClr val="93BC81"/>
              </a:gs>
            </a:gsLst>
            <a:path path="circle">
              <a:fillToRect b="50%" l="50%" r="50%" t="50%"/>
            </a:path>
            <a:tileRect/>
          </a:gradFill>
          <a:ln cap="flat" cmpd="sng" w="19050">
            <a:solidFill>
              <a:srgbClr val="7153A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b="1" lang="es-ES" sz="1800">
                <a:latin typeface="Comfortaa"/>
                <a:ea typeface="Comfortaa"/>
                <a:cs typeface="Comfortaa"/>
                <a:sym typeface="Comfortaa"/>
              </a:rPr>
              <a:t>conexión que hice</a:t>
            </a:r>
            <a:endParaRPr b="1" sz="1800">
              <a:latin typeface="Comfortaa"/>
              <a:ea typeface="Comfortaa"/>
              <a:cs typeface="Comfortaa"/>
              <a:sym typeface="Comfortaa"/>
            </a:endParaRPr>
          </a:p>
          <a:p>
            <a:pPr indent="0" lvl="0" marL="457200" rtl="0" algn="l">
              <a:spcBef>
                <a:spcPts val="0"/>
              </a:spcBef>
              <a:spcAft>
                <a:spcPts val="0"/>
              </a:spcAft>
              <a:buNone/>
            </a:pPr>
            <a:r>
              <a:rPr lang="es-ES" sz="1800">
                <a:latin typeface="Comfortaa"/>
                <a:ea typeface="Comfortaa"/>
                <a:cs typeface="Comfortaa"/>
                <a:sym typeface="Comfortaa"/>
              </a:rPr>
              <a:t>connection I made</a:t>
            </a:r>
            <a:endParaRPr sz="1800">
              <a:latin typeface="Comfortaa"/>
              <a:ea typeface="Comfortaa"/>
              <a:cs typeface="Comfortaa"/>
              <a:sym typeface="Comfortaa"/>
            </a:endParaRPr>
          </a:p>
        </p:txBody>
      </p:sp>
      <p:sp>
        <p:nvSpPr>
          <p:cNvPr id="781" name="Google Shape;781;p16"/>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2" name="Google Shape;782;p16"/>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16"/>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784" name="Google Shape;784;p16"/>
          <p:cNvSpPr/>
          <p:nvPr/>
        </p:nvSpPr>
        <p:spPr>
          <a:xfrm>
            <a:off x="1601790" y="2955691"/>
            <a:ext cx="3795300" cy="26592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16"/>
          <p:cNvSpPr/>
          <p:nvPr/>
        </p:nvSpPr>
        <p:spPr>
          <a:xfrm>
            <a:off x="1462863" y="2858200"/>
            <a:ext cx="3795300" cy="25740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16"/>
          <p:cNvSpPr/>
          <p:nvPr/>
        </p:nvSpPr>
        <p:spPr>
          <a:xfrm rot="-1274701">
            <a:off x="503210" y="5298785"/>
            <a:ext cx="1296512" cy="1231271"/>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read</a:t>
            </a:r>
            <a:endParaRPr sz="1100">
              <a:latin typeface="Comfortaa"/>
              <a:ea typeface="Comfortaa"/>
              <a:cs typeface="Comfortaa"/>
              <a:sym typeface="Comfortaa"/>
            </a:endParaRPr>
          </a:p>
        </p:txBody>
      </p:sp>
      <p:sp>
        <p:nvSpPr>
          <p:cNvPr id="787" name="Google Shape;787;p16"/>
          <p:cNvSpPr txBox="1"/>
          <p:nvPr>
            <p:ph idx="1" type="subTitle"/>
          </p:nvPr>
        </p:nvSpPr>
        <p:spPr>
          <a:xfrm>
            <a:off x="6628800" y="1175525"/>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8" name="Google Shape;788;p16"/>
          <p:cNvSpPr txBox="1"/>
          <p:nvPr>
            <p:ph idx="2" type="subTitle"/>
          </p:nvPr>
        </p:nvSpPr>
        <p:spPr>
          <a:xfrm>
            <a:off x="6628800" y="3248100"/>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9" name="Google Shape;789;p16"/>
          <p:cNvSpPr txBox="1"/>
          <p:nvPr>
            <p:ph idx="3" type="subTitle"/>
          </p:nvPr>
        </p:nvSpPr>
        <p:spPr>
          <a:xfrm>
            <a:off x="6610425" y="5483625"/>
            <a:ext cx="5079300" cy="1014000"/>
          </a:xfrm>
          <a:prstGeom prst="rect">
            <a:avLst/>
          </a:prstGeom>
          <a:noFill/>
          <a:ln cap="flat" cmpd="sng" w="9525">
            <a:solidFill>
              <a:srgbClr val="7C9263"/>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0" name="Google Shape;790;p16"/>
          <p:cNvSpPr/>
          <p:nvPr/>
        </p:nvSpPr>
        <p:spPr>
          <a:xfrm rot="736631">
            <a:off x="6646848" y="325176"/>
            <a:ext cx="689475"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3</a:t>
            </a:r>
          </a:p>
        </p:txBody>
      </p:sp>
      <p:sp>
        <p:nvSpPr>
          <p:cNvPr id="791" name="Google Shape;791;p16"/>
          <p:cNvSpPr/>
          <p:nvPr/>
        </p:nvSpPr>
        <p:spPr>
          <a:xfrm rot="-493995">
            <a:off x="6562672" y="2454109"/>
            <a:ext cx="777107" cy="912067"/>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2</a:t>
            </a:r>
          </a:p>
        </p:txBody>
      </p:sp>
      <p:sp>
        <p:nvSpPr>
          <p:cNvPr id="792" name="Google Shape;792;p16"/>
          <p:cNvSpPr/>
          <p:nvPr/>
        </p:nvSpPr>
        <p:spPr>
          <a:xfrm rot="-237751">
            <a:off x="6584583" y="4661103"/>
            <a:ext cx="555548" cy="906900"/>
          </a:xfrm>
          <a:prstGeom prst="rect">
            <a:avLst/>
          </a:prstGeom>
        </p:spPr>
        <p:txBody>
          <a:bodyPr>
            <a:prstTxWarp prst="textPlain"/>
          </a:bodyPr>
          <a:lstStyle/>
          <a:p>
            <a:pPr lvl="0" algn="ctr"/>
            <a:r>
              <a:rPr b="1" i="0">
                <a:ln cap="flat" cmpd="sng" w="9525">
                  <a:solidFill>
                    <a:srgbClr val="7153A0"/>
                  </a:solidFill>
                  <a:prstDash val="solid"/>
                  <a:round/>
                  <a:headEnd len="sm" w="sm" type="none"/>
                  <a:tailEnd len="sm" w="sm" type="none"/>
                </a:ln>
                <a:gradFill>
                  <a:gsLst>
                    <a:gs pos="0">
                      <a:srgbClr val="FFF6DB"/>
                    </a:gs>
                    <a:gs pos="100000">
                      <a:srgbClr val="FAD25C"/>
                    </a:gs>
                  </a:gsLst>
                  <a:path path="circle">
                    <a:fillToRect b="50%" l="50%" r="50%" t="50%"/>
                  </a:path>
                  <a:tileRect/>
                </a:gradFill>
                <a:latin typeface="Patrick Hand"/>
              </a:rPr>
              <a:t>1</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1">
  <p:cSld name="0071_Scrapbook_Template_SlidesMania_6_1">
    <p:spTree>
      <p:nvGrpSpPr>
        <p:cNvPr id="793" name="Shape 793"/>
        <p:cNvGrpSpPr/>
        <p:nvPr/>
      </p:nvGrpSpPr>
      <p:grpSpPr>
        <a:xfrm>
          <a:off x="0" y="0"/>
          <a:ext cx="0" cy="0"/>
          <a:chOff x="0" y="0"/>
          <a:chExt cx="0" cy="0"/>
        </a:xfrm>
      </p:grpSpPr>
      <p:pic>
        <p:nvPicPr>
          <p:cNvPr descr="Imagen que contiene pared&#10;&#10;Descripción generada automáticamente" id="794" name="Google Shape;794;p17"/>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795" name="Google Shape;795;p17"/>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796" name="Google Shape;796;p1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7" name="Google Shape;797;p1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8" name="Google Shape;798;p1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9" name="Google Shape;799;p1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0" name="Google Shape;800;p1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1" name="Google Shape;801;p1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2" name="Google Shape;802;p1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3" name="Google Shape;803;p1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4" name="Google Shape;804;p1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5" name="Google Shape;805;p1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6" name="Google Shape;806;p1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7" name="Google Shape;807;p1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8" name="Google Shape;808;p1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9" name="Google Shape;809;p1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0" name="Google Shape;810;p1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1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1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3" name="Google Shape;813;p1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1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5" name="Google Shape;815;p1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6" name="Google Shape;816;p1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7" name="Google Shape;817;p1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1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9" name="Google Shape;819;p1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0" name="Google Shape;820;p1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1" name="Google Shape;821;p1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2" name="Google Shape;822;p1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3" name="Google Shape;823;p1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4" name="Google Shape;824;p1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1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6" name="Google Shape;826;p1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1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8" name="Google Shape;828;p1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9" name="Google Shape;829;p1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0" name="Google Shape;830;p1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1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2" name="Google Shape;832;p1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3" name="Google Shape;833;p1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4" name="Google Shape;834;p1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5" name="Google Shape;835;p1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6" name="Google Shape;836;p1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7" name="Google Shape;837;p1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8" name="Google Shape;838;p1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1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1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1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1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1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1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1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6" name="Google Shape;846;p1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7" name="Google Shape;847;p1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48" name="Google Shape;848;p17"/>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849" name="Google Shape;849;p1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850" name="Google Shape;850;p17"/>
          <p:cNvSpPr txBox="1"/>
          <p:nvPr/>
        </p:nvSpPr>
        <p:spPr>
          <a:xfrm>
            <a:off x="6774450" y="295225"/>
            <a:ext cx="4578000" cy="6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1800"/>
              <a:t>REFLEXIÓN: KWL</a:t>
            </a:r>
            <a:endParaRPr b="1" sz="1800"/>
          </a:p>
        </p:txBody>
      </p:sp>
      <p:sp>
        <p:nvSpPr>
          <p:cNvPr id="851" name="Google Shape;851;p17"/>
          <p:cNvSpPr txBox="1"/>
          <p:nvPr/>
        </p:nvSpPr>
        <p:spPr>
          <a:xfrm>
            <a:off x="6774450" y="9609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KNOW</a:t>
            </a:r>
            <a:endParaRPr b="1" sz="1800"/>
          </a:p>
        </p:txBody>
      </p:sp>
      <p:sp>
        <p:nvSpPr>
          <p:cNvPr id="852" name="Google Shape;852;p17"/>
          <p:cNvSpPr txBox="1"/>
          <p:nvPr/>
        </p:nvSpPr>
        <p:spPr>
          <a:xfrm>
            <a:off x="6774450" y="260575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I’D LIKE KNOW</a:t>
            </a:r>
            <a:endParaRPr b="1" sz="1800"/>
          </a:p>
        </p:txBody>
      </p:sp>
      <p:sp>
        <p:nvSpPr>
          <p:cNvPr id="853" name="Google Shape;853;p17"/>
          <p:cNvSpPr txBox="1"/>
          <p:nvPr/>
        </p:nvSpPr>
        <p:spPr>
          <a:xfrm>
            <a:off x="6774450" y="4451500"/>
            <a:ext cx="4578000" cy="3735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ES" sz="1800"/>
              <a:t>ONE THING I LEARNED</a:t>
            </a:r>
            <a:endParaRPr b="1" sz="1800"/>
          </a:p>
        </p:txBody>
      </p:sp>
      <p:sp>
        <p:nvSpPr>
          <p:cNvPr id="854" name="Google Shape;854;p17"/>
          <p:cNvSpPr txBox="1"/>
          <p:nvPr>
            <p:ph idx="1" type="subTitle"/>
          </p:nvPr>
        </p:nvSpPr>
        <p:spPr>
          <a:xfrm>
            <a:off x="6752225" y="1339875"/>
            <a:ext cx="46002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5" name="Google Shape;855;p17"/>
          <p:cNvSpPr txBox="1"/>
          <p:nvPr>
            <p:ph idx="2" type="subTitle"/>
          </p:nvPr>
        </p:nvSpPr>
        <p:spPr>
          <a:xfrm>
            <a:off x="6763350" y="3008725"/>
            <a:ext cx="46002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6" name="Google Shape;856;p17"/>
          <p:cNvSpPr txBox="1"/>
          <p:nvPr>
            <p:ph idx="3" type="subTitle"/>
          </p:nvPr>
        </p:nvSpPr>
        <p:spPr>
          <a:xfrm>
            <a:off x="6763350" y="4825000"/>
            <a:ext cx="4600200" cy="950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spTree>
      <p:nvGrpSpPr>
        <p:cNvPr id="857" name="Shape 857"/>
        <p:cNvGrpSpPr/>
        <p:nvPr/>
      </p:nvGrpSpPr>
      <p:grpSpPr>
        <a:xfrm>
          <a:off x="0" y="0"/>
          <a:ext cx="0" cy="0"/>
          <a:chOff x="0" y="0"/>
          <a:chExt cx="0" cy="0"/>
        </a:xfrm>
      </p:grpSpPr>
      <p:pic>
        <p:nvPicPr>
          <p:cNvPr descr="Imagen que contiene pared&#10;&#10;Descripción generada automáticamente" id="858" name="Google Shape;858;p18"/>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859" name="Google Shape;859;p18"/>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860" name="Google Shape;860;p1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1" name="Google Shape;861;p1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2" name="Google Shape;862;p1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3" name="Google Shape;863;p1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4" name="Google Shape;864;p1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5" name="Google Shape;865;p1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6" name="Google Shape;866;p1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1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1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p1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0" name="Google Shape;870;p1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1" name="Google Shape;871;p1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2" name="Google Shape;872;p1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3" name="Google Shape;873;p1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4" name="Google Shape;874;p1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5" name="Google Shape;875;p1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1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7" name="Google Shape;877;p1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8" name="Google Shape;878;p1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9" name="Google Shape;879;p1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0" name="Google Shape;880;p1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1" name="Google Shape;881;p1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2" name="Google Shape;882;p1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p1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4" name="Google Shape;884;p1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5" name="Google Shape;885;p1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6" name="Google Shape;886;p1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7" name="Google Shape;887;p1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8" name="Google Shape;888;p1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9" name="Google Shape;889;p1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0" name="Google Shape;890;p1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1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1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3" name="Google Shape;893;p1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1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1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1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7" name="Google Shape;897;p1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8" name="Google Shape;898;p1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9" name="Google Shape;899;p1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0" name="Google Shape;900;p1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1" name="Google Shape;901;p1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2" name="Google Shape;902;p1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3" name="Google Shape;903;p1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4" name="Google Shape;904;p1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5" name="Google Shape;905;p1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6" name="Google Shape;906;p1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7" name="Google Shape;907;p1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1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1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0" name="Google Shape;910;p1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1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12" name="Google Shape;912;p18"/>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913" name="Google Shape;913;p1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spTree>
      <p:nvGrpSpPr>
        <p:cNvPr id="914" name="Shape 914"/>
        <p:cNvGrpSpPr/>
        <p:nvPr/>
      </p:nvGrpSpPr>
      <p:grpSpPr>
        <a:xfrm>
          <a:off x="0" y="0"/>
          <a:ext cx="0" cy="0"/>
          <a:chOff x="0" y="0"/>
          <a:chExt cx="0" cy="0"/>
        </a:xfrm>
      </p:grpSpPr>
      <p:pic>
        <p:nvPicPr>
          <p:cNvPr descr="Imagen que contiene pared&#10;&#10;Descripción generada automáticamente" id="915" name="Google Shape;915;p19"/>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916" name="Google Shape;916;p19"/>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917" name="Google Shape;917;p19"/>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8" name="Google Shape;918;p19"/>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9" name="Google Shape;919;p19"/>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0" name="Google Shape;920;p19"/>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1" name="Google Shape;921;p19"/>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2" name="Google Shape;922;p19"/>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3" name="Google Shape;923;p19"/>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4" name="Google Shape;924;p19"/>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5" name="Google Shape;925;p19"/>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6" name="Google Shape;926;p19"/>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7" name="Google Shape;927;p19"/>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8" name="Google Shape;928;p19"/>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9" name="Google Shape;929;p19"/>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0" name="Google Shape;930;p19"/>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1" name="Google Shape;931;p19"/>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2" name="Google Shape;932;p19"/>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3" name="Google Shape;933;p19"/>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p19"/>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5" name="Google Shape;935;p19"/>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6" name="Google Shape;936;p19"/>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7" name="Google Shape;937;p19"/>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8" name="Google Shape;938;p19"/>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9" name="Google Shape;939;p19"/>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0" name="Google Shape;940;p19"/>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1" name="Google Shape;941;p19"/>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p19"/>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p19"/>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4" name="Google Shape;944;p19"/>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5" name="Google Shape;945;p19"/>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6" name="Google Shape;946;p19"/>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7" name="Google Shape;947;p19"/>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8" name="Google Shape;948;p19"/>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9" name="Google Shape;949;p19"/>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0" name="Google Shape;950;p19"/>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p19"/>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2" name="Google Shape;952;p19"/>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p19"/>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4" name="Google Shape;954;p19"/>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5" name="Google Shape;955;p19"/>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6" name="Google Shape;956;p19"/>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7" name="Google Shape;957;p19"/>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8" name="Google Shape;958;p19"/>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p19"/>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0" name="Google Shape;960;p19"/>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p19"/>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2" name="Google Shape;962;p19"/>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3" name="Google Shape;963;p19"/>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4" name="Google Shape;964;p19"/>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5" name="Google Shape;965;p19"/>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6" name="Google Shape;966;p19"/>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p19"/>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8" name="Google Shape;968;p19"/>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9" name="Google Shape;969;p19"/>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spTree>
      <p:nvGrpSpPr>
        <p:cNvPr id="970" name="Shape 970"/>
        <p:cNvGrpSpPr/>
        <p:nvPr/>
      </p:nvGrpSpPr>
      <p:grpSpPr>
        <a:xfrm>
          <a:off x="0" y="0"/>
          <a:ext cx="0" cy="0"/>
          <a:chOff x="0" y="0"/>
          <a:chExt cx="0" cy="0"/>
        </a:xfrm>
      </p:grpSpPr>
      <p:pic>
        <p:nvPicPr>
          <p:cNvPr descr="Imagen que contiene pared&#10;&#10;Descripción generada automáticamente" id="971" name="Google Shape;971;p20"/>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972" name="Google Shape;972;p20"/>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973" name="Google Shape;973;p20"/>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4" name="Google Shape;974;p20"/>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5" name="Google Shape;975;p20"/>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6" name="Google Shape;976;p20"/>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7" name="Google Shape;977;p20"/>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8" name="Google Shape;978;p20"/>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p20"/>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0" name="Google Shape;980;p20"/>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1" name="Google Shape;981;p20"/>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2" name="Google Shape;982;p20"/>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3" name="Google Shape;983;p20"/>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4" name="Google Shape;984;p20"/>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5" name="Google Shape;985;p20"/>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6" name="Google Shape;986;p20"/>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7" name="Google Shape;987;p20"/>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8" name="Google Shape;988;p20"/>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9" name="Google Shape;989;p20"/>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0" name="Google Shape;990;p20"/>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1" name="Google Shape;991;p20"/>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2" name="Google Shape;992;p20"/>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3" name="Google Shape;993;p20"/>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4" name="Google Shape;994;p20"/>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5" name="Google Shape;995;p20"/>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6" name="Google Shape;996;p20"/>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7" name="Google Shape;997;p20"/>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8" name="Google Shape;998;p20"/>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9" name="Google Shape;999;p20"/>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0" name="Google Shape;1000;p20"/>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1" name="Google Shape;1001;p20"/>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2" name="Google Shape;1002;p20"/>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3" name="Google Shape;1003;p20"/>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4" name="Google Shape;1004;p20"/>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20"/>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20"/>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20"/>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20"/>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20"/>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20"/>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1" name="Google Shape;1011;p20"/>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20"/>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p20"/>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4" name="Google Shape;1014;p20"/>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5" name="Google Shape;1015;p20"/>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6" name="Google Shape;1016;p20"/>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7" name="Google Shape;1017;p20"/>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8" name="Google Shape;1018;p20"/>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9" name="Google Shape;1019;p20"/>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0" name="Google Shape;1020;p20"/>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1" name="Google Shape;1021;p20"/>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2" name="Google Shape;1022;p20"/>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3" name="Google Shape;1023;p20"/>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4" name="Google Shape;1024;p20"/>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25" name="Google Shape;1025;p20"/>
          <p:cNvPicPr preferRelativeResize="0"/>
          <p:nvPr/>
        </p:nvPicPr>
        <p:blipFill rotWithShape="1">
          <a:blip r:embed="rId3">
            <a:alphaModFix/>
          </a:blip>
          <a:srcRect b="0" l="0" r="0" t="0"/>
          <a:stretch/>
        </p:blipFill>
        <p:spPr>
          <a:xfrm>
            <a:off x="6096000" y="137737"/>
            <a:ext cx="6051486" cy="1219541"/>
          </a:xfrm>
          <a:prstGeom prst="rect">
            <a:avLst/>
          </a:prstGeom>
          <a:noFill/>
          <a:ln>
            <a:noFill/>
          </a:ln>
        </p:spPr>
      </p:pic>
      <p:sp>
        <p:nvSpPr>
          <p:cNvPr id="1026" name="Google Shape;1026;p20"/>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27" name="Shape 1027"/>
        <p:cNvGrpSpPr/>
        <p:nvPr/>
      </p:nvGrpSpPr>
      <p:grpSpPr>
        <a:xfrm>
          <a:off x="0" y="0"/>
          <a:ext cx="0" cy="0"/>
          <a:chOff x="0" y="0"/>
          <a:chExt cx="0" cy="0"/>
        </a:xfrm>
      </p:grpSpPr>
      <p:grpSp>
        <p:nvGrpSpPr>
          <p:cNvPr id="1028" name="Google Shape;1028;p21"/>
          <p:cNvGrpSpPr/>
          <p:nvPr/>
        </p:nvGrpSpPr>
        <p:grpSpPr>
          <a:xfrm>
            <a:off x="0" y="0"/>
            <a:ext cx="12192000" cy="6858000"/>
            <a:chOff x="0" y="0"/>
            <a:chExt cx="12192000" cy="6858000"/>
          </a:xfrm>
        </p:grpSpPr>
        <p:sp>
          <p:nvSpPr>
            <p:cNvPr id="1029" name="Google Shape;1029;p21"/>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0" name="Google Shape;1030;p21">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1031" name="Google Shape;1031;p21"/>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1032" name="Google Shape;1032;p21"/>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033" name="Google Shape;1033;p21">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1034" name="Google Shape;1034;p21">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1035" name="Google Shape;1035;p21">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1036" name="Google Shape;1036;p21">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1037" name="Google Shape;1037;p21"/>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2">
  <p:cSld name="0071_Scrapbook_Template_SlidesMania_2">
    <p:bg>
      <p:bgPr>
        <a:solidFill>
          <a:srgbClr val="7153A0"/>
        </a:solidFill>
      </p:bgPr>
    </p:bg>
    <p:spTree>
      <p:nvGrpSpPr>
        <p:cNvPr id="63" name="Shape 63"/>
        <p:cNvGrpSpPr/>
        <p:nvPr/>
      </p:nvGrpSpPr>
      <p:grpSpPr>
        <a:xfrm>
          <a:off x="0" y="0"/>
          <a:ext cx="0" cy="0"/>
          <a:chOff x="0" y="0"/>
          <a:chExt cx="0" cy="0"/>
        </a:xfrm>
      </p:grpSpPr>
      <p:pic>
        <p:nvPicPr>
          <p:cNvPr descr="Imagen que contiene pared&#10;&#10;Descripción generada automáticamente" id="64" name="Google Shape;64;p3"/>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65" name="Google Shape;65;p3"/>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66" name="Google Shape;66;p3"/>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3"/>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8" name="Google Shape;68;p3"/>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3"/>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3"/>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 name="Google Shape;71;p3"/>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 name="Google Shape;72;p3"/>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3" name="Google Shape;73;p3"/>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4" name="Google Shape;74;p3"/>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5" name="Google Shape;75;p3"/>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3"/>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3"/>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3"/>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 name="Google Shape;79;p3"/>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 name="Google Shape;80;p3"/>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 name="Google Shape;81;p3"/>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3"/>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 name="Google Shape;83;p3"/>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3"/>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3"/>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3"/>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3"/>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3"/>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3"/>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3"/>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1" name="Google Shape;91;p3"/>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3"/>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3"/>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3"/>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3"/>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3"/>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3"/>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3"/>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3"/>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3"/>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3"/>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3"/>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3"/>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3"/>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3"/>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3"/>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7" name="Google Shape;107;p3"/>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3"/>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3"/>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3"/>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3"/>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 name="Google Shape;112;p3"/>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3"/>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3"/>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3"/>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p:nvPr/>
        </p:nvSpPr>
        <p:spPr>
          <a:xfrm>
            <a:off x="589936" y="1868129"/>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9" name="Google Shape;119;p3"/>
          <p:cNvSpPr/>
          <p:nvPr/>
        </p:nvSpPr>
        <p:spPr>
          <a:xfrm>
            <a:off x="589936" y="2875935"/>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0" name="Google Shape;120;p3"/>
          <p:cNvSpPr/>
          <p:nvPr/>
        </p:nvSpPr>
        <p:spPr>
          <a:xfrm>
            <a:off x="589936" y="3883741"/>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1" name="Google Shape;121;p3"/>
          <p:cNvSpPr/>
          <p:nvPr/>
        </p:nvSpPr>
        <p:spPr>
          <a:xfrm>
            <a:off x="589936" y="4891547"/>
            <a:ext cx="757084" cy="717755"/>
          </a:xfrm>
          <a:prstGeom prst="frame">
            <a:avLst>
              <a:gd fmla="val 12830" name="adj1"/>
            </a:avLst>
          </a:prstGeom>
          <a:solidFill>
            <a:srgbClr val="4B376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2" name="Google Shape;122;p3"/>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3 1">
  <p:cSld name="0071_Scrapbook_Template_SlidesMania_6_3_1">
    <p:spTree>
      <p:nvGrpSpPr>
        <p:cNvPr id="1038" name="Shape 1038"/>
        <p:cNvGrpSpPr/>
        <p:nvPr/>
      </p:nvGrpSpPr>
      <p:grpSpPr>
        <a:xfrm>
          <a:off x="0" y="0"/>
          <a:ext cx="0" cy="0"/>
          <a:chOff x="0" y="0"/>
          <a:chExt cx="0" cy="0"/>
        </a:xfrm>
      </p:grpSpPr>
      <p:pic>
        <p:nvPicPr>
          <p:cNvPr descr="Imagen que contiene pared&#10;&#10;Descripción generada automáticamente" id="1039" name="Google Shape;1039;p22"/>
          <p:cNvPicPr preferRelativeResize="0"/>
          <p:nvPr/>
        </p:nvPicPr>
        <p:blipFill rotWithShape="1">
          <a:blip r:embed="rId2">
            <a:alphaModFix/>
          </a:blip>
          <a:srcRect b="0" l="0" r="0" t="0"/>
          <a:stretch/>
        </p:blipFill>
        <p:spPr>
          <a:xfrm>
            <a:off x="6133806" y="94279"/>
            <a:ext cx="5859264" cy="6683245"/>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040" name="Google Shape;1040;p22"/>
          <p:cNvPicPr preferRelativeResize="0"/>
          <p:nvPr/>
        </p:nvPicPr>
        <p:blipFill rotWithShape="1">
          <a:blip r:embed="rId2">
            <a:alphaModFix/>
          </a:blip>
          <a:srcRect b="0" l="0" r="0" t="0"/>
          <a:stretch/>
        </p:blipFill>
        <p:spPr>
          <a:xfrm>
            <a:off x="186812" y="93168"/>
            <a:ext cx="5859264" cy="6683245"/>
          </a:xfrm>
          <a:prstGeom prst="rect">
            <a:avLst/>
          </a:prstGeom>
          <a:noFill/>
          <a:ln>
            <a:noFill/>
          </a:ln>
          <a:effectLst>
            <a:outerShdw blurRad="63500" sx="102000" rotWithShape="0" algn="ctr" sy="102000">
              <a:srgbClr val="000000">
                <a:alpha val="40000"/>
              </a:srgbClr>
            </a:outerShdw>
          </a:effectLst>
        </p:spPr>
      </p:pic>
      <p:sp>
        <p:nvSpPr>
          <p:cNvPr id="1041" name="Google Shape;1041;p22"/>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2" name="Google Shape;1042;p22"/>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3" name="Google Shape;1043;p22"/>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4" name="Google Shape;1044;p22"/>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5" name="Google Shape;1045;p22"/>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6" name="Google Shape;1046;p22"/>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7" name="Google Shape;1047;p22"/>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8" name="Google Shape;1048;p22"/>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9" name="Google Shape;1049;p22"/>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0" name="Google Shape;1050;p22"/>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1" name="Google Shape;1051;p22"/>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2" name="Google Shape;1052;p22"/>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3" name="Google Shape;1053;p22"/>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22"/>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5" name="Google Shape;1055;p22"/>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6" name="Google Shape;1056;p22"/>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7" name="Google Shape;1057;p22"/>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8" name="Google Shape;1058;p22"/>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9" name="Google Shape;1059;p22"/>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0" name="Google Shape;1060;p22"/>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1" name="Google Shape;1061;p22"/>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2" name="Google Shape;1062;p22"/>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3" name="Google Shape;1063;p22"/>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4" name="Google Shape;1064;p22"/>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5" name="Google Shape;1065;p22"/>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6" name="Google Shape;1066;p22"/>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7" name="Google Shape;1067;p22"/>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8" name="Google Shape;1068;p22"/>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9" name="Google Shape;1069;p22"/>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p22"/>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1" name="Google Shape;1071;p22"/>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2" name="Google Shape;1072;p22"/>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3" name="Google Shape;1073;p22"/>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4" name="Google Shape;1074;p22"/>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5" name="Google Shape;1075;p22"/>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6" name="Google Shape;1076;p22"/>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7" name="Google Shape;1077;p22"/>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8" name="Google Shape;1078;p22"/>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9" name="Google Shape;1079;p22"/>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0" name="Google Shape;1080;p22"/>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1" name="Google Shape;1081;p22"/>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2" name="Google Shape;1082;p22"/>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3" name="Google Shape;1083;p22"/>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4" name="Google Shape;1084;p22"/>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5" name="Google Shape;1085;p22"/>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6" name="Google Shape;1086;p22"/>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p22"/>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8" name="Google Shape;1088;p22"/>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9" name="Google Shape;1089;p22"/>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0" name="Google Shape;1090;p22"/>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1" name="Google Shape;1091;p22"/>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2" name="Google Shape;1092;p22"/>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93" name="Google Shape;1093;p22"/>
          <p:cNvPicPr preferRelativeResize="0"/>
          <p:nvPr/>
        </p:nvPicPr>
        <p:blipFill rotWithShape="1">
          <a:blip r:embed="rId3">
            <a:alphaModFix/>
          </a:blip>
          <a:srcRect b="0" l="0" r="0" t="0"/>
          <a:stretch/>
        </p:blipFill>
        <p:spPr>
          <a:xfrm>
            <a:off x="-117485" y="0"/>
            <a:ext cx="6051486" cy="1219541"/>
          </a:xfrm>
          <a:prstGeom prst="rect">
            <a:avLst/>
          </a:prstGeom>
          <a:noFill/>
          <a:ln>
            <a:noFill/>
          </a:ln>
        </p:spPr>
      </p:pic>
      <p:sp>
        <p:nvSpPr>
          <p:cNvPr id="1094" name="Google Shape;1094;p22"/>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
        <p:nvSpPr>
          <p:cNvPr id="1095" name="Google Shape;1095;p22"/>
          <p:cNvSpPr/>
          <p:nvPr/>
        </p:nvSpPr>
        <p:spPr>
          <a:xfrm>
            <a:off x="1061785" y="3784693"/>
            <a:ext cx="4108500" cy="27438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6" name="Google Shape;1096;p22"/>
          <p:cNvSpPr/>
          <p:nvPr/>
        </p:nvSpPr>
        <p:spPr>
          <a:xfrm>
            <a:off x="726700" y="1328025"/>
            <a:ext cx="4670400" cy="906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7" name="Google Shape;1097;p22"/>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8" name="Google Shape;1098;p22"/>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¡leemos un cuento!</a:t>
            </a:r>
            <a:endParaRPr b="1" sz="4200">
              <a:latin typeface="Amatic SC"/>
              <a:ea typeface="Amatic SC"/>
              <a:cs typeface="Amatic SC"/>
              <a:sym typeface="Amatic SC"/>
            </a:endParaRPr>
          </a:p>
        </p:txBody>
      </p:sp>
      <p:sp>
        <p:nvSpPr>
          <p:cNvPr id="1099" name="Google Shape;1099;p22"/>
          <p:cNvSpPr txBox="1"/>
          <p:nvPr/>
        </p:nvSpPr>
        <p:spPr>
          <a:xfrm>
            <a:off x="512150" y="2635375"/>
            <a:ext cx="5003400" cy="1015200"/>
          </a:xfrm>
          <a:prstGeom prst="rect">
            <a:avLst/>
          </a:prstGeom>
          <a:noFill/>
          <a:ln cap="flat" cmpd="sng" w="9525">
            <a:solidFill>
              <a:srgbClr val="7C926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s-ES" sz="2000">
                <a:latin typeface="Comfortaa"/>
                <a:ea typeface="Comfortaa"/>
                <a:cs typeface="Comfortaa"/>
                <a:sym typeface="Comfortaa"/>
              </a:rPr>
              <a:t>Instrucciones</a:t>
            </a:r>
            <a:r>
              <a:rPr lang="es-ES" sz="2000">
                <a:latin typeface="Comfortaa"/>
                <a:ea typeface="Comfortaa"/>
                <a:cs typeface="Comfortaa"/>
                <a:sym typeface="Comfortaa"/>
              </a:rPr>
              <a:t>: Watch the video below. Then answer the questions.</a:t>
            </a:r>
            <a:r>
              <a:rPr lang="es-ES" sz="2000">
                <a:solidFill>
                  <a:schemeClr val="dk1"/>
                </a:solidFill>
                <a:latin typeface="Patrick Hand"/>
                <a:ea typeface="Patrick Hand"/>
                <a:cs typeface="Patrick Hand"/>
                <a:sym typeface="Patrick Hand"/>
              </a:rPr>
              <a:t> </a:t>
            </a:r>
            <a:endParaRPr sz="2000">
              <a:solidFill>
                <a:schemeClr val="dk1"/>
              </a:solidFill>
              <a:latin typeface="Patrick Hand"/>
              <a:ea typeface="Patrick Hand"/>
              <a:cs typeface="Patrick Hand"/>
              <a:sym typeface="Patrick Hand"/>
            </a:endParaRPr>
          </a:p>
          <a:p>
            <a:pPr indent="0" lvl="0" marL="0" marR="0" rtl="0" algn="l">
              <a:lnSpc>
                <a:spcPct val="115000"/>
              </a:lnSpc>
              <a:spcBef>
                <a:spcPts val="0"/>
              </a:spcBef>
              <a:spcAft>
                <a:spcPts val="0"/>
              </a:spcAft>
              <a:buNone/>
            </a:pPr>
            <a:r>
              <a:t/>
            </a:r>
            <a:endParaRPr sz="2300">
              <a:solidFill>
                <a:schemeClr val="dk1"/>
              </a:solidFill>
              <a:latin typeface="Patrick Hand"/>
              <a:ea typeface="Patrick Hand"/>
              <a:cs typeface="Patrick Hand"/>
              <a:sym typeface="Patrick Hand"/>
            </a:endParaRPr>
          </a:p>
        </p:txBody>
      </p:sp>
      <p:sp>
        <p:nvSpPr>
          <p:cNvPr id="1100" name="Google Shape;1100;p22"/>
          <p:cNvSpPr/>
          <p:nvPr/>
        </p:nvSpPr>
        <p:spPr>
          <a:xfrm rot="-229715">
            <a:off x="916828" y="3676310"/>
            <a:ext cx="4097545" cy="267153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01" name="Google Shape;1101;p22"/>
          <p:cNvSpPr txBox="1"/>
          <p:nvPr/>
        </p:nvSpPr>
        <p:spPr>
          <a:xfrm>
            <a:off x="6782950" y="174625"/>
            <a:ext cx="50034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vocabulario nuevo aprendiste?</a:t>
            </a:r>
            <a:endParaRPr b="1"/>
          </a:p>
          <a:p>
            <a:pPr indent="0" lvl="0" marL="0" rtl="0" algn="l">
              <a:spcBef>
                <a:spcPts val="0"/>
              </a:spcBef>
              <a:spcAft>
                <a:spcPts val="0"/>
              </a:spcAft>
              <a:buNone/>
            </a:pPr>
            <a:r>
              <a:rPr lang="es-ES"/>
              <a:t>What new vocabulary did you learn?</a:t>
            </a:r>
            <a:endParaRPr/>
          </a:p>
        </p:txBody>
      </p:sp>
      <p:sp>
        <p:nvSpPr>
          <p:cNvPr id="1102" name="Google Shape;1102;p22"/>
          <p:cNvSpPr txBox="1"/>
          <p:nvPr/>
        </p:nvSpPr>
        <p:spPr>
          <a:xfrm>
            <a:off x="6650525" y="5261450"/>
            <a:ext cx="5205600" cy="77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ES"/>
              <a:t>¿Te gustó el video?</a:t>
            </a:r>
            <a:endParaRPr b="1"/>
          </a:p>
          <a:p>
            <a:pPr indent="0" lvl="0" marL="0" rtl="0" algn="l">
              <a:spcBef>
                <a:spcPts val="0"/>
              </a:spcBef>
              <a:spcAft>
                <a:spcPts val="0"/>
              </a:spcAft>
              <a:buNone/>
            </a:pPr>
            <a:r>
              <a:rPr lang="es-ES"/>
              <a:t>Did you like the video? Circle your answer!</a:t>
            </a:r>
            <a:endParaRPr/>
          </a:p>
        </p:txBody>
      </p:sp>
      <p:sp>
        <p:nvSpPr>
          <p:cNvPr id="1103" name="Google Shape;1103;p22"/>
          <p:cNvSpPr txBox="1"/>
          <p:nvPr>
            <p:ph idx="1" type="subTitle"/>
          </p:nvPr>
        </p:nvSpPr>
        <p:spPr>
          <a:xfrm>
            <a:off x="6767850" y="849500"/>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104" name="Google Shape;1104;p22"/>
          <p:cNvPicPr preferRelativeResize="0"/>
          <p:nvPr/>
        </p:nvPicPr>
        <p:blipFill>
          <a:blip r:embed="rId4">
            <a:alphaModFix/>
          </a:blip>
          <a:stretch>
            <a:fillRect/>
          </a:stretch>
        </p:blipFill>
        <p:spPr>
          <a:xfrm>
            <a:off x="7884687" y="5761225"/>
            <a:ext cx="862032" cy="1015201"/>
          </a:xfrm>
          <a:prstGeom prst="rect">
            <a:avLst/>
          </a:prstGeom>
          <a:noFill/>
          <a:ln>
            <a:noFill/>
          </a:ln>
        </p:spPr>
      </p:pic>
      <p:pic>
        <p:nvPicPr>
          <p:cNvPr id="1105" name="Google Shape;1105;p22"/>
          <p:cNvPicPr preferRelativeResize="0"/>
          <p:nvPr/>
        </p:nvPicPr>
        <p:blipFill>
          <a:blip r:embed="rId4">
            <a:alphaModFix/>
          </a:blip>
          <a:stretch>
            <a:fillRect/>
          </a:stretch>
        </p:blipFill>
        <p:spPr>
          <a:xfrm rot="10800000">
            <a:off x="9380156" y="5761224"/>
            <a:ext cx="862032" cy="1015201"/>
          </a:xfrm>
          <a:prstGeom prst="rect">
            <a:avLst/>
          </a:prstGeom>
          <a:noFill/>
          <a:ln>
            <a:noFill/>
          </a:ln>
        </p:spPr>
      </p:pic>
      <p:sp>
        <p:nvSpPr>
          <p:cNvPr id="1106" name="Google Shape;1106;p22"/>
          <p:cNvSpPr txBox="1"/>
          <p:nvPr/>
        </p:nvSpPr>
        <p:spPr>
          <a:xfrm>
            <a:off x="6740700" y="1905188"/>
            <a:ext cx="50034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a:t>¿Qué significa mapache en inglés?</a:t>
            </a:r>
            <a:endParaRPr b="1"/>
          </a:p>
          <a:p>
            <a:pPr indent="0" lvl="0" marL="0" rtl="0" algn="l">
              <a:spcBef>
                <a:spcPts val="0"/>
              </a:spcBef>
              <a:spcAft>
                <a:spcPts val="0"/>
              </a:spcAft>
              <a:buNone/>
            </a:pPr>
            <a:r>
              <a:rPr lang="es-ES"/>
              <a:t>What does mapache mean in English?</a:t>
            </a:r>
            <a:endParaRPr/>
          </a:p>
        </p:txBody>
      </p:sp>
      <p:sp>
        <p:nvSpPr>
          <p:cNvPr id="1107" name="Google Shape;1107;p22"/>
          <p:cNvSpPr txBox="1"/>
          <p:nvPr>
            <p:ph idx="2" type="subTitle"/>
          </p:nvPr>
        </p:nvSpPr>
        <p:spPr>
          <a:xfrm>
            <a:off x="6725600" y="2589175"/>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8" name="Google Shape;1108;p22"/>
          <p:cNvSpPr txBox="1"/>
          <p:nvPr/>
        </p:nvSpPr>
        <p:spPr>
          <a:xfrm>
            <a:off x="6732250" y="3594463"/>
            <a:ext cx="5003400" cy="699600"/>
          </a:xfrm>
          <a:prstGeom prst="rect">
            <a:avLst/>
          </a:prstGeom>
          <a:gradFill>
            <a:gsLst>
              <a:gs pos="0">
                <a:srgbClr val="DCECD5"/>
              </a:gs>
              <a:gs pos="100000">
                <a:srgbClr val="93BC81"/>
              </a:gs>
            </a:gsLst>
            <a:path path="circle">
              <a:fillToRect b="50%" l="50%" r="50%" t="50%"/>
            </a:path>
            <a:tileRect/>
          </a:gra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a:t>¿Cuál es tu animal favorito?</a:t>
            </a:r>
            <a:endParaRPr b="1"/>
          </a:p>
          <a:p>
            <a:pPr indent="0" lvl="0" marL="0" rtl="0" algn="l">
              <a:spcBef>
                <a:spcPts val="0"/>
              </a:spcBef>
              <a:spcAft>
                <a:spcPts val="0"/>
              </a:spcAft>
              <a:buNone/>
            </a:pPr>
            <a:r>
              <a:rPr lang="es-ES"/>
              <a:t>What is your favorite animal? Answer in Español!</a:t>
            </a:r>
            <a:endParaRPr/>
          </a:p>
        </p:txBody>
      </p:sp>
      <p:sp>
        <p:nvSpPr>
          <p:cNvPr id="1109" name="Google Shape;1109;p22"/>
          <p:cNvSpPr txBox="1"/>
          <p:nvPr>
            <p:ph idx="3" type="subTitle"/>
          </p:nvPr>
        </p:nvSpPr>
        <p:spPr>
          <a:xfrm>
            <a:off x="6717150" y="4278450"/>
            <a:ext cx="5001600" cy="77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5">
  <p:cSld name="0071_Scrapbook_Template_SlidesMania_5">
    <p:bg>
      <p:bgPr>
        <a:solidFill>
          <a:srgbClr val="B55475"/>
        </a:solidFill>
      </p:bgPr>
    </p:bg>
    <p:spTree>
      <p:nvGrpSpPr>
        <p:cNvPr id="123" name="Shape 123"/>
        <p:cNvGrpSpPr/>
        <p:nvPr/>
      </p:nvGrpSpPr>
      <p:grpSpPr>
        <a:xfrm>
          <a:off x="0" y="0"/>
          <a:ext cx="0" cy="0"/>
          <a:chOff x="0" y="0"/>
          <a:chExt cx="0" cy="0"/>
        </a:xfrm>
      </p:grpSpPr>
      <p:pic>
        <p:nvPicPr>
          <p:cNvPr descr="Imagen que contiene pared&#10;&#10;Descripción generada automáticamente" id="124" name="Google Shape;124;p4"/>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25" name="Google Shape;125;p4"/>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26" name="Google Shape;126;p4"/>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7" name="Google Shape;127;p4"/>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8" name="Google Shape;128;p4"/>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4"/>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4"/>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 name="Google Shape;131;p4"/>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4"/>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4"/>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4"/>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4"/>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4"/>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4"/>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4"/>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4"/>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4"/>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4"/>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4"/>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4"/>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4"/>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4"/>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4"/>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4"/>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4"/>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4"/>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4"/>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4"/>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4"/>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4"/>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4"/>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4"/>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4"/>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4"/>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4"/>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4"/>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4"/>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4"/>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4"/>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4"/>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4"/>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4"/>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8" name="Google Shape;178;p4"/>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179" name="Google Shape;179;p4"/>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6">
  <p:cSld name="0071_Scrapbook_Template_SlidesMania_6">
    <p:bg>
      <p:bgPr>
        <a:solidFill>
          <a:srgbClr val="7C9263"/>
        </a:solidFill>
      </p:bgPr>
    </p:bg>
    <p:spTree>
      <p:nvGrpSpPr>
        <p:cNvPr id="180" name="Shape 180"/>
        <p:cNvGrpSpPr/>
        <p:nvPr/>
      </p:nvGrpSpPr>
      <p:grpSpPr>
        <a:xfrm>
          <a:off x="0" y="0"/>
          <a:ext cx="0" cy="0"/>
          <a:chOff x="0" y="0"/>
          <a:chExt cx="0" cy="0"/>
        </a:xfrm>
      </p:grpSpPr>
      <p:pic>
        <p:nvPicPr>
          <p:cNvPr descr="Imagen que contiene pared&#10;&#10;Descripción generada automáticamente" id="181" name="Google Shape;181;p5"/>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182" name="Google Shape;182;p5"/>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183" name="Google Shape;183;p5"/>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4" name="Google Shape;184;p5"/>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5"/>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5"/>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5"/>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5"/>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5"/>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5"/>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5"/>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5"/>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5"/>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5"/>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5"/>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5"/>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5"/>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5"/>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5"/>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5"/>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5"/>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5"/>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5"/>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5"/>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5"/>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5"/>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5"/>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5"/>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5"/>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5"/>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5"/>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5"/>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5"/>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5"/>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5"/>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5"/>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5"/>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5"/>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5"/>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0" name="Google Shape;220;p5"/>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5"/>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5"/>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5"/>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5"/>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5"/>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5"/>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5"/>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5"/>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5"/>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5"/>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5"/>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5"/>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5"/>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5"/>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5" name="Google Shape;235;p5"/>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236" name="Google Shape;236;p5"/>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4">
  <p:cSld name="0071_Scrapbook_Template_SlidesMania_4">
    <p:bg>
      <p:bgPr>
        <a:solidFill>
          <a:srgbClr val="4E74A3"/>
        </a:solidFill>
      </p:bgPr>
    </p:bg>
    <p:spTree>
      <p:nvGrpSpPr>
        <p:cNvPr id="237" name="Shape 237"/>
        <p:cNvGrpSpPr/>
        <p:nvPr/>
      </p:nvGrpSpPr>
      <p:grpSpPr>
        <a:xfrm>
          <a:off x="0" y="0"/>
          <a:ext cx="0" cy="0"/>
          <a:chOff x="0" y="0"/>
          <a:chExt cx="0" cy="0"/>
        </a:xfrm>
      </p:grpSpPr>
      <p:pic>
        <p:nvPicPr>
          <p:cNvPr descr="Imagen que contiene pared&#10;&#10;Descripción generada automáticamente" id="238" name="Google Shape;238;p6"/>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39" name="Google Shape;239;p6"/>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240" name="Google Shape;240;p6"/>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6"/>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6"/>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6"/>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6"/>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6"/>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6"/>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6"/>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6"/>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6"/>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6"/>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p6"/>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6"/>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p6"/>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6"/>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6"/>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6"/>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6"/>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6"/>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6"/>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6"/>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6"/>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6"/>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6"/>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6"/>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6"/>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6"/>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6"/>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6"/>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6"/>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6"/>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6"/>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6"/>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6"/>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6"/>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6"/>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6"/>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p6"/>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p6"/>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p6"/>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6"/>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p6"/>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p6"/>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p6"/>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6"/>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6"/>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6"/>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7" name="Google Shape;287;p6"/>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8" name="Google Shape;288;p6"/>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6"/>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1" name="Google Shape;291;p6"/>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2" name="Google Shape;292;p6"/>
          <p:cNvPicPr preferRelativeResize="0"/>
          <p:nvPr/>
        </p:nvPicPr>
        <p:blipFill rotWithShape="1">
          <a:blip r:embed="rId3">
            <a:alphaModFix/>
          </a:blip>
          <a:srcRect b="0" l="0" r="0" t="0"/>
          <a:stretch/>
        </p:blipFill>
        <p:spPr>
          <a:xfrm>
            <a:off x="-117485" y="0"/>
            <a:ext cx="6051487" cy="1219541"/>
          </a:xfrm>
          <a:prstGeom prst="rect">
            <a:avLst/>
          </a:prstGeom>
          <a:noFill/>
          <a:ln>
            <a:noFill/>
          </a:ln>
        </p:spPr>
      </p:pic>
      <p:sp>
        <p:nvSpPr>
          <p:cNvPr id="293" name="Google Shape;293;p6"/>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7">
  <p:cSld name="0071_Scrapbook_Template_SlidesMania_7">
    <p:bg>
      <p:bgPr>
        <a:solidFill>
          <a:srgbClr val="B79214"/>
        </a:solidFill>
      </p:bgPr>
    </p:bg>
    <p:spTree>
      <p:nvGrpSpPr>
        <p:cNvPr id="294" name="Shape 294"/>
        <p:cNvGrpSpPr/>
        <p:nvPr/>
      </p:nvGrpSpPr>
      <p:grpSpPr>
        <a:xfrm>
          <a:off x="0" y="0"/>
          <a:ext cx="0" cy="0"/>
          <a:chOff x="0" y="0"/>
          <a:chExt cx="0" cy="0"/>
        </a:xfrm>
      </p:grpSpPr>
      <p:pic>
        <p:nvPicPr>
          <p:cNvPr descr="Imagen que contiene pared&#10;&#10;Descripción generada automáticamente" id="295" name="Google Shape;295;p7"/>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296" name="Google Shape;296;p7"/>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297" name="Google Shape;297;p7"/>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7"/>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7"/>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7"/>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7"/>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7"/>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7"/>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7"/>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7"/>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7"/>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7"/>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7"/>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7"/>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7"/>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7"/>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7"/>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7"/>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7"/>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7"/>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7"/>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7"/>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7"/>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7"/>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7"/>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7"/>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7"/>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7"/>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7"/>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7"/>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7"/>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7"/>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7"/>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7"/>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7"/>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7"/>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7"/>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7"/>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7"/>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7"/>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7"/>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7"/>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7"/>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7"/>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7"/>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7"/>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7"/>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7"/>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7"/>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7"/>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7"/>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7"/>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7"/>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7"/>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3">
  <p:cSld name="0071_Scrapbook_Template_SlidesMania_3">
    <p:bg>
      <p:bgPr>
        <a:solidFill>
          <a:srgbClr val="7153A0"/>
        </a:solidFill>
      </p:bgPr>
    </p:bg>
    <p:spTree>
      <p:nvGrpSpPr>
        <p:cNvPr id="350" name="Shape 350"/>
        <p:cNvGrpSpPr/>
        <p:nvPr/>
      </p:nvGrpSpPr>
      <p:grpSpPr>
        <a:xfrm>
          <a:off x="0" y="0"/>
          <a:ext cx="0" cy="0"/>
          <a:chOff x="0" y="0"/>
          <a:chExt cx="0" cy="0"/>
        </a:xfrm>
      </p:grpSpPr>
      <p:pic>
        <p:nvPicPr>
          <p:cNvPr descr="Imagen que contiene pared&#10;&#10;Descripción generada automáticamente" id="351" name="Google Shape;351;p8"/>
          <p:cNvPicPr preferRelativeResize="0"/>
          <p:nvPr/>
        </p:nvPicPr>
        <p:blipFill rotWithShape="1">
          <a:blip r:embed="rId2">
            <a:alphaModFix/>
          </a:blip>
          <a:srcRect b="0" l="0" r="0" t="0"/>
          <a:stretch/>
        </p:blipFill>
        <p:spPr>
          <a:xfrm>
            <a:off x="6133806" y="94279"/>
            <a:ext cx="5859263" cy="6683246"/>
          </a:xfrm>
          <a:prstGeom prst="rect">
            <a:avLst/>
          </a:prstGeom>
          <a:noFill/>
          <a:ln>
            <a:noFill/>
          </a:ln>
          <a:effectLst>
            <a:outerShdw blurRad="63500" sx="102000" rotWithShape="0" algn="ctr" sy="102000">
              <a:srgbClr val="000000">
                <a:alpha val="40000"/>
              </a:srgbClr>
            </a:outerShdw>
          </a:effectLst>
        </p:spPr>
      </p:pic>
      <p:pic>
        <p:nvPicPr>
          <p:cNvPr descr="Imagen que contiene pared&#10;&#10;Descripción generada automáticamente" id="352" name="Google Shape;352;p8"/>
          <p:cNvPicPr preferRelativeResize="0"/>
          <p:nvPr/>
        </p:nvPicPr>
        <p:blipFill rotWithShape="1">
          <a:blip r:embed="rId2">
            <a:alphaModFix/>
          </a:blip>
          <a:srcRect b="0" l="0" r="0" t="0"/>
          <a:stretch/>
        </p:blipFill>
        <p:spPr>
          <a:xfrm>
            <a:off x="186812" y="93168"/>
            <a:ext cx="5859263" cy="6683246"/>
          </a:xfrm>
          <a:prstGeom prst="rect">
            <a:avLst/>
          </a:prstGeom>
          <a:noFill/>
          <a:ln>
            <a:noFill/>
          </a:ln>
          <a:effectLst>
            <a:outerShdw blurRad="63500" sx="102000" rotWithShape="0" algn="ctr" sy="102000">
              <a:srgbClr val="000000">
                <a:alpha val="40000"/>
              </a:srgbClr>
            </a:outerShdw>
          </a:effectLst>
        </p:spPr>
      </p:pic>
      <p:sp>
        <p:nvSpPr>
          <p:cNvPr id="353" name="Google Shape;353;p8"/>
          <p:cNvSpPr/>
          <p:nvPr/>
        </p:nvSpPr>
        <p:spPr>
          <a:xfrm rot="-5400000">
            <a:off x="5771336" y="598534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4" name="Google Shape;354;p8"/>
          <p:cNvSpPr/>
          <p:nvPr/>
        </p:nvSpPr>
        <p:spPr>
          <a:xfrm rot="-5400000">
            <a:off x="5768207" y="497436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8"/>
          <p:cNvSpPr/>
          <p:nvPr/>
        </p:nvSpPr>
        <p:spPr>
          <a:xfrm rot="-5400000">
            <a:off x="5771336"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8"/>
          <p:cNvSpPr/>
          <p:nvPr/>
        </p:nvSpPr>
        <p:spPr>
          <a:xfrm rot="-5400000">
            <a:off x="5758375" y="280812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8"/>
          <p:cNvSpPr/>
          <p:nvPr/>
        </p:nvSpPr>
        <p:spPr>
          <a:xfrm rot="-5400000">
            <a:off x="5767611" y="172897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8"/>
          <p:cNvSpPr/>
          <p:nvPr/>
        </p:nvSpPr>
        <p:spPr>
          <a:xfrm rot="-5400000">
            <a:off x="5764482" y="65392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8"/>
          <p:cNvSpPr/>
          <p:nvPr/>
        </p:nvSpPr>
        <p:spPr>
          <a:xfrm rot="-5400000">
            <a:off x="5767611" y="545800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8"/>
          <p:cNvSpPr/>
          <p:nvPr/>
        </p:nvSpPr>
        <p:spPr>
          <a:xfrm rot="-5400000">
            <a:off x="5764482" y="445685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8"/>
          <p:cNvSpPr/>
          <p:nvPr/>
        </p:nvSpPr>
        <p:spPr>
          <a:xfrm rot="-5400000">
            <a:off x="5767611" y="337608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8"/>
          <p:cNvSpPr/>
          <p:nvPr/>
        </p:nvSpPr>
        <p:spPr>
          <a:xfrm rot="-5400000">
            <a:off x="5754650" y="230044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8"/>
          <p:cNvSpPr/>
          <p:nvPr/>
        </p:nvSpPr>
        <p:spPr>
          <a:xfrm rot="-5400000">
            <a:off x="5763886" y="12016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8"/>
          <p:cNvSpPr/>
          <p:nvPr/>
        </p:nvSpPr>
        <p:spPr>
          <a:xfrm rot="-5400000">
            <a:off x="5760757" y="115563"/>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8"/>
          <p:cNvSpPr/>
          <p:nvPr/>
        </p:nvSpPr>
        <p:spPr>
          <a:xfrm rot="-5400000">
            <a:off x="5772524" y="648241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8"/>
          <p:cNvSpPr/>
          <p:nvPr/>
        </p:nvSpPr>
        <p:spPr>
          <a:xfrm rot="-5400000">
            <a:off x="6190869" y="597551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8"/>
          <p:cNvSpPr/>
          <p:nvPr/>
        </p:nvSpPr>
        <p:spPr>
          <a:xfrm rot="-5400000">
            <a:off x="6177908" y="496452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8"/>
          <p:cNvSpPr/>
          <p:nvPr/>
        </p:nvSpPr>
        <p:spPr>
          <a:xfrm rot="-5400000">
            <a:off x="6190869" y="38935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8"/>
          <p:cNvSpPr/>
          <p:nvPr/>
        </p:nvSpPr>
        <p:spPr>
          <a:xfrm rot="-5400000">
            <a:off x="6177908" y="279829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8"/>
          <p:cNvSpPr/>
          <p:nvPr/>
        </p:nvSpPr>
        <p:spPr>
          <a:xfrm rot="-5400000">
            <a:off x="6187144" y="171913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8"/>
          <p:cNvSpPr/>
          <p:nvPr/>
        </p:nvSpPr>
        <p:spPr>
          <a:xfrm rot="-5400000">
            <a:off x="6106304" y="4977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8"/>
          <p:cNvSpPr/>
          <p:nvPr/>
        </p:nvSpPr>
        <p:spPr>
          <a:xfrm rot="-5400000">
            <a:off x="6101389" y="48802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8"/>
          <p:cNvSpPr/>
          <p:nvPr/>
        </p:nvSpPr>
        <p:spPr>
          <a:xfrm rot="-5400000">
            <a:off x="6101387" y="389822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8"/>
          <p:cNvSpPr/>
          <p:nvPr/>
        </p:nvSpPr>
        <p:spPr>
          <a:xfrm rot="-5400000">
            <a:off x="6106304" y="380124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8"/>
          <p:cNvSpPr/>
          <p:nvPr/>
        </p:nvSpPr>
        <p:spPr>
          <a:xfrm rot="-5400000">
            <a:off x="6101389" y="2816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8"/>
          <p:cNvSpPr/>
          <p:nvPr/>
        </p:nvSpPr>
        <p:spPr>
          <a:xfrm rot="-5400000">
            <a:off x="6096474" y="271984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8"/>
          <p:cNvSpPr/>
          <p:nvPr/>
        </p:nvSpPr>
        <p:spPr>
          <a:xfrm rot="-5400000">
            <a:off x="6106304" y="173781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8"/>
          <p:cNvSpPr/>
          <p:nvPr/>
        </p:nvSpPr>
        <p:spPr>
          <a:xfrm rot="-5400000">
            <a:off x="6101389" y="164083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8"/>
          <p:cNvSpPr/>
          <p:nvPr/>
        </p:nvSpPr>
        <p:spPr>
          <a:xfrm rot="-5400000">
            <a:off x="6174183" y="64409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8"/>
          <p:cNvSpPr/>
          <p:nvPr/>
        </p:nvSpPr>
        <p:spPr>
          <a:xfrm rot="-5400000">
            <a:off x="6106304" y="64509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1" name="Google Shape;381;p8"/>
          <p:cNvSpPr/>
          <p:nvPr/>
        </p:nvSpPr>
        <p:spPr>
          <a:xfrm rot="-5400000">
            <a:off x="6101389" y="54811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2" name="Google Shape;382;p8"/>
          <p:cNvSpPr/>
          <p:nvPr/>
        </p:nvSpPr>
        <p:spPr>
          <a:xfrm rot="-5400000">
            <a:off x="6081727" y="598579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8"/>
          <p:cNvSpPr/>
          <p:nvPr/>
        </p:nvSpPr>
        <p:spPr>
          <a:xfrm rot="-5400000">
            <a:off x="6086644" y="588881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8"/>
          <p:cNvSpPr/>
          <p:nvPr/>
        </p:nvSpPr>
        <p:spPr>
          <a:xfrm rot="-5400000">
            <a:off x="6187144" y="5448177"/>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5" name="Google Shape;385;p8"/>
          <p:cNvSpPr/>
          <p:nvPr/>
        </p:nvSpPr>
        <p:spPr>
          <a:xfrm rot="-5400000">
            <a:off x="6174183" y="444702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8"/>
          <p:cNvSpPr/>
          <p:nvPr/>
        </p:nvSpPr>
        <p:spPr>
          <a:xfrm rot="-5400000">
            <a:off x="6187144" y="336625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8"/>
          <p:cNvSpPr/>
          <p:nvPr/>
        </p:nvSpPr>
        <p:spPr>
          <a:xfrm rot="-5400000">
            <a:off x="6174183" y="2290615"/>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8"/>
          <p:cNvSpPr/>
          <p:nvPr/>
        </p:nvSpPr>
        <p:spPr>
          <a:xfrm rot="-5400000">
            <a:off x="6183419" y="119179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8"/>
          <p:cNvSpPr/>
          <p:nvPr/>
        </p:nvSpPr>
        <p:spPr>
          <a:xfrm rot="-5400000">
            <a:off x="6102579" y="4449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8"/>
          <p:cNvSpPr/>
          <p:nvPr/>
        </p:nvSpPr>
        <p:spPr>
          <a:xfrm rot="-5400000">
            <a:off x="6097664" y="435291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8"/>
          <p:cNvSpPr/>
          <p:nvPr/>
        </p:nvSpPr>
        <p:spPr>
          <a:xfrm rot="-5400000">
            <a:off x="6097662" y="337088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8"/>
          <p:cNvSpPr/>
          <p:nvPr/>
        </p:nvSpPr>
        <p:spPr>
          <a:xfrm rot="-5400000">
            <a:off x="6102579" y="3273903"/>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8"/>
          <p:cNvSpPr/>
          <p:nvPr/>
        </p:nvSpPr>
        <p:spPr>
          <a:xfrm rot="-5400000">
            <a:off x="6097664" y="2289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8"/>
          <p:cNvSpPr/>
          <p:nvPr/>
        </p:nvSpPr>
        <p:spPr>
          <a:xfrm rot="-5400000">
            <a:off x="6092749" y="2192506"/>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8"/>
          <p:cNvSpPr/>
          <p:nvPr/>
        </p:nvSpPr>
        <p:spPr>
          <a:xfrm rot="-5400000">
            <a:off x="6102579" y="1210474"/>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8"/>
          <p:cNvSpPr/>
          <p:nvPr/>
        </p:nvSpPr>
        <p:spPr>
          <a:xfrm rot="-5400000">
            <a:off x="6097664" y="1113490"/>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8"/>
          <p:cNvSpPr/>
          <p:nvPr/>
        </p:nvSpPr>
        <p:spPr>
          <a:xfrm rot="-5400000">
            <a:off x="6180290" y="105731"/>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8"/>
          <p:cNvSpPr/>
          <p:nvPr/>
        </p:nvSpPr>
        <p:spPr>
          <a:xfrm rot="-5400000">
            <a:off x="6112411" y="107922"/>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8"/>
          <p:cNvSpPr/>
          <p:nvPr/>
        </p:nvSpPr>
        <p:spPr>
          <a:xfrm rot="-5400000">
            <a:off x="6097664" y="10938"/>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8"/>
          <p:cNvSpPr/>
          <p:nvPr/>
        </p:nvSpPr>
        <p:spPr>
          <a:xfrm rot="-5400000">
            <a:off x="6078002" y="5458459"/>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8"/>
          <p:cNvSpPr/>
          <p:nvPr/>
        </p:nvSpPr>
        <p:spPr>
          <a:xfrm rot="-5400000">
            <a:off x="6082919" y="5361475"/>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8"/>
          <p:cNvSpPr/>
          <p:nvPr/>
        </p:nvSpPr>
        <p:spPr>
          <a:xfrm rot="-5400000">
            <a:off x="6192057" y="6472579"/>
            <a:ext cx="216000" cy="216000"/>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8"/>
          <p:cNvSpPr/>
          <p:nvPr/>
        </p:nvSpPr>
        <p:spPr>
          <a:xfrm rot="-5400000">
            <a:off x="6082915" y="6482861"/>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8"/>
          <p:cNvSpPr/>
          <p:nvPr/>
        </p:nvSpPr>
        <p:spPr>
          <a:xfrm rot="-5400000">
            <a:off x="6087832" y="6385877"/>
            <a:ext cx="36000" cy="324000"/>
          </a:xfrm>
          <a:prstGeom prst="rect">
            <a:avLst/>
          </a:prstGeom>
          <a:gradFill>
            <a:gsLst>
              <a:gs pos="0">
                <a:srgbClr val="0C0C0C"/>
              </a:gs>
              <a:gs pos="46000">
                <a:srgbClr val="D8D8D8"/>
              </a:gs>
              <a:gs pos="78000">
                <a:schemeClr val="dk1"/>
              </a:gs>
              <a:gs pos="100000">
                <a:schemeClr val="dk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5" name="Google Shape;405;p8"/>
          <p:cNvPicPr preferRelativeResize="0"/>
          <p:nvPr/>
        </p:nvPicPr>
        <p:blipFill rotWithShape="1">
          <a:blip r:embed="rId3">
            <a:alphaModFix/>
          </a:blip>
          <a:srcRect b="0" l="0" r="0" t="0"/>
          <a:stretch/>
        </p:blipFill>
        <p:spPr>
          <a:xfrm>
            <a:off x="6096000" y="137737"/>
            <a:ext cx="6051487" cy="1219541"/>
          </a:xfrm>
          <a:prstGeom prst="rect">
            <a:avLst/>
          </a:prstGeom>
          <a:noFill/>
          <a:ln>
            <a:noFill/>
          </a:ln>
        </p:spPr>
      </p:pic>
      <p:sp>
        <p:nvSpPr>
          <p:cNvPr id="406" name="Google Shape;406;p8"/>
          <p:cNvSpPr txBox="1"/>
          <p:nvPr/>
        </p:nvSpPr>
        <p:spPr>
          <a:xfrm>
            <a:off x="233050" y="63728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07" name="Shape 407"/>
        <p:cNvGrpSpPr/>
        <p:nvPr/>
      </p:nvGrpSpPr>
      <p:grpSpPr>
        <a:xfrm>
          <a:off x="0" y="0"/>
          <a:ext cx="0" cy="0"/>
          <a:chOff x="0" y="0"/>
          <a:chExt cx="0" cy="0"/>
        </a:xfrm>
      </p:grpSpPr>
      <p:grpSp>
        <p:nvGrpSpPr>
          <p:cNvPr id="408" name="Google Shape;408;p9"/>
          <p:cNvGrpSpPr/>
          <p:nvPr/>
        </p:nvGrpSpPr>
        <p:grpSpPr>
          <a:xfrm>
            <a:off x="0" y="0"/>
            <a:ext cx="12192000" cy="6858000"/>
            <a:chOff x="0" y="0"/>
            <a:chExt cx="12192000" cy="6858000"/>
          </a:xfrm>
        </p:grpSpPr>
        <p:sp>
          <p:nvSpPr>
            <p:cNvPr id="409" name="Google Shape;409;p9"/>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 name="Google Shape;410;p9">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411" name="Google Shape;411;p9"/>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3F3F3F"/>
                  </a:solidFill>
                  <a:latin typeface="Poppins"/>
                  <a:ea typeface="Poppins"/>
                  <a:cs typeface="Poppins"/>
                  <a:sym typeface="Poppins"/>
                </a:rPr>
                <a:t>Free </a:t>
              </a:r>
              <a:r>
                <a:rPr lang="es-ES" sz="3600">
                  <a:solidFill>
                    <a:srgbClr val="3F3F3F"/>
                  </a:solidFill>
                  <a:latin typeface="Poppins"/>
                  <a:ea typeface="Poppins"/>
                  <a:cs typeface="Poppins"/>
                  <a:sym typeface="Poppins"/>
                </a:rPr>
                <a:t>themes and templates for </a:t>
              </a:r>
              <a:r>
                <a:rPr b="1" lang="es-ES" sz="3600">
                  <a:solidFill>
                    <a:srgbClr val="3F3F3F"/>
                  </a:solidFill>
                  <a:latin typeface="Poppins"/>
                  <a:ea typeface="Poppins"/>
                  <a:cs typeface="Poppins"/>
                  <a:sym typeface="Poppins"/>
                </a:rPr>
                <a:t>Google Slides</a:t>
              </a:r>
              <a:r>
                <a:rPr lang="es-ES" sz="3600">
                  <a:solidFill>
                    <a:srgbClr val="3F3F3F"/>
                  </a:solidFill>
                  <a:latin typeface="Poppins"/>
                  <a:ea typeface="Poppins"/>
                  <a:cs typeface="Poppins"/>
                  <a:sym typeface="Poppins"/>
                </a:rPr>
                <a:t> or </a:t>
              </a:r>
              <a:r>
                <a:rPr b="1" lang="es-ES"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s-ES"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s-ES" sz="2700">
                  <a:solidFill>
                    <a:srgbClr val="3F3F3F"/>
                  </a:solidFill>
                  <a:latin typeface="Poppins"/>
                  <a:ea typeface="Poppins"/>
                  <a:cs typeface="Poppins"/>
                  <a:sym typeface="Poppins"/>
                </a:rPr>
                <a:t>Read </a:t>
              </a:r>
              <a:r>
                <a:rPr lang="es-ES"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s-ES" sz="4400">
                  <a:solidFill>
                    <a:srgbClr val="FFCB25"/>
                  </a:solidFill>
                  <a:latin typeface="Poppins"/>
                  <a:ea typeface="Poppins"/>
                  <a:cs typeface="Poppins"/>
                  <a:sym typeface="Poppins"/>
                </a:rPr>
                <a:t> </a:t>
              </a:r>
              <a:r>
                <a:rPr lang="es-ES"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412" name="Google Shape;412;p9"/>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413" name="Google Shape;413;p9">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414" name="Google Shape;414;p9">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415" name="Google Shape;415;p9">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416" name="Google Shape;416;p9">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417" name="Google Shape;417;p9"/>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s-ES"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1_Scrapbook_Template_SlidesMania_1">
  <p:cSld name="0071_Scrapbook_Template_SlidesMania_1">
    <p:spTree>
      <p:nvGrpSpPr>
        <p:cNvPr id="420" name="Shape 420"/>
        <p:cNvGrpSpPr/>
        <p:nvPr/>
      </p:nvGrpSpPr>
      <p:grpSpPr>
        <a:xfrm>
          <a:off x="0" y="0"/>
          <a:ext cx="0" cy="0"/>
          <a:chOff x="0" y="0"/>
          <a:chExt cx="0" cy="0"/>
        </a:xfrm>
      </p:grpSpPr>
      <p:grpSp>
        <p:nvGrpSpPr>
          <p:cNvPr id="421" name="Google Shape;421;p11"/>
          <p:cNvGrpSpPr/>
          <p:nvPr/>
        </p:nvGrpSpPr>
        <p:grpSpPr>
          <a:xfrm rot="-796174">
            <a:off x="5709584" y="3024024"/>
            <a:ext cx="2621972" cy="525623"/>
            <a:chOff x="1959429" y="497437"/>
            <a:chExt cx="2976403" cy="655200"/>
          </a:xfrm>
        </p:grpSpPr>
        <p:sp>
          <p:nvSpPr>
            <p:cNvPr id="422" name="Google Shape;422;p11"/>
            <p:cNvSpPr/>
            <p:nvPr/>
          </p:nvSpPr>
          <p:spPr>
            <a:xfrm>
              <a:off x="1959429" y="497437"/>
              <a:ext cx="793200" cy="655200"/>
            </a:xfrm>
            <a:prstGeom prst="rect">
              <a:avLst/>
            </a:prstGeom>
            <a:solidFill>
              <a:srgbClr val="C8D2B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3" name="Google Shape;423;p11"/>
            <p:cNvSpPr/>
            <p:nvPr/>
          </p:nvSpPr>
          <p:spPr>
            <a:xfrm>
              <a:off x="2631232" y="497437"/>
              <a:ext cx="2304600" cy="653100"/>
            </a:xfrm>
            <a:prstGeom prst="rect">
              <a:avLst/>
            </a:prstGeom>
            <a:solidFill>
              <a:srgbClr val="C8D2BC"/>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424" name="Google Shape;424;p11"/>
          <p:cNvGrpSpPr/>
          <p:nvPr/>
        </p:nvGrpSpPr>
        <p:grpSpPr>
          <a:xfrm rot="-796174">
            <a:off x="5549117" y="2378911"/>
            <a:ext cx="2621972" cy="525623"/>
            <a:chOff x="1959429" y="497437"/>
            <a:chExt cx="2976403" cy="655200"/>
          </a:xfrm>
        </p:grpSpPr>
        <p:sp>
          <p:nvSpPr>
            <p:cNvPr id="425" name="Google Shape;425;p11"/>
            <p:cNvSpPr/>
            <p:nvPr/>
          </p:nvSpPr>
          <p:spPr>
            <a:xfrm>
              <a:off x="1959429" y="497437"/>
              <a:ext cx="793200" cy="655200"/>
            </a:xfrm>
            <a:prstGeom prst="rect">
              <a:avLst/>
            </a:prstGeom>
            <a:solidFill>
              <a:srgbClr val="F0D7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6" name="Google Shape;426;p11"/>
            <p:cNvSpPr/>
            <p:nvPr/>
          </p:nvSpPr>
          <p:spPr>
            <a:xfrm>
              <a:off x="2631232" y="497437"/>
              <a:ext cx="2304600" cy="653100"/>
            </a:xfrm>
            <a:prstGeom prst="rect">
              <a:avLst/>
            </a:prstGeom>
            <a:solidFill>
              <a:srgbClr val="F0D77D"/>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427" name="Google Shape;427;p11"/>
          <p:cNvGrpSpPr/>
          <p:nvPr/>
        </p:nvGrpSpPr>
        <p:grpSpPr>
          <a:xfrm rot="-796174">
            <a:off x="5396262" y="1755096"/>
            <a:ext cx="2621972" cy="525623"/>
            <a:chOff x="1959429" y="497437"/>
            <a:chExt cx="2976403" cy="655200"/>
          </a:xfrm>
        </p:grpSpPr>
        <p:sp>
          <p:nvSpPr>
            <p:cNvPr id="428" name="Google Shape;428;p11"/>
            <p:cNvSpPr/>
            <p:nvPr/>
          </p:nvSpPr>
          <p:spPr>
            <a:xfrm>
              <a:off x="1959429" y="497437"/>
              <a:ext cx="793200" cy="655200"/>
            </a:xfrm>
            <a:prstGeom prst="rect">
              <a:avLst/>
            </a:prstGeom>
            <a:solidFill>
              <a:srgbClr val="E2BC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9" name="Google Shape;429;p11"/>
            <p:cNvSpPr/>
            <p:nvPr/>
          </p:nvSpPr>
          <p:spPr>
            <a:xfrm>
              <a:off x="2631232" y="497437"/>
              <a:ext cx="2304600" cy="653100"/>
            </a:xfrm>
            <a:prstGeom prst="rect">
              <a:avLst/>
            </a:prstGeom>
            <a:solidFill>
              <a:srgbClr val="E2BCC9"/>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430" name="Google Shape;430;p11"/>
          <p:cNvGrpSpPr/>
          <p:nvPr/>
        </p:nvGrpSpPr>
        <p:grpSpPr>
          <a:xfrm rot="-796174">
            <a:off x="5239072" y="1083213"/>
            <a:ext cx="2621972" cy="525623"/>
            <a:chOff x="1959429" y="497437"/>
            <a:chExt cx="2976403" cy="655200"/>
          </a:xfrm>
        </p:grpSpPr>
        <p:sp>
          <p:nvSpPr>
            <p:cNvPr id="431" name="Google Shape;431;p11"/>
            <p:cNvSpPr/>
            <p:nvPr/>
          </p:nvSpPr>
          <p:spPr>
            <a:xfrm>
              <a:off x="1959429" y="497437"/>
              <a:ext cx="793200" cy="655200"/>
            </a:xfrm>
            <a:prstGeom prst="rect">
              <a:avLst/>
            </a:prstGeom>
            <a:solidFill>
              <a:srgbClr val="C2B5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2" name="Google Shape;432;p11"/>
            <p:cNvSpPr/>
            <p:nvPr/>
          </p:nvSpPr>
          <p:spPr>
            <a:xfrm>
              <a:off x="2631232" y="497437"/>
              <a:ext cx="2304600" cy="653100"/>
            </a:xfrm>
            <a:prstGeom prst="rect">
              <a:avLst/>
            </a:prstGeom>
            <a:solidFill>
              <a:srgbClr val="C2B5D8"/>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grpSp>
        <p:nvGrpSpPr>
          <p:cNvPr id="433" name="Google Shape;433;p11"/>
          <p:cNvGrpSpPr/>
          <p:nvPr/>
        </p:nvGrpSpPr>
        <p:grpSpPr>
          <a:xfrm rot="-796174">
            <a:off x="5086216" y="459398"/>
            <a:ext cx="2621972" cy="525623"/>
            <a:chOff x="1959429" y="497437"/>
            <a:chExt cx="2976403" cy="655200"/>
          </a:xfrm>
        </p:grpSpPr>
        <p:sp>
          <p:nvSpPr>
            <p:cNvPr id="434" name="Google Shape;434;p11"/>
            <p:cNvSpPr/>
            <p:nvPr/>
          </p:nvSpPr>
          <p:spPr>
            <a:xfrm>
              <a:off x="1959429" y="497437"/>
              <a:ext cx="793200" cy="655200"/>
            </a:xfrm>
            <a:prstGeom prst="rect">
              <a:avLst/>
            </a:prstGeom>
            <a:solidFill>
              <a:srgbClr val="B1C4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5" name="Google Shape;435;p11"/>
            <p:cNvSpPr/>
            <p:nvPr/>
          </p:nvSpPr>
          <p:spPr>
            <a:xfrm>
              <a:off x="2631232" y="497437"/>
              <a:ext cx="2304600" cy="653100"/>
            </a:xfrm>
            <a:prstGeom prst="rect">
              <a:avLst/>
            </a:prstGeom>
            <a:solidFill>
              <a:srgbClr val="B1C4DA"/>
            </a:solid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descr="Imagen que contiene pared&#10;&#10;Descripción generada automáticamente" id="436" name="Google Shape;436;p11"/>
          <p:cNvPicPr preferRelativeResize="0"/>
          <p:nvPr/>
        </p:nvPicPr>
        <p:blipFill rotWithShape="1">
          <a:blip r:embed="rId2">
            <a:alphaModFix/>
          </a:blip>
          <a:srcRect b="0" l="0" r="0" t="0"/>
          <a:stretch/>
        </p:blipFill>
        <p:spPr>
          <a:xfrm rot="-688479">
            <a:off x="1397240" y="-148689"/>
            <a:ext cx="5859264" cy="6915211"/>
          </a:xfrm>
          <a:prstGeom prst="rect">
            <a:avLst/>
          </a:prstGeom>
          <a:noFill/>
          <a:ln>
            <a:noFill/>
          </a:ln>
          <a:effectLst>
            <a:outerShdw blurRad="63500" sx="102000" rotWithShape="0" algn="ctr" sy="102000">
              <a:srgbClr val="000000">
                <a:alpha val="40000"/>
              </a:srgbClr>
            </a:outerShdw>
          </a:effectLst>
        </p:spPr>
      </p:pic>
      <p:sp>
        <p:nvSpPr>
          <p:cNvPr id="437" name="Google Shape;437;p11"/>
          <p:cNvSpPr/>
          <p:nvPr/>
        </p:nvSpPr>
        <p:spPr>
          <a:xfrm rot="-6077659">
            <a:off x="2072339" y="6440976"/>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8" name="Google Shape;438;p11"/>
          <p:cNvSpPr/>
          <p:nvPr/>
        </p:nvSpPr>
        <p:spPr>
          <a:xfrm rot="-6077659">
            <a:off x="1861254" y="5452185"/>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9" name="Google Shape;439;p11"/>
          <p:cNvSpPr/>
          <p:nvPr/>
        </p:nvSpPr>
        <p:spPr>
          <a:xfrm rot="-6077659">
            <a:off x="1663824" y="4399527"/>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0" name="Google Shape;440;p11"/>
          <p:cNvSpPr/>
          <p:nvPr/>
        </p:nvSpPr>
        <p:spPr>
          <a:xfrm rot="-6077659">
            <a:off x="1436194" y="3328059"/>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1" name="Google Shape;441;p11"/>
          <p:cNvSpPr/>
          <p:nvPr/>
        </p:nvSpPr>
        <p:spPr>
          <a:xfrm rot="-6077659">
            <a:off x="1233499" y="2268073"/>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2" name="Google Shape;442;p11"/>
          <p:cNvSpPr/>
          <p:nvPr/>
        </p:nvSpPr>
        <p:spPr>
          <a:xfrm rot="-6089794">
            <a:off x="1805701" y="5495197"/>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3" name="Google Shape;443;p11"/>
          <p:cNvSpPr/>
          <p:nvPr/>
        </p:nvSpPr>
        <p:spPr>
          <a:xfrm rot="-6089794">
            <a:off x="1781852" y="540106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4" name="Google Shape;444;p11"/>
          <p:cNvSpPr/>
          <p:nvPr/>
        </p:nvSpPr>
        <p:spPr>
          <a:xfrm rot="-6089794">
            <a:off x="1589155" y="4438122"/>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5" name="Google Shape;445;p11"/>
          <p:cNvSpPr/>
          <p:nvPr/>
        </p:nvSpPr>
        <p:spPr>
          <a:xfrm rot="-6089794">
            <a:off x="1574946" y="434205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6" name="Google Shape;446;p11"/>
          <p:cNvSpPr/>
          <p:nvPr/>
        </p:nvSpPr>
        <p:spPr>
          <a:xfrm rot="-6089794">
            <a:off x="1376965" y="3377747"/>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7" name="Google Shape;447;p11"/>
          <p:cNvSpPr/>
          <p:nvPr/>
        </p:nvSpPr>
        <p:spPr>
          <a:xfrm rot="-6089794">
            <a:off x="1353115" y="328361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8" name="Google Shape;448;p11"/>
          <p:cNvSpPr/>
          <p:nvPr/>
        </p:nvSpPr>
        <p:spPr>
          <a:xfrm rot="-6089794">
            <a:off x="1170060" y="231874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9" name="Google Shape;449;p11"/>
          <p:cNvSpPr/>
          <p:nvPr/>
        </p:nvSpPr>
        <p:spPr>
          <a:xfrm rot="-6089794">
            <a:off x="1146210" y="222460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0" name="Google Shape;450;p11"/>
          <p:cNvSpPr/>
          <p:nvPr/>
        </p:nvSpPr>
        <p:spPr>
          <a:xfrm rot="-6077659">
            <a:off x="1009845" y="1216472"/>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1" name="Google Shape;451;p11"/>
          <p:cNvSpPr/>
          <p:nvPr/>
        </p:nvSpPr>
        <p:spPr>
          <a:xfrm rot="-6089794">
            <a:off x="955646" y="124726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2" name="Google Shape;452;p11"/>
          <p:cNvSpPr/>
          <p:nvPr/>
        </p:nvSpPr>
        <p:spPr>
          <a:xfrm rot="-6089794">
            <a:off x="931796" y="115313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3" name="Google Shape;453;p11"/>
          <p:cNvSpPr/>
          <p:nvPr/>
        </p:nvSpPr>
        <p:spPr>
          <a:xfrm rot="-6089794">
            <a:off x="1979501" y="648896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4" name="Google Shape;454;p11"/>
          <p:cNvSpPr/>
          <p:nvPr/>
        </p:nvSpPr>
        <p:spPr>
          <a:xfrm rot="-6089794">
            <a:off x="1965292" y="639290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5" name="Google Shape;455;p11"/>
          <p:cNvSpPr/>
          <p:nvPr/>
        </p:nvSpPr>
        <p:spPr>
          <a:xfrm rot="-6077659">
            <a:off x="1965212" y="5924618"/>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6" name="Google Shape;456;p11"/>
          <p:cNvSpPr/>
          <p:nvPr/>
        </p:nvSpPr>
        <p:spPr>
          <a:xfrm rot="-6077659">
            <a:off x="1756056" y="4945468"/>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7" name="Google Shape;457;p11"/>
          <p:cNvSpPr/>
          <p:nvPr/>
        </p:nvSpPr>
        <p:spPr>
          <a:xfrm rot="-6077659">
            <a:off x="1556697" y="3883169"/>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8" name="Google Shape;458;p11"/>
          <p:cNvSpPr/>
          <p:nvPr/>
        </p:nvSpPr>
        <p:spPr>
          <a:xfrm rot="-6077659">
            <a:off x="1332925" y="2830983"/>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59" name="Google Shape;459;p11"/>
          <p:cNvSpPr/>
          <p:nvPr/>
        </p:nvSpPr>
        <p:spPr>
          <a:xfrm rot="-6077659">
            <a:off x="1126372" y="1751716"/>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0" name="Google Shape;460;p11"/>
          <p:cNvSpPr/>
          <p:nvPr/>
        </p:nvSpPr>
        <p:spPr>
          <a:xfrm rot="-6089794">
            <a:off x="1698574" y="497883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1" name="Google Shape;461;p11"/>
          <p:cNvSpPr/>
          <p:nvPr/>
        </p:nvSpPr>
        <p:spPr>
          <a:xfrm rot="-6089794">
            <a:off x="1674724" y="488470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2" name="Google Shape;462;p11"/>
          <p:cNvSpPr/>
          <p:nvPr/>
        </p:nvSpPr>
        <p:spPr>
          <a:xfrm rot="-6089794">
            <a:off x="1482028" y="3921764"/>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3" name="Google Shape;463;p11"/>
          <p:cNvSpPr/>
          <p:nvPr/>
        </p:nvSpPr>
        <p:spPr>
          <a:xfrm rot="-6089794">
            <a:off x="1467819" y="382570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4" name="Google Shape;464;p11"/>
          <p:cNvSpPr/>
          <p:nvPr/>
        </p:nvSpPr>
        <p:spPr>
          <a:xfrm rot="-6089794">
            <a:off x="1269838" y="2861389"/>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5" name="Google Shape;465;p11"/>
          <p:cNvSpPr/>
          <p:nvPr/>
        </p:nvSpPr>
        <p:spPr>
          <a:xfrm rot="-6089794">
            <a:off x="1245988" y="276725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6" name="Google Shape;466;p11"/>
          <p:cNvSpPr/>
          <p:nvPr/>
        </p:nvSpPr>
        <p:spPr>
          <a:xfrm rot="-6089794">
            <a:off x="1062932" y="180238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7" name="Google Shape;467;p11"/>
          <p:cNvSpPr/>
          <p:nvPr/>
        </p:nvSpPr>
        <p:spPr>
          <a:xfrm rot="-6089794">
            <a:off x="1039083" y="170825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8" name="Google Shape;468;p11"/>
          <p:cNvSpPr/>
          <p:nvPr/>
        </p:nvSpPr>
        <p:spPr>
          <a:xfrm rot="-6077659">
            <a:off x="910195" y="687375"/>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9" name="Google Shape;469;p11"/>
          <p:cNvSpPr/>
          <p:nvPr/>
        </p:nvSpPr>
        <p:spPr>
          <a:xfrm rot="-6089794">
            <a:off x="856230" y="71933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0" name="Google Shape;470;p11"/>
          <p:cNvSpPr/>
          <p:nvPr/>
        </p:nvSpPr>
        <p:spPr>
          <a:xfrm rot="-6089794">
            <a:off x="822739" y="627133"/>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1" name="Google Shape;471;p11"/>
          <p:cNvSpPr/>
          <p:nvPr/>
        </p:nvSpPr>
        <p:spPr>
          <a:xfrm rot="-6089794">
            <a:off x="1872374" y="597261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2" name="Google Shape;472;p11"/>
          <p:cNvSpPr/>
          <p:nvPr/>
        </p:nvSpPr>
        <p:spPr>
          <a:xfrm rot="-6089794">
            <a:off x="1858165" y="5876548"/>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3" name="Google Shape;473;p11"/>
          <p:cNvSpPr/>
          <p:nvPr/>
        </p:nvSpPr>
        <p:spPr>
          <a:xfrm rot="-6077659">
            <a:off x="2171038" y="6928142"/>
            <a:ext cx="215983" cy="215983"/>
          </a:xfrm>
          <a:prstGeom prst="ellipse">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4" name="Google Shape;474;p11"/>
          <p:cNvSpPr/>
          <p:nvPr/>
        </p:nvSpPr>
        <p:spPr>
          <a:xfrm rot="-6089794">
            <a:off x="2078200" y="6976135"/>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5" name="Google Shape;475;p11"/>
          <p:cNvSpPr/>
          <p:nvPr/>
        </p:nvSpPr>
        <p:spPr>
          <a:xfrm rot="-6089794">
            <a:off x="2063991" y="6880071"/>
            <a:ext cx="36125" cy="324003"/>
          </a:xfrm>
          <a:prstGeom prst="rect">
            <a:avLst/>
          </a:prstGeom>
          <a:gradFill>
            <a:gsLst>
              <a:gs pos="0">
                <a:srgbClr val="0C0C0C"/>
              </a:gs>
              <a:gs pos="46000">
                <a:srgbClr val="D8D8D8"/>
              </a:gs>
              <a:gs pos="78000">
                <a:schemeClr val="dk1"/>
              </a:gs>
              <a:gs pos="100000">
                <a:schemeClr val="dk1"/>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theme" Target="../theme/theme1.xml"/><Relationship Id="rId12" Type="http://schemas.openxmlformats.org/officeDocument/2006/relationships/slideLayout" Target="../slideLayouts/slideLayout20.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C9263"/>
        </a:solidFill>
      </p:bgPr>
    </p:bg>
    <p:spTree>
      <p:nvGrpSpPr>
        <p:cNvPr id="418" name="Shape 418"/>
        <p:cNvGrpSpPr/>
        <p:nvPr/>
      </p:nvGrpSpPr>
      <p:grpSpPr>
        <a:xfrm>
          <a:off x="0" y="0"/>
          <a:ext cx="0" cy="0"/>
          <a:chOff x="0" y="0"/>
          <a:chExt cx="0" cy="0"/>
        </a:xfrm>
      </p:grpSpPr>
      <p:sp>
        <p:nvSpPr>
          <p:cNvPr id="419" name="Google Shape;419;p10"/>
          <p:cNvSpPr txBox="1"/>
          <p:nvPr/>
        </p:nvSpPr>
        <p:spPr>
          <a:xfrm>
            <a:off x="76200" y="6484500"/>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500">
                <a:solidFill>
                  <a:schemeClr val="dk1"/>
                </a:solidFill>
                <a:latin typeface="Barlow Condensed"/>
                <a:ea typeface="Barlow Condensed"/>
                <a:cs typeface="Barlow Condensed"/>
                <a:sym typeface="Barlow Condensed"/>
              </a:rPr>
              <a:t>SLIDESMANIA.COM</a:t>
            </a:r>
            <a:endParaRPr sz="1500">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hyperlink" Target="http://www.youtube.com/watch?v=WV0DIaOmmps" TargetMode="External"/><Relationship Id="rId4" Type="http://schemas.openxmlformats.org/officeDocument/2006/relationships/image" Target="../media/image51.jpg"/><Relationship Id="rId5" Type="http://schemas.openxmlformats.org/officeDocument/2006/relationships/hyperlink" Target="http://www.youtube.com/watch?v=ldF4o3jc07A" TargetMode="External"/><Relationship Id="rId6"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hyperlink" Target="https://www.flippity.net/rp.php?k=17DvRsyJsxWmfLCMUMFw-FpDT7EcyBlARlrJM7aF-ha4" TargetMode="External"/><Relationship Id="rId5" Type="http://schemas.openxmlformats.org/officeDocument/2006/relationships/image" Target="../media/image50.png"/><Relationship Id="rId6" Type="http://schemas.openxmlformats.org/officeDocument/2006/relationships/hyperlink" Target="https://www.classtools.net/random-name-picker/49_BZ5RCh" TargetMode="External"/><Relationship Id="rId7"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rive.google.com/file/d/1PRQ0yZuMZfkdQMSGWRfqIPhHqIaWGUjJ/view?usp=sharing" TargetMode="External"/><Relationship Id="rId4" Type="http://schemas.openxmlformats.org/officeDocument/2006/relationships/image" Target="../media/image49.png"/><Relationship Id="rId5"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hyperlink" Target="https://drive.google.com/file/d/1u54E1fJsQNvQRpq6a_yjdSF2R0VS0pVk/view?usp=sharing" TargetMode="External"/><Relationship Id="rId5"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hyperlink" Target="https://www.flippity.net/qs.php?k=1YCGq8Z9uKSYfxJJ2MXpc8zHnCg8vZ-8AS0Ta85rMIo8" TargetMode="External"/><Relationship Id="rId6"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www.youtube.com/watch?v=PYB9sXIL2cc" TargetMode="External"/><Relationship Id="rId4" Type="http://schemas.openxmlformats.org/officeDocument/2006/relationships/image" Target="../media/image40.jpg"/><Relationship Id="rId5" Type="http://schemas.openxmlformats.org/officeDocument/2006/relationships/hyperlink" Target="http://www.youtube.com/watch?v=vf6-Gy1IQN0" TargetMode="External"/><Relationship Id="rId6"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www.youtube.com/watch?v=CGImwvqwycc" TargetMode="External"/><Relationship Id="rId4" Type="http://schemas.openxmlformats.org/officeDocument/2006/relationships/image" Target="../media/image35.jpg"/><Relationship Id="rId5" Type="http://schemas.openxmlformats.org/officeDocument/2006/relationships/hyperlink" Target="http://www.youtube.com/watch?v=yB4uVxRxjI8" TargetMode="External"/><Relationship Id="rId6"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hyperlink" Target="http://www.youtube.com/watch?v=IzkLSDs2DGw" TargetMode="External"/><Relationship Id="rId4" Type="http://schemas.openxmlformats.org/officeDocument/2006/relationships/image" Target="../media/image36.jpg"/><Relationship Id="rId5" Type="http://schemas.openxmlformats.org/officeDocument/2006/relationships/hyperlink" Target="http://www.youtube.com/watch?v=XNu1PTiJURY" TargetMode="External"/><Relationship Id="rId6"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hyperlink" Target="http://www.youtube.com/watch?v=rEniVQ1yuQs" TargetMode="External"/><Relationship Id="rId4" Type="http://schemas.openxmlformats.org/officeDocument/2006/relationships/image" Target="../media/image30.jpg"/><Relationship Id="rId5" Type="http://schemas.openxmlformats.org/officeDocument/2006/relationships/hyperlink" Target="http://www.youtube.com/watch?v=1oT-DV2tnfE" TargetMode="External"/><Relationship Id="rId6" Type="http://schemas.openxmlformats.org/officeDocument/2006/relationships/image" Target="../media/image4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www.youtube.com/watch?v=Smm7csgMoMs" TargetMode="External"/><Relationship Id="rId4" Type="http://schemas.openxmlformats.org/officeDocument/2006/relationships/image" Target="../media/image34.jpg"/><Relationship Id="rId5" Type="http://schemas.openxmlformats.org/officeDocument/2006/relationships/hyperlink" Target="http://www.youtube.com/watch?v=Adpq9JbygTQ" TargetMode="External"/><Relationship Id="rId6"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hyperlink" Target="http://www.youtube.com/watch?v=B4KJITp14HI" TargetMode="External"/><Relationship Id="rId4" Type="http://schemas.openxmlformats.org/officeDocument/2006/relationships/image" Target="../media/image43.jpg"/><Relationship Id="rId5" Type="http://schemas.openxmlformats.org/officeDocument/2006/relationships/hyperlink" Target="http://www.youtube.com/watch?v=EwOmjzAkHvg" TargetMode="External"/><Relationship Id="rId6"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hyperlink" Target="http://www.youtube.com/watch?v=XpwbOz4eI4A" TargetMode="External"/><Relationship Id="rId4" Type="http://schemas.openxmlformats.org/officeDocument/2006/relationships/image" Target="../media/image42.jpg"/><Relationship Id="rId5" Type="http://schemas.openxmlformats.org/officeDocument/2006/relationships/hyperlink" Target="http://www.youtube.com/watch?v=mrxTQZW9b08" TargetMode="External"/><Relationship Id="rId6"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2D2"/>
        </a:solidFill>
      </p:bgPr>
    </p:bg>
    <p:spTree>
      <p:nvGrpSpPr>
        <p:cNvPr id="1113" name="Shape 1113"/>
        <p:cNvGrpSpPr/>
        <p:nvPr/>
      </p:nvGrpSpPr>
      <p:grpSpPr>
        <a:xfrm>
          <a:off x="0" y="0"/>
          <a:ext cx="0" cy="0"/>
          <a:chOff x="0" y="0"/>
          <a:chExt cx="0" cy="0"/>
        </a:xfrm>
      </p:grpSpPr>
      <p:sp>
        <p:nvSpPr>
          <p:cNvPr id="1114" name="Google Shape;1114;p23"/>
          <p:cNvSpPr/>
          <p:nvPr/>
        </p:nvSpPr>
        <p:spPr>
          <a:xfrm rot="-198776">
            <a:off x="1886732" y="1215734"/>
            <a:ext cx="3073236" cy="3189939"/>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15" name="Google Shape;1115;p23"/>
          <p:cNvSpPr/>
          <p:nvPr/>
        </p:nvSpPr>
        <p:spPr>
          <a:xfrm rot="-321506">
            <a:off x="4137607" y="2400893"/>
            <a:ext cx="3074335" cy="3188744"/>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16" name="Google Shape;1116;p23"/>
          <p:cNvSpPr/>
          <p:nvPr/>
        </p:nvSpPr>
        <p:spPr>
          <a:xfrm rot="-546225">
            <a:off x="2204767" y="2869437"/>
            <a:ext cx="3073516" cy="3188610"/>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17" name="Google Shape;1117;p23"/>
          <p:cNvSpPr/>
          <p:nvPr/>
        </p:nvSpPr>
        <p:spPr>
          <a:xfrm rot="-263643">
            <a:off x="1810548" y="2415770"/>
            <a:ext cx="3676807" cy="3138213"/>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8" name="Google Shape;1118;p23"/>
          <p:cNvSpPr/>
          <p:nvPr/>
        </p:nvSpPr>
        <p:spPr>
          <a:xfrm rot="-1042095">
            <a:off x="3036586" y="961691"/>
            <a:ext cx="3602870" cy="3229407"/>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9" name="Google Shape;1119;p23"/>
          <p:cNvSpPr/>
          <p:nvPr/>
        </p:nvSpPr>
        <p:spPr>
          <a:xfrm rot="-1042095">
            <a:off x="3036586" y="2288499"/>
            <a:ext cx="3602870" cy="3229407"/>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0" name="Google Shape;1120;p23"/>
          <p:cNvSpPr/>
          <p:nvPr/>
        </p:nvSpPr>
        <p:spPr>
          <a:xfrm rot="-1089728">
            <a:off x="2583657" y="1597848"/>
            <a:ext cx="3466718" cy="3497052"/>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21" name="Google Shape;1121;p23"/>
          <p:cNvSpPr/>
          <p:nvPr/>
        </p:nvSpPr>
        <p:spPr>
          <a:xfrm rot="-831402">
            <a:off x="2164326" y="865049"/>
            <a:ext cx="4550840" cy="496266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22" name="Google Shape;1122;p23"/>
          <p:cNvSpPr txBox="1"/>
          <p:nvPr/>
        </p:nvSpPr>
        <p:spPr>
          <a:xfrm rot="-807095">
            <a:off x="2591441" y="1839775"/>
            <a:ext cx="2816567"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0">
                <a:solidFill>
                  <a:srgbClr val="262626"/>
                </a:solidFill>
                <a:latin typeface="Amatic SC"/>
                <a:ea typeface="Amatic SC"/>
                <a:cs typeface="Amatic SC"/>
                <a:sym typeface="Amatic SC"/>
              </a:rPr>
              <a:t>Level II</a:t>
            </a:r>
            <a:endParaRPr b="1" sz="8000">
              <a:solidFill>
                <a:srgbClr val="262626"/>
              </a:solidFill>
              <a:latin typeface="Amatic SC"/>
              <a:ea typeface="Amatic SC"/>
              <a:cs typeface="Amatic SC"/>
              <a:sym typeface="Amatic SC"/>
            </a:endParaRPr>
          </a:p>
        </p:txBody>
      </p:sp>
      <p:sp>
        <p:nvSpPr>
          <p:cNvPr id="1123" name="Google Shape;1123;p23"/>
          <p:cNvSpPr txBox="1"/>
          <p:nvPr/>
        </p:nvSpPr>
        <p:spPr>
          <a:xfrm rot="-807052">
            <a:off x="2660757" y="3244598"/>
            <a:ext cx="3546687" cy="13322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7100">
                <a:solidFill>
                  <a:srgbClr val="262626"/>
                </a:solidFill>
                <a:latin typeface="Amatic SC"/>
                <a:ea typeface="Amatic SC"/>
                <a:cs typeface="Amatic SC"/>
                <a:sym typeface="Amatic SC"/>
              </a:rPr>
              <a:t>repaso</a:t>
            </a:r>
            <a:endParaRPr b="1" sz="7100">
              <a:solidFill>
                <a:srgbClr val="262626"/>
              </a:solidFill>
              <a:latin typeface="Amatic SC"/>
              <a:ea typeface="Amatic SC"/>
              <a:cs typeface="Amatic SC"/>
              <a:sym typeface="Amatic SC"/>
            </a:endParaRPr>
          </a:p>
        </p:txBody>
      </p:sp>
      <p:sp>
        <p:nvSpPr>
          <p:cNvPr id="1124" name="Google Shape;1124;p23"/>
          <p:cNvSpPr/>
          <p:nvPr/>
        </p:nvSpPr>
        <p:spPr>
          <a:xfrm rot="-189454">
            <a:off x="9786323" y="3610809"/>
            <a:ext cx="1884461" cy="1864082"/>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5" name="Google Shape;1125;p23"/>
          <p:cNvSpPr/>
          <p:nvPr/>
        </p:nvSpPr>
        <p:spPr>
          <a:xfrm rot="-306315">
            <a:off x="10455213" y="4437363"/>
            <a:ext cx="1884576" cy="1863695"/>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6" name="Google Shape;1126;p23"/>
          <p:cNvSpPr/>
          <p:nvPr/>
        </p:nvSpPr>
        <p:spPr>
          <a:xfrm rot="-520730">
            <a:off x="8990221" y="4265128"/>
            <a:ext cx="1882758" cy="1865179"/>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7" name="Google Shape;1127;p23"/>
          <p:cNvSpPr/>
          <p:nvPr/>
        </p:nvSpPr>
        <p:spPr>
          <a:xfrm rot="-306315">
            <a:off x="9228781" y="4854320"/>
            <a:ext cx="1884576" cy="1863695"/>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8" name="Google Shape;1128;p23"/>
          <p:cNvSpPr/>
          <p:nvPr/>
        </p:nvSpPr>
        <p:spPr>
          <a:xfrm rot="-1198563">
            <a:off x="10020639" y="3881869"/>
            <a:ext cx="1873094" cy="1875718"/>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29" name="Google Shape;1129;p23"/>
          <p:cNvSpPr/>
          <p:nvPr/>
        </p:nvSpPr>
        <p:spPr>
          <a:xfrm rot="-1198563">
            <a:off x="10020639" y="4809610"/>
            <a:ext cx="1873094" cy="1875718"/>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0" name="Google Shape;1130;p23"/>
          <p:cNvSpPr/>
          <p:nvPr/>
        </p:nvSpPr>
        <p:spPr>
          <a:xfrm rot="-520730">
            <a:off x="9539407" y="4399383"/>
            <a:ext cx="1882758" cy="1865179"/>
          </a:xfrm>
          <a:prstGeom prst="rect">
            <a:avLst/>
          </a:prstGeom>
          <a:solidFill>
            <a:srgbClr val="F0D77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1" name="Google Shape;1131;p23"/>
          <p:cNvSpPr/>
          <p:nvPr/>
        </p:nvSpPr>
        <p:spPr>
          <a:xfrm rot="-838389">
            <a:off x="7442544" y="3473129"/>
            <a:ext cx="1057286" cy="561782"/>
          </a:xfrm>
          <a:prstGeom prst="rect">
            <a:avLst/>
          </a:prstGeom>
          <a:solidFill>
            <a:srgbClr val="B55475"/>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2" name="Google Shape;1132;p23"/>
          <p:cNvSpPr/>
          <p:nvPr/>
        </p:nvSpPr>
        <p:spPr>
          <a:xfrm rot="-741313">
            <a:off x="7598113" y="4168607"/>
            <a:ext cx="1073973" cy="561721"/>
          </a:xfrm>
          <a:prstGeom prst="rect">
            <a:avLst/>
          </a:prstGeom>
          <a:solidFill>
            <a:srgbClr val="7C926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33" name="Google Shape;1133;p23"/>
          <p:cNvSpPr/>
          <p:nvPr/>
        </p:nvSpPr>
        <p:spPr>
          <a:xfrm rot="-726624">
            <a:off x="7762660" y="4900824"/>
            <a:ext cx="1073899" cy="561740"/>
          </a:xfrm>
          <a:prstGeom prst="rect">
            <a:avLst/>
          </a:prstGeom>
          <a:solidFill>
            <a:srgbClr val="4E74A3"/>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32"/>
          <p:cNvSpPr/>
          <p:nvPr/>
        </p:nvSpPr>
        <p:spPr>
          <a:xfrm>
            <a:off x="6663665" y="2073788"/>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87" name="Google Shape;1287;p32"/>
          <p:cNvSpPr/>
          <p:nvPr/>
        </p:nvSpPr>
        <p:spPr>
          <a:xfrm rot="-1499585">
            <a:off x="6779663" y="591230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sing</a:t>
            </a:r>
            <a:endParaRPr sz="1000">
              <a:latin typeface="Comfortaa"/>
              <a:ea typeface="Comfortaa"/>
              <a:cs typeface="Comfortaa"/>
              <a:sym typeface="Comfortaa"/>
            </a:endParaRPr>
          </a:p>
        </p:txBody>
      </p:sp>
      <p:sp>
        <p:nvSpPr>
          <p:cNvPr id="1288" name="Google Shape;1288;p32"/>
          <p:cNvSpPr/>
          <p:nvPr/>
        </p:nvSpPr>
        <p:spPr>
          <a:xfrm rot="411912">
            <a:off x="6773005" y="194077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89" name="Google Shape;1289;p32"/>
          <p:cNvSpPr/>
          <p:nvPr/>
        </p:nvSpPr>
        <p:spPr>
          <a:xfrm>
            <a:off x="861650" y="167165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90" name="Google Shape;1290;p32"/>
          <p:cNvSpPr/>
          <p:nvPr/>
        </p:nvSpPr>
        <p:spPr>
          <a:xfrm>
            <a:off x="861225" y="44440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91" name="Google Shape;1291;p32"/>
          <p:cNvSpPr/>
          <p:nvPr/>
        </p:nvSpPr>
        <p:spPr>
          <a:xfrm>
            <a:off x="667550" y="5080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92" name="Google Shape;1292;p32"/>
          <p:cNvSpPr txBox="1"/>
          <p:nvPr/>
        </p:nvSpPr>
        <p:spPr>
          <a:xfrm>
            <a:off x="764500" y="50807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los animales!</a:t>
            </a:r>
            <a:endParaRPr b="1" sz="4000">
              <a:latin typeface="Amatic SC"/>
              <a:ea typeface="Amatic SC"/>
              <a:cs typeface="Amatic SC"/>
              <a:sym typeface="Amatic SC"/>
            </a:endParaRPr>
          </a:p>
        </p:txBody>
      </p:sp>
      <p:sp>
        <p:nvSpPr>
          <p:cNvPr id="1293" name="Google Shape;1293;p32"/>
          <p:cNvSpPr/>
          <p:nvPr/>
        </p:nvSpPr>
        <p:spPr>
          <a:xfrm rot="-207495">
            <a:off x="989091" y="179492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94" name="Google Shape;1294;p32"/>
          <p:cNvSpPr/>
          <p:nvPr/>
        </p:nvSpPr>
        <p:spPr>
          <a:xfrm rot="-1547153">
            <a:off x="464858" y="55931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295" name="Google Shape;1295;p32"/>
          <p:cNvSpPr/>
          <p:nvPr/>
        </p:nvSpPr>
        <p:spPr>
          <a:xfrm>
            <a:off x="6857350" y="358413"/>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96" name="Google Shape;1296;p32"/>
          <p:cNvSpPr/>
          <p:nvPr/>
        </p:nvSpPr>
        <p:spPr>
          <a:xfrm>
            <a:off x="6663675" y="422088"/>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97" name="Google Shape;1297;p32"/>
          <p:cNvSpPr txBox="1"/>
          <p:nvPr/>
        </p:nvSpPr>
        <p:spPr>
          <a:xfrm>
            <a:off x="6760625" y="422088"/>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los animales!</a:t>
            </a:r>
            <a:endParaRPr b="1" sz="4000">
              <a:latin typeface="Amatic SC"/>
              <a:ea typeface="Amatic SC"/>
              <a:cs typeface="Amatic SC"/>
              <a:sym typeface="Amatic SC"/>
            </a:endParaRPr>
          </a:p>
        </p:txBody>
      </p:sp>
      <p:pic>
        <p:nvPicPr>
          <p:cNvPr descr="Los nombres de los animales y sus sonidos para que los niños los aprendan&#10;&#10;Compra las canciones de ChiquitinesTV en iTunes: https://goo.gl/sM9CwF&#10;¡Suscríbete haciendo click en el botón! https://goo.gl/g49Rfy&#10;&#10;animación musical para niños &#10;&#10;El sonido de los animales&#10;&#10;subiremos muchos más videos !!&#10;&#10;No olvides suscribirte !!&#10;&#10;si estás buscando una canción y no la encuentras... coméntanos y con gusto la subimos !" id="1298" name="Google Shape;1298;p32" title="El Sonido de los Animales - Canción Infantil - aprende los animales - animación para niños">
            <a:hlinkClick r:id="rId3"/>
          </p:cNvPr>
          <p:cNvPicPr preferRelativeResize="0"/>
          <p:nvPr/>
        </p:nvPicPr>
        <p:blipFill>
          <a:blip r:embed="rId4">
            <a:alphaModFix/>
          </a:blip>
          <a:stretch>
            <a:fillRect/>
          </a:stretch>
        </p:blipFill>
        <p:spPr>
          <a:xfrm>
            <a:off x="686600" y="2160725"/>
            <a:ext cx="4572000" cy="3429000"/>
          </a:xfrm>
          <a:prstGeom prst="rect">
            <a:avLst/>
          </a:prstGeom>
          <a:noFill/>
          <a:ln>
            <a:noFill/>
          </a:ln>
        </p:spPr>
      </p:pic>
      <p:pic>
        <p:nvPicPr>
          <p:cNvPr descr="Video for the Song Los Animales- The Animals. from our first album Uno, Dos- Songs for Learning Spanish.&#10;Buy the album here: http://www.cdbaby.com/cd/singwithsenor" id="1299" name="Google Shape;1299;p32" title="LOS ANIMALES - Sing with Señor - (Songs for Learning Spanish) The animals">
            <a:hlinkClick r:id="rId5"/>
          </p:cNvPr>
          <p:cNvPicPr preferRelativeResize="0"/>
          <p:nvPr/>
        </p:nvPicPr>
        <p:blipFill>
          <a:blip r:embed="rId6">
            <a:alphaModFix/>
          </a:blip>
          <a:stretch>
            <a:fillRect/>
          </a:stretch>
        </p:blipFill>
        <p:spPr>
          <a:xfrm>
            <a:off x="6878475" y="2160725"/>
            <a:ext cx="4572000"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33"/>
          <p:cNvSpPr/>
          <p:nvPr/>
        </p:nvSpPr>
        <p:spPr>
          <a:xfrm>
            <a:off x="7280038" y="687865"/>
            <a:ext cx="4301100" cy="5805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5" name="Google Shape;1305;p33"/>
          <p:cNvSpPr/>
          <p:nvPr/>
        </p:nvSpPr>
        <p:spPr>
          <a:xfrm>
            <a:off x="7012850" y="410450"/>
            <a:ext cx="4301100" cy="5805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06" name="Google Shape;1306;p33"/>
          <p:cNvSpPr/>
          <p:nvPr/>
        </p:nvSpPr>
        <p:spPr>
          <a:xfrm>
            <a:off x="726700" y="1328025"/>
            <a:ext cx="4670400" cy="906900"/>
          </a:xfrm>
          <a:prstGeom prst="rect">
            <a:avLst/>
          </a:prstGeom>
          <a:solidFill>
            <a:srgbClr val="F5E8E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7" name="Google Shape;1307;p33"/>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08" name="Google Shape;1308;p33"/>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¡Calentemos con preguntas!</a:t>
            </a:r>
            <a:endParaRPr sz="4200"/>
          </a:p>
        </p:txBody>
      </p:sp>
      <p:sp>
        <p:nvSpPr>
          <p:cNvPr id="1309" name="Google Shape;1309;p33"/>
          <p:cNvSpPr txBox="1"/>
          <p:nvPr/>
        </p:nvSpPr>
        <p:spPr>
          <a:xfrm>
            <a:off x="581475" y="2663525"/>
            <a:ext cx="4904700" cy="12885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Let’s warm up with some review questions! Click the spinner and respond in Español.</a:t>
            </a:r>
            <a:endParaRPr sz="2000">
              <a:latin typeface="Comfortaa"/>
              <a:ea typeface="Comfortaa"/>
              <a:cs typeface="Comfortaa"/>
              <a:sym typeface="Comfortaa"/>
            </a:endParaRPr>
          </a:p>
        </p:txBody>
      </p:sp>
      <p:pic>
        <p:nvPicPr>
          <p:cNvPr id="1310" name="Google Shape;1310;p33"/>
          <p:cNvPicPr preferRelativeResize="0"/>
          <p:nvPr/>
        </p:nvPicPr>
        <p:blipFill>
          <a:blip r:embed="rId3">
            <a:alphaModFix/>
          </a:blip>
          <a:stretch>
            <a:fillRect/>
          </a:stretch>
        </p:blipFill>
        <p:spPr>
          <a:xfrm flipH="1">
            <a:off x="223675" y="4147525"/>
            <a:ext cx="2601175" cy="2601175"/>
          </a:xfrm>
          <a:prstGeom prst="rect">
            <a:avLst/>
          </a:prstGeom>
          <a:noFill/>
          <a:ln>
            <a:noFill/>
          </a:ln>
        </p:spPr>
      </p:pic>
      <p:sp>
        <p:nvSpPr>
          <p:cNvPr id="1311" name="Google Shape;1311;p33"/>
          <p:cNvSpPr/>
          <p:nvPr/>
        </p:nvSpPr>
        <p:spPr>
          <a:xfrm>
            <a:off x="1589400" y="4147525"/>
            <a:ext cx="2147700" cy="1145400"/>
          </a:xfrm>
          <a:prstGeom prst="wedgeRoundRectCallout">
            <a:avLst>
              <a:gd fmla="val -39720" name="adj1"/>
              <a:gd fmla="val 74998" name="adj2"/>
              <a:gd fmla="val 0" name="adj3"/>
            </a:avLst>
          </a:prstGeom>
          <a:solidFill>
            <a:srgbClr val="F5E8EC"/>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2000">
                <a:solidFill>
                  <a:srgbClr val="000000"/>
                </a:solidFill>
                <a:latin typeface="Comfortaa"/>
                <a:ea typeface="Comfortaa"/>
                <a:cs typeface="Comfortaa"/>
                <a:sym typeface="Comfortaa"/>
              </a:rPr>
              <a:t>¡Si se puede!</a:t>
            </a:r>
            <a:endParaRPr/>
          </a:p>
        </p:txBody>
      </p:sp>
      <p:pic>
        <p:nvPicPr>
          <p:cNvPr id="1312" name="Google Shape;1312;p33">
            <a:hlinkClick r:id="rId4"/>
          </p:cNvPr>
          <p:cNvPicPr preferRelativeResize="0"/>
          <p:nvPr/>
        </p:nvPicPr>
        <p:blipFill rotWithShape="1">
          <a:blip r:embed="rId5">
            <a:alphaModFix/>
          </a:blip>
          <a:srcRect b="0" l="6725" r="0" t="11652"/>
          <a:stretch/>
        </p:blipFill>
        <p:spPr>
          <a:xfrm>
            <a:off x="6847600" y="281775"/>
            <a:ext cx="2935500" cy="2999400"/>
          </a:xfrm>
          <a:prstGeom prst="ellipse">
            <a:avLst/>
          </a:prstGeom>
          <a:noFill/>
          <a:ln>
            <a:noFill/>
          </a:ln>
        </p:spPr>
      </p:pic>
      <p:pic>
        <p:nvPicPr>
          <p:cNvPr id="1313" name="Google Shape;1313;p33">
            <a:hlinkClick r:id="rId6"/>
          </p:cNvPr>
          <p:cNvPicPr preferRelativeResize="0"/>
          <p:nvPr/>
        </p:nvPicPr>
        <p:blipFill>
          <a:blip r:embed="rId7">
            <a:alphaModFix/>
          </a:blip>
          <a:stretch>
            <a:fillRect/>
          </a:stretch>
        </p:blipFill>
        <p:spPr>
          <a:xfrm>
            <a:off x="8343000" y="3823500"/>
            <a:ext cx="2970951" cy="22109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34"/>
          <p:cNvSpPr/>
          <p:nvPr/>
        </p:nvSpPr>
        <p:spPr>
          <a:xfrm>
            <a:off x="7546806" y="852768"/>
            <a:ext cx="3905100" cy="43593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19" name="Google Shape;1319;p34"/>
          <p:cNvSpPr/>
          <p:nvPr/>
        </p:nvSpPr>
        <p:spPr>
          <a:xfrm>
            <a:off x="7304200" y="644475"/>
            <a:ext cx="3905100" cy="43593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320" name="Google Shape;1320;p34">
            <a:hlinkClick r:id="rId3"/>
          </p:cNvPr>
          <p:cNvPicPr preferRelativeResize="0"/>
          <p:nvPr/>
        </p:nvPicPr>
        <p:blipFill>
          <a:blip r:embed="rId4">
            <a:alphaModFix/>
          </a:blip>
          <a:stretch>
            <a:fillRect/>
          </a:stretch>
        </p:blipFill>
        <p:spPr>
          <a:xfrm>
            <a:off x="7654144" y="898579"/>
            <a:ext cx="3205198" cy="3851097"/>
          </a:xfrm>
          <a:prstGeom prst="rect">
            <a:avLst/>
          </a:prstGeom>
          <a:noFill/>
          <a:ln>
            <a:noFill/>
          </a:ln>
        </p:spPr>
      </p:pic>
      <p:sp>
        <p:nvSpPr>
          <p:cNvPr id="1321" name="Google Shape;1321;p34"/>
          <p:cNvSpPr/>
          <p:nvPr/>
        </p:nvSpPr>
        <p:spPr>
          <a:xfrm>
            <a:off x="726700" y="1328025"/>
            <a:ext cx="4670400" cy="906900"/>
          </a:xfrm>
          <a:prstGeom prst="rect">
            <a:avLst/>
          </a:prstGeom>
          <a:solidFill>
            <a:srgbClr val="F5E8E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22" name="Google Shape;1322;p34"/>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23" name="Google Shape;1323;p34"/>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¡coloreemos los números!</a:t>
            </a:r>
            <a:endParaRPr sz="4200"/>
          </a:p>
        </p:txBody>
      </p:sp>
      <p:sp>
        <p:nvSpPr>
          <p:cNvPr id="1324" name="Google Shape;1324;p34"/>
          <p:cNvSpPr txBox="1"/>
          <p:nvPr/>
        </p:nvSpPr>
        <p:spPr>
          <a:xfrm>
            <a:off x="581475" y="2663525"/>
            <a:ext cx="3930000" cy="3403200"/>
          </a:xfrm>
          <a:prstGeom prst="rect">
            <a:avLst/>
          </a:prstGeom>
          <a:noFill/>
          <a:ln cap="flat" cmpd="sng" w="19050">
            <a:solidFill>
              <a:srgbClr val="7C92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s-ES" sz="2000">
                <a:latin typeface="Comfortaa"/>
                <a:ea typeface="Comfortaa"/>
                <a:cs typeface="Comfortaa"/>
                <a:sym typeface="Comfortaa"/>
              </a:rPr>
              <a:t>Instructions</a:t>
            </a:r>
            <a:r>
              <a:rPr lang="es-ES" sz="2000">
                <a:latin typeface="Comfortaa"/>
                <a:ea typeface="Comfortaa"/>
                <a:cs typeface="Comfortaa"/>
                <a:sym typeface="Comfortaa"/>
              </a:rPr>
              <a:t>: ¡Escuchen bien! Color in el número tu maestra says in el color she calls out!</a:t>
            </a:r>
            <a:endParaRPr sz="2000">
              <a:latin typeface="Comfortaa"/>
              <a:ea typeface="Comfortaa"/>
              <a:cs typeface="Comfortaa"/>
              <a:sym typeface="Comfortaa"/>
            </a:endParaRPr>
          </a:p>
        </p:txBody>
      </p:sp>
      <p:pic>
        <p:nvPicPr>
          <p:cNvPr id="1325" name="Google Shape;1325;p34"/>
          <p:cNvPicPr preferRelativeResize="0"/>
          <p:nvPr/>
        </p:nvPicPr>
        <p:blipFill>
          <a:blip r:embed="rId5">
            <a:alphaModFix/>
          </a:blip>
          <a:stretch>
            <a:fillRect/>
          </a:stretch>
        </p:blipFill>
        <p:spPr>
          <a:xfrm>
            <a:off x="3292200" y="3465525"/>
            <a:ext cx="2601175" cy="2601175"/>
          </a:xfrm>
          <a:prstGeom prst="rect">
            <a:avLst/>
          </a:prstGeom>
          <a:noFill/>
          <a:ln>
            <a:noFill/>
          </a:ln>
        </p:spPr>
      </p:pic>
      <p:sp>
        <p:nvSpPr>
          <p:cNvPr id="1326" name="Google Shape;1326;p34"/>
          <p:cNvSpPr/>
          <p:nvPr/>
        </p:nvSpPr>
        <p:spPr>
          <a:xfrm rot="-1604763">
            <a:off x="7082710" y="5426216"/>
            <a:ext cx="1613868" cy="906953"/>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download</a:t>
            </a:r>
            <a:endParaRPr sz="1000">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pic>
        <p:nvPicPr>
          <p:cNvPr id="1331" name="Google Shape;1331;p35"/>
          <p:cNvPicPr preferRelativeResize="0"/>
          <p:nvPr/>
        </p:nvPicPr>
        <p:blipFill rotWithShape="1">
          <a:blip r:embed="rId3">
            <a:alphaModFix/>
          </a:blip>
          <a:srcRect b="7381" l="9959" r="17869" t="0"/>
          <a:stretch/>
        </p:blipFill>
        <p:spPr>
          <a:xfrm rot="-988893">
            <a:off x="773296" y="1035950"/>
            <a:ext cx="2803612" cy="2416067"/>
          </a:xfrm>
          <a:prstGeom prst="rect">
            <a:avLst/>
          </a:prstGeom>
          <a:no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sp>
        <p:nvSpPr>
          <p:cNvPr id="1332" name="Google Shape;1332;p35"/>
          <p:cNvSpPr/>
          <p:nvPr/>
        </p:nvSpPr>
        <p:spPr>
          <a:xfrm>
            <a:off x="7280038" y="687865"/>
            <a:ext cx="4301100" cy="58059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33" name="Google Shape;1333;p35"/>
          <p:cNvSpPr/>
          <p:nvPr/>
        </p:nvSpPr>
        <p:spPr>
          <a:xfrm>
            <a:off x="1667718" y="3008808"/>
            <a:ext cx="3725100" cy="34851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306000" wrap="square" tIns="45700">
            <a:noAutofit/>
          </a:bodyPr>
          <a:lstStyle/>
          <a:p>
            <a:pPr indent="0" lvl="0" marL="0" rtl="0" algn="l">
              <a:lnSpc>
                <a:spcPct val="115000"/>
              </a:lnSpc>
              <a:spcBef>
                <a:spcPts val="0"/>
              </a:spcBef>
              <a:spcAft>
                <a:spcPts val="0"/>
              </a:spcAft>
              <a:buClr>
                <a:schemeClr val="dk1"/>
              </a:buClr>
              <a:buSzPts val="1100"/>
              <a:buFont typeface="Arial"/>
              <a:buNone/>
            </a:pPr>
            <a:r>
              <a:rPr b="1" lang="es-ES" sz="2400">
                <a:solidFill>
                  <a:schemeClr val="dk1"/>
                </a:solidFill>
                <a:latin typeface="Patrick Hand"/>
                <a:ea typeface="Patrick Hand"/>
                <a:cs typeface="Patrick Hand"/>
                <a:sym typeface="Patrick Hand"/>
              </a:rPr>
              <a:t>Instrucciones</a:t>
            </a:r>
            <a:r>
              <a:rPr lang="es-ES" sz="2400">
                <a:solidFill>
                  <a:schemeClr val="dk1"/>
                </a:solidFill>
                <a:latin typeface="Patrick Hand"/>
                <a:ea typeface="Patrick Hand"/>
                <a:cs typeface="Patrick Hand"/>
                <a:sym typeface="Patrick Hand"/>
              </a:rPr>
              <a:t>: With your partner, use our vocabulary to complete the conversation. Then, it’s lights, camera, action time!! Practice and prepare a conversation to present! </a:t>
            </a:r>
            <a:endParaRPr sz="2400">
              <a:solidFill>
                <a:schemeClr val="dk1"/>
              </a:solidFill>
              <a:latin typeface="Patrick Hand"/>
              <a:ea typeface="Patrick Hand"/>
              <a:cs typeface="Patrick Hand"/>
              <a:sym typeface="Patrick Hand"/>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34" name="Google Shape;1334;p35"/>
          <p:cNvSpPr/>
          <p:nvPr/>
        </p:nvSpPr>
        <p:spPr>
          <a:xfrm>
            <a:off x="1436300" y="2842300"/>
            <a:ext cx="3725100" cy="34851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35" name="Google Shape;1335;p35"/>
          <p:cNvSpPr/>
          <p:nvPr/>
        </p:nvSpPr>
        <p:spPr>
          <a:xfrm>
            <a:off x="584900" y="155040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36" name="Google Shape;1336;p35"/>
          <p:cNvSpPr/>
          <p:nvPr/>
        </p:nvSpPr>
        <p:spPr>
          <a:xfrm>
            <a:off x="391225" y="16140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37" name="Google Shape;1337;p35"/>
          <p:cNvSpPr txBox="1"/>
          <p:nvPr/>
        </p:nvSpPr>
        <p:spPr>
          <a:xfrm>
            <a:off x="488175" y="161407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¡luz, cámara, acción!</a:t>
            </a:r>
            <a:endParaRPr sz="4200"/>
          </a:p>
        </p:txBody>
      </p:sp>
      <p:sp>
        <p:nvSpPr>
          <p:cNvPr id="1338" name="Google Shape;1338;p35"/>
          <p:cNvSpPr/>
          <p:nvPr/>
        </p:nvSpPr>
        <p:spPr>
          <a:xfrm>
            <a:off x="7012850" y="410450"/>
            <a:ext cx="4301100" cy="5805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id="1339" name="Google Shape;1339;p35">
            <a:hlinkClick r:id="rId4"/>
          </p:cNvPr>
          <p:cNvPicPr preferRelativeResize="0"/>
          <p:nvPr/>
        </p:nvPicPr>
        <p:blipFill>
          <a:blip r:embed="rId5">
            <a:alphaModFix/>
          </a:blip>
          <a:stretch>
            <a:fillRect/>
          </a:stretch>
        </p:blipFill>
        <p:spPr>
          <a:xfrm>
            <a:off x="7496436" y="1121551"/>
            <a:ext cx="3636974" cy="46148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36"/>
          <p:cNvSpPr/>
          <p:nvPr/>
        </p:nvSpPr>
        <p:spPr>
          <a:xfrm>
            <a:off x="584900" y="155040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45" name="Google Shape;1345;p36"/>
          <p:cNvSpPr/>
          <p:nvPr/>
        </p:nvSpPr>
        <p:spPr>
          <a:xfrm>
            <a:off x="6858871" y="1494674"/>
            <a:ext cx="4994400" cy="4305000"/>
          </a:xfrm>
          <a:prstGeom prst="rect">
            <a:avLst/>
          </a:prstGeom>
          <a:solidFill>
            <a:srgbClr val="C2B5D8"/>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46" name="Google Shape;1346;p36"/>
          <p:cNvSpPr/>
          <p:nvPr/>
        </p:nvSpPr>
        <p:spPr>
          <a:xfrm rot="402349">
            <a:off x="6824640" y="1676060"/>
            <a:ext cx="4994367" cy="3717532"/>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47" name="Google Shape;1347;p36"/>
          <p:cNvSpPr/>
          <p:nvPr/>
        </p:nvSpPr>
        <p:spPr>
          <a:xfrm>
            <a:off x="391225" y="16140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348" name="Google Shape;1348;p36"/>
          <p:cNvSpPr txBox="1"/>
          <p:nvPr/>
        </p:nvSpPr>
        <p:spPr>
          <a:xfrm>
            <a:off x="488175" y="161407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200">
                <a:latin typeface="Amatic SC"/>
                <a:ea typeface="Amatic SC"/>
                <a:cs typeface="Amatic SC"/>
                <a:sym typeface="Amatic SC"/>
              </a:rPr>
              <a:t>¡juguemos jeopardy!</a:t>
            </a:r>
            <a:endParaRPr sz="4200"/>
          </a:p>
        </p:txBody>
      </p:sp>
      <p:pic>
        <p:nvPicPr>
          <p:cNvPr id="1349" name="Google Shape;1349;p36"/>
          <p:cNvPicPr preferRelativeResize="0"/>
          <p:nvPr/>
        </p:nvPicPr>
        <p:blipFill>
          <a:blip r:embed="rId3">
            <a:alphaModFix/>
          </a:blip>
          <a:stretch>
            <a:fillRect/>
          </a:stretch>
        </p:blipFill>
        <p:spPr>
          <a:xfrm>
            <a:off x="168651" y="2869377"/>
            <a:ext cx="3095591" cy="3144551"/>
          </a:xfrm>
          <a:prstGeom prst="rect">
            <a:avLst/>
          </a:prstGeom>
          <a:noFill/>
          <a:ln>
            <a:noFill/>
          </a:ln>
        </p:spPr>
      </p:pic>
      <p:pic>
        <p:nvPicPr>
          <p:cNvPr id="1350" name="Google Shape;1350;p36"/>
          <p:cNvPicPr preferRelativeResize="0"/>
          <p:nvPr/>
        </p:nvPicPr>
        <p:blipFill>
          <a:blip r:embed="rId4">
            <a:alphaModFix/>
          </a:blip>
          <a:stretch>
            <a:fillRect/>
          </a:stretch>
        </p:blipFill>
        <p:spPr>
          <a:xfrm>
            <a:off x="495028" y="2793175"/>
            <a:ext cx="5061448" cy="5141500"/>
          </a:xfrm>
          <a:prstGeom prst="rect">
            <a:avLst/>
          </a:prstGeom>
          <a:noFill/>
          <a:ln>
            <a:noFill/>
          </a:ln>
        </p:spPr>
      </p:pic>
      <p:sp>
        <p:nvSpPr>
          <p:cNvPr id="1351" name="Google Shape;1351;p36"/>
          <p:cNvSpPr/>
          <p:nvPr/>
        </p:nvSpPr>
        <p:spPr>
          <a:xfrm rot="-1604763">
            <a:off x="7082710" y="5426216"/>
            <a:ext cx="1613868" cy="906953"/>
          </a:xfrm>
          <a:prstGeom prst="rightArrow">
            <a:avLst>
              <a:gd fmla="val 50000" name="adj1"/>
              <a:gd fmla="val 50000" name="adj2"/>
            </a:avLst>
          </a:prstGeom>
          <a:gradFill>
            <a:gsLst>
              <a:gs pos="0">
                <a:srgbClr val="DCECD5"/>
              </a:gs>
              <a:gs pos="100000">
                <a:srgbClr val="93BC81"/>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play</a:t>
            </a:r>
            <a:endParaRPr sz="1000">
              <a:latin typeface="Comfortaa"/>
              <a:ea typeface="Comfortaa"/>
              <a:cs typeface="Comfortaa"/>
              <a:sym typeface="Comfortaa"/>
            </a:endParaRPr>
          </a:p>
        </p:txBody>
      </p:sp>
      <p:pic>
        <p:nvPicPr>
          <p:cNvPr id="1352" name="Google Shape;1352;p36">
            <a:hlinkClick r:id="rId5"/>
          </p:cNvPr>
          <p:cNvPicPr preferRelativeResize="0"/>
          <p:nvPr/>
        </p:nvPicPr>
        <p:blipFill>
          <a:blip r:embed="rId6">
            <a:alphaModFix/>
          </a:blip>
          <a:stretch>
            <a:fillRect/>
          </a:stretch>
        </p:blipFill>
        <p:spPr>
          <a:xfrm>
            <a:off x="6691944" y="1807743"/>
            <a:ext cx="5061449" cy="32425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24"/>
          <p:cNvSpPr txBox="1"/>
          <p:nvPr/>
        </p:nvSpPr>
        <p:spPr>
          <a:xfrm>
            <a:off x="379700" y="429150"/>
            <a:ext cx="51564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5400">
                <a:solidFill>
                  <a:schemeClr val="dk1"/>
                </a:solidFill>
                <a:latin typeface="Amatic SC"/>
                <a:ea typeface="Amatic SC"/>
                <a:cs typeface="Amatic SC"/>
                <a:sym typeface="Amatic SC"/>
              </a:rPr>
              <a:t>level ii: repaso</a:t>
            </a:r>
            <a:endParaRPr/>
          </a:p>
        </p:txBody>
      </p:sp>
      <p:pic>
        <p:nvPicPr>
          <p:cNvPr id="1139" name="Google Shape;1139;p24"/>
          <p:cNvPicPr preferRelativeResize="0"/>
          <p:nvPr/>
        </p:nvPicPr>
        <p:blipFill>
          <a:blip r:embed="rId3">
            <a:alphaModFix/>
          </a:blip>
          <a:stretch>
            <a:fillRect/>
          </a:stretch>
        </p:blipFill>
        <p:spPr>
          <a:xfrm>
            <a:off x="637525" y="1352477"/>
            <a:ext cx="1233699" cy="1168650"/>
          </a:xfrm>
          <a:prstGeom prst="rect">
            <a:avLst/>
          </a:prstGeom>
          <a:noFill/>
          <a:ln>
            <a:noFill/>
          </a:ln>
        </p:spPr>
      </p:pic>
      <p:pic>
        <p:nvPicPr>
          <p:cNvPr id="1140" name="Google Shape;1140;p24"/>
          <p:cNvPicPr preferRelativeResize="0"/>
          <p:nvPr/>
        </p:nvPicPr>
        <p:blipFill>
          <a:blip r:embed="rId3">
            <a:alphaModFix/>
          </a:blip>
          <a:stretch>
            <a:fillRect/>
          </a:stretch>
        </p:blipFill>
        <p:spPr>
          <a:xfrm>
            <a:off x="637525" y="2390989"/>
            <a:ext cx="1233699" cy="1168650"/>
          </a:xfrm>
          <a:prstGeom prst="rect">
            <a:avLst/>
          </a:prstGeom>
          <a:noFill/>
          <a:ln>
            <a:noFill/>
          </a:ln>
        </p:spPr>
      </p:pic>
      <p:pic>
        <p:nvPicPr>
          <p:cNvPr id="1141" name="Google Shape;1141;p24"/>
          <p:cNvPicPr preferRelativeResize="0"/>
          <p:nvPr/>
        </p:nvPicPr>
        <p:blipFill>
          <a:blip r:embed="rId4">
            <a:alphaModFix/>
          </a:blip>
          <a:stretch>
            <a:fillRect/>
          </a:stretch>
        </p:blipFill>
        <p:spPr>
          <a:xfrm>
            <a:off x="637525" y="1352477"/>
            <a:ext cx="1233699" cy="1168650"/>
          </a:xfrm>
          <a:prstGeom prst="rect">
            <a:avLst/>
          </a:prstGeom>
          <a:noFill/>
          <a:ln>
            <a:noFill/>
          </a:ln>
        </p:spPr>
      </p:pic>
      <p:sp>
        <p:nvSpPr>
          <p:cNvPr id="1142" name="Google Shape;1142;p24"/>
          <p:cNvSpPr txBox="1"/>
          <p:nvPr/>
        </p:nvSpPr>
        <p:spPr>
          <a:xfrm>
            <a:off x="1578252" y="2000672"/>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los colores</a:t>
            </a:r>
            <a:endParaRPr/>
          </a:p>
        </p:txBody>
      </p:sp>
      <p:sp>
        <p:nvSpPr>
          <p:cNvPr id="1143" name="Google Shape;1143;p24"/>
          <p:cNvSpPr txBox="1"/>
          <p:nvPr/>
        </p:nvSpPr>
        <p:spPr>
          <a:xfrm>
            <a:off x="1578249" y="2979550"/>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tiempo</a:t>
            </a:r>
            <a:endParaRPr>
              <a:solidFill>
                <a:srgbClr val="000000"/>
              </a:solidFill>
            </a:endParaRPr>
          </a:p>
          <a:p>
            <a:pPr indent="0" lvl="0" marL="0" marR="0" rtl="0" algn="l">
              <a:spcBef>
                <a:spcPts val="0"/>
              </a:spcBef>
              <a:spcAft>
                <a:spcPts val="0"/>
              </a:spcAft>
              <a:buNone/>
            </a:pPr>
            <a:r>
              <a:t/>
            </a:r>
            <a:endParaRPr/>
          </a:p>
        </p:txBody>
      </p:sp>
      <p:sp>
        <p:nvSpPr>
          <p:cNvPr id="1144" name="Google Shape;1144;p24"/>
          <p:cNvSpPr txBox="1"/>
          <p:nvPr/>
        </p:nvSpPr>
        <p:spPr>
          <a:xfrm>
            <a:off x="1578254" y="3989698"/>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las estaciones</a:t>
            </a:r>
            <a:endParaRPr>
              <a:solidFill>
                <a:srgbClr val="000000"/>
              </a:solidFill>
            </a:endParaRPr>
          </a:p>
          <a:p>
            <a:pPr indent="0" lvl="0" marL="0" marR="0" rtl="0" algn="l">
              <a:spcBef>
                <a:spcPts val="0"/>
              </a:spcBef>
              <a:spcAft>
                <a:spcPts val="0"/>
              </a:spcAft>
              <a:buNone/>
            </a:pPr>
            <a:r>
              <a:t/>
            </a:r>
            <a:endParaRPr/>
          </a:p>
        </p:txBody>
      </p:sp>
      <p:sp>
        <p:nvSpPr>
          <p:cNvPr id="1145" name="Google Shape;1145;p24"/>
          <p:cNvSpPr txBox="1"/>
          <p:nvPr/>
        </p:nvSpPr>
        <p:spPr>
          <a:xfrm>
            <a:off x="1578253" y="4903951"/>
            <a:ext cx="29307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el cuerpo</a:t>
            </a:r>
            <a:endParaRPr>
              <a:solidFill>
                <a:srgbClr val="000000"/>
              </a:solidFill>
            </a:endParaRPr>
          </a:p>
          <a:p>
            <a:pPr indent="0" lvl="0" marL="0" marR="0" rtl="0" algn="l">
              <a:spcBef>
                <a:spcPts val="0"/>
              </a:spcBef>
              <a:spcAft>
                <a:spcPts val="0"/>
              </a:spcAft>
              <a:buNone/>
            </a:pPr>
            <a:r>
              <a:t/>
            </a:r>
            <a:endParaRPr b="1" sz="3600">
              <a:solidFill>
                <a:srgbClr val="000000"/>
              </a:solidFill>
              <a:latin typeface="Amatic SC"/>
              <a:ea typeface="Amatic SC"/>
              <a:cs typeface="Amatic SC"/>
              <a:sym typeface="Amatic SC"/>
            </a:endParaRPr>
          </a:p>
        </p:txBody>
      </p:sp>
      <p:sp>
        <p:nvSpPr>
          <p:cNvPr id="1146" name="Google Shape;1146;p24"/>
          <p:cNvSpPr/>
          <p:nvPr/>
        </p:nvSpPr>
        <p:spPr>
          <a:xfrm>
            <a:off x="7270700" y="1808538"/>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4"/>
          <p:cNvSpPr/>
          <p:nvPr/>
        </p:nvSpPr>
        <p:spPr>
          <a:xfrm>
            <a:off x="7270700" y="2734413"/>
            <a:ext cx="687600" cy="646200"/>
          </a:xfrm>
          <a:prstGeom prst="rect">
            <a:avLst/>
          </a:prstGeom>
          <a:noFill/>
          <a:ln cap="flat" cmpd="sng" w="76200">
            <a:solidFill>
              <a:srgbClr val="4B37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4"/>
          <p:cNvSpPr txBox="1"/>
          <p:nvPr/>
        </p:nvSpPr>
        <p:spPr>
          <a:xfrm>
            <a:off x="8045102" y="1808547"/>
            <a:ext cx="29307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3600">
                <a:solidFill>
                  <a:srgbClr val="000000"/>
                </a:solidFill>
                <a:latin typeface="Amatic SC"/>
                <a:ea typeface="Amatic SC"/>
                <a:cs typeface="Amatic SC"/>
                <a:sym typeface="Amatic SC"/>
              </a:rPr>
              <a:t>la ropa</a:t>
            </a:r>
            <a:endParaRPr/>
          </a:p>
        </p:txBody>
      </p:sp>
      <p:sp>
        <p:nvSpPr>
          <p:cNvPr id="1149" name="Google Shape;1149;p24"/>
          <p:cNvSpPr txBox="1"/>
          <p:nvPr/>
        </p:nvSpPr>
        <p:spPr>
          <a:xfrm>
            <a:off x="8045099" y="2787425"/>
            <a:ext cx="4146900" cy="646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s-ES" sz="3600">
                <a:solidFill>
                  <a:srgbClr val="000000"/>
                </a:solidFill>
                <a:latin typeface="Amatic SC"/>
                <a:ea typeface="Amatic SC"/>
                <a:cs typeface="Amatic SC"/>
                <a:sym typeface="Amatic SC"/>
              </a:rPr>
              <a:t>los animales</a:t>
            </a:r>
            <a:endParaRPr>
              <a:solidFill>
                <a:srgbClr val="000000"/>
              </a:solidFill>
            </a:endParaRPr>
          </a:p>
          <a:p>
            <a:pPr indent="0" lvl="0" marL="0" marR="0" rtl="0" algn="l">
              <a:spcBef>
                <a:spcPts val="0"/>
              </a:spcBef>
              <a:spcAft>
                <a:spcPts val="0"/>
              </a:spcAft>
              <a:buNone/>
            </a:pPr>
            <a:r>
              <a:t/>
            </a:r>
            <a:endParaRPr/>
          </a:p>
        </p:txBody>
      </p:sp>
      <p:pic>
        <p:nvPicPr>
          <p:cNvPr id="1150" name="Google Shape;1150;p24"/>
          <p:cNvPicPr preferRelativeResize="0"/>
          <p:nvPr/>
        </p:nvPicPr>
        <p:blipFill>
          <a:blip r:embed="rId3">
            <a:alphaModFix/>
          </a:blip>
          <a:stretch>
            <a:fillRect/>
          </a:stretch>
        </p:blipFill>
        <p:spPr>
          <a:xfrm>
            <a:off x="637525" y="3380614"/>
            <a:ext cx="1233699" cy="1168650"/>
          </a:xfrm>
          <a:prstGeom prst="rect">
            <a:avLst/>
          </a:prstGeom>
          <a:noFill/>
          <a:ln>
            <a:noFill/>
          </a:ln>
        </p:spPr>
      </p:pic>
      <p:pic>
        <p:nvPicPr>
          <p:cNvPr id="1151" name="Google Shape;1151;p24"/>
          <p:cNvPicPr preferRelativeResize="0"/>
          <p:nvPr/>
        </p:nvPicPr>
        <p:blipFill>
          <a:blip r:embed="rId4">
            <a:alphaModFix/>
          </a:blip>
          <a:stretch>
            <a:fillRect/>
          </a:stretch>
        </p:blipFill>
        <p:spPr>
          <a:xfrm>
            <a:off x="707300" y="4381502"/>
            <a:ext cx="1233699" cy="1168650"/>
          </a:xfrm>
          <a:prstGeom prst="rect">
            <a:avLst/>
          </a:prstGeom>
          <a:noFill/>
          <a:ln>
            <a:noFill/>
          </a:ln>
        </p:spPr>
      </p:pic>
      <p:pic>
        <p:nvPicPr>
          <p:cNvPr id="1152" name="Google Shape;1152;p24"/>
          <p:cNvPicPr preferRelativeResize="0"/>
          <p:nvPr/>
        </p:nvPicPr>
        <p:blipFill>
          <a:blip r:embed="rId4">
            <a:alphaModFix/>
          </a:blip>
          <a:stretch>
            <a:fillRect/>
          </a:stretch>
        </p:blipFill>
        <p:spPr>
          <a:xfrm>
            <a:off x="7270700" y="1276277"/>
            <a:ext cx="1233699" cy="1168650"/>
          </a:xfrm>
          <a:prstGeom prst="rect">
            <a:avLst/>
          </a:prstGeom>
          <a:noFill/>
          <a:ln>
            <a:noFill/>
          </a:ln>
        </p:spPr>
      </p:pic>
      <p:pic>
        <p:nvPicPr>
          <p:cNvPr id="1153" name="Google Shape;1153;p24"/>
          <p:cNvPicPr preferRelativeResize="0"/>
          <p:nvPr/>
        </p:nvPicPr>
        <p:blipFill>
          <a:blip r:embed="rId4">
            <a:alphaModFix/>
          </a:blip>
          <a:stretch>
            <a:fillRect/>
          </a:stretch>
        </p:blipFill>
        <p:spPr>
          <a:xfrm>
            <a:off x="7270700" y="2264977"/>
            <a:ext cx="1233699" cy="1168650"/>
          </a:xfrm>
          <a:prstGeom prst="rect">
            <a:avLst/>
          </a:prstGeom>
          <a:noFill/>
          <a:ln>
            <a:noFill/>
          </a:ln>
        </p:spPr>
      </p:pic>
      <p:sp>
        <p:nvSpPr>
          <p:cNvPr id="1154" name="Google Shape;1154;p24"/>
          <p:cNvSpPr/>
          <p:nvPr/>
        </p:nvSpPr>
        <p:spPr>
          <a:xfrm>
            <a:off x="9157745" y="3888838"/>
            <a:ext cx="2437800" cy="2760900"/>
          </a:xfrm>
          <a:prstGeom prst="rect">
            <a:avLst/>
          </a:prstGeom>
          <a:solidFill>
            <a:srgbClr val="C8D2BC"/>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5" name="Google Shape;1155;p24"/>
          <p:cNvSpPr/>
          <p:nvPr/>
        </p:nvSpPr>
        <p:spPr>
          <a:xfrm>
            <a:off x="9006300" y="3756910"/>
            <a:ext cx="2437800" cy="27609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6" name="Google Shape;1156;p24"/>
          <p:cNvSpPr/>
          <p:nvPr/>
        </p:nvSpPr>
        <p:spPr>
          <a:xfrm>
            <a:off x="10068025" y="2787425"/>
            <a:ext cx="1863300" cy="2143500"/>
          </a:xfrm>
          <a:prstGeom prst="wedgeEllipseCallout">
            <a:avLst>
              <a:gd fmla="val -35135" name="adj1"/>
              <a:gd fmla="val 58327" name="adj2"/>
            </a:avLst>
          </a:prstGeom>
          <a:solidFill>
            <a:srgbClr val="FFFFFF"/>
          </a:soli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800">
                <a:latin typeface="Patrick Hand"/>
                <a:ea typeface="Patrick Hand"/>
                <a:cs typeface="Patrick Hand"/>
                <a:sym typeface="Patrick Hand"/>
              </a:rPr>
              <a:t>¡Hola amigo! Vamos a repasar todo lo que hemos aprendido!</a:t>
            </a:r>
            <a:endParaRPr sz="1800">
              <a:latin typeface="Patrick Hand"/>
              <a:ea typeface="Patrick Hand"/>
              <a:cs typeface="Patrick Hand"/>
              <a:sym typeface="Patrick Hand"/>
            </a:endParaRPr>
          </a:p>
        </p:txBody>
      </p:sp>
      <p:pic>
        <p:nvPicPr>
          <p:cNvPr id="1157" name="Google Shape;1157;p24"/>
          <p:cNvPicPr preferRelativeResize="0"/>
          <p:nvPr/>
        </p:nvPicPr>
        <p:blipFill>
          <a:blip r:embed="rId5">
            <a:alphaModFix/>
          </a:blip>
          <a:stretch>
            <a:fillRect/>
          </a:stretch>
        </p:blipFill>
        <p:spPr>
          <a:xfrm>
            <a:off x="7799950" y="4069522"/>
            <a:ext cx="2580200" cy="2580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25"/>
          <p:cNvSpPr/>
          <p:nvPr/>
        </p:nvSpPr>
        <p:spPr>
          <a:xfrm>
            <a:off x="727125" y="18447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Want AD-FREE music and story-based curriculum? CalicoSpanish.com.&#10;La ropa | Spanish clothing song for kids (weather &amp; free activities too!)&#10;https://CalicoSpanish.com - Start your FREE lessons today!&#10;&#10;With https://CalicoSpanish.com, you'll teach kids to speak real Spanish to real people, for a lifetime, no matter who you are.  Start today, and let us help. Explore 100% of our Stories Online content for 7 days, absolutely free, at CalicoSpanish.com. Join us to discover the best Spanish for kids available!&#10;&#10;Developed by educators and parents dedicated to truly effective language learning, our programs are engaging millions of children from preschool to grade school, from kindergarten to homeschool, from daycare to after-school programs.&#10;&#10;Why Calico Spanish? &#10;Stories Online is comprehensible input (easy-to-understand content) that children want to pay attention to (they like it!), and that is the recipe for successful language acquisition (actually learning a new language).  &#10;&#10;How does Calico Spanish help kids learn?&#10;Our fun but simple Video Stories, stunning graphics, and hit learning songs mean that anyone, from absolute beginners to native speakers, can help a child learn real Spanish.&#10;&#10;Why learn a new language?&#10;Children who learn a second language experience benefits ranging from brain improvements to better employment to empathy across cultural divides.&#10;&#10;What are you waiting for?&#10;Don't delay! Get started today (for free) at https://CalicoSpanish.com.&#10;&#10;Kids learn Spanish easily with songs. This song incorporates clothing in the context of weather and activities, our favorite way to teach clothing words. &#10;&#10;Lyrics:&#10;&#10;Llevo mi gorra y camiseta&#10;con mis zapatos y un short azul.&#10;Voy de paseo con mi amigo&#10;porque es verano y hace calor.&#10;Llevo sombrero e impermeable&#10;con buenas botas en mis pies.&#10;Salto en charcos con mi amigo&#10;Tengo paraguas, que llueve hoy.&#10;&#10;Llevo un gorro bufanda y suéter&#10;con mis vaqueros y abrigo hoy.&#10;Juego en la nieve con mi amigo&#10;Aunque hace frío, quiero jugar.&#10;&#10;Would you like a copy of the lyrics in English? Get your free 7-day trial membership to Stories Online at https://CalicoSpanish.com to access hundreds of resources including the lyrics to this song. Navigate to the Resources section and look for the Song Videos to find a PDF with the song lyrics. &#10;&#10;This song grabs kids' interest with clothing words, weather, and various outdoor activities. Elementary School Spanish teachers love Calico Spanish videos because they engage students and help them learn real Spanish. Homeschool families love Calico Spanish because teaching homeschool Spanish is easy with our plug-and-play Spanish lessons." id="1163" name="Google Shape;1163;p25" title="La ropa | Spanish clothing song for kids (weather &amp; free activities too!)">
            <a:hlinkClick r:id="rId3"/>
          </p:cNvPr>
          <p:cNvPicPr preferRelativeResize="0"/>
          <p:nvPr/>
        </p:nvPicPr>
        <p:blipFill>
          <a:blip r:embed="rId4">
            <a:alphaModFix/>
          </a:blip>
          <a:stretch>
            <a:fillRect/>
          </a:stretch>
        </p:blipFill>
        <p:spPr>
          <a:xfrm>
            <a:off x="679750" y="2333775"/>
            <a:ext cx="4572000" cy="3429000"/>
          </a:xfrm>
          <a:prstGeom prst="rect">
            <a:avLst/>
          </a:prstGeom>
          <a:noFill/>
          <a:ln>
            <a:noFill/>
          </a:ln>
        </p:spPr>
      </p:pic>
      <p:sp>
        <p:nvSpPr>
          <p:cNvPr id="1164" name="Google Shape;1164;p25"/>
          <p:cNvSpPr/>
          <p:nvPr/>
        </p:nvSpPr>
        <p:spPr>
          <a:xfrm rot="-207495">
            <a:off x="854566" y="19679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65" name="Google Shape;1165;p25"/>
          <p:cNvSpPr/>
          <p:nvPr/>
        </p:nvSpPr>
        <p:spPr>
          <a:xfrm>
            <a:off x="726700" y="6174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6" name="Google Shape;1166;p25"/>
          <p:cNvSpPr/>
          <p:nvPr/>
        </p:nvSpPr>
        <p:spPr>
          <a:xfrm>
            <a:off x="533025" y="6811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67" name="Google Shape;1167;p25"/>
          <p:cNvSpPr txBox="1"/>
          <p:nvPr/>
        </p:nvSpPr>
        <p:spPr>
          <a:xfrm>
            <a:off x="629975" y="6811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la ropa!</a:t>
            </a:r>
            <a:endParaRPr b="1" sz="4000">
              <a:latin typeface="Amatic SC"/>
              <a:ea typeface="Amatic SC"/>
              <a:cs typeface="Amatic SC"/>
              <a:sym typeface="Amatic SC"/>
            </a:endParaRPr>
          </a:p>
        </p:txBody>
      </p:sp>
      <p:sp>
        <p:nvSpPr>
          <p:cNvPr id="1168" name="Google Shape;1168;p25"/>
          <p:cNvSpPr/>
          <p:nvPr/>
        </p:nvSpPr>
        <p:spPr>
          <a:xfrm>
            <a:off x="6977375" y="163512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69" name="Google Shape;1169;p25"/>
          <p:cNvSpPr/>
          <p:nvPr/>
        </p:nvSpPr>
        <p:spPr>
          <a:xfrm>
            <a:off x="6976950"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0" name="Google Shape;1170;p25"/>
          <p:cNvSpPr/>
          <p:nvPr/>
        </p:nvSpPr>
        <p:spPr>
          <a:xfrm>
            <a:off x="678327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71" name="Google Shape;1171;p25"/>
          <p:cNvSpPr txBox="1"/>
          <p:nvPr/>
        </p:nvSpPr>
        <p:spPr>
          <a:xfrm>
            <a:off x="6880225"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las estaciones!</a:t>
            </a:r>
            <a:endParaRPr b="1" sz="4000">
              <a:latin typeface="Amatic SC"/>
              <a:ea typeface="Amatic SC"/>
              <a:cs typeface="Amatic SC"/>
              <a:sym typeface="Amatic SC"/>
            </a:endParaRPr>
          </a:p>
        </p:txBody>
      </p:sp>
      <p:sp>
        <p:nvSpPr>
          <p:cNvPr id="1172" name="Google Shape;1172;p25"/>
          <p:cNvSpPr/>
          <p:nvPr/>
        </p:nvSpPr>
        <p:spPr>
          <a:xfrm rot="-207495">
            <a:off x="710481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Want AD-FREE music and story-based curriculum? CalicoSpanish.com.&#10;Las estaciones - The Seasons of the Year Spanish weather song for children&#10;https://CalicoSpanish.com - Start your FREE lessons today!&#10;&#10;Kids learn Spanish through song, story, and play. Enter Calico Spanish.&#10;Enjoy this peppy jaunt through the seasons and weather in an all-new children's song in Spanish! It now includes closed captioning in English- use the &quot;CC&quot; button to see translations.  Based on the very old, traditional tune known as &quot;Mambrú se fue a la guerra&quot; (in Spanish), Las estaciones helps your young Spanish learners talk about the weather and seasons in a meaningful way.  For more, including a Sing &amp; Color activity book with four sheets dedicated to this song, visit calicospanish.com.&#10;&#10;With https://CalicoSpanish.com, you'll teach kids to speak real Spanish to real people, for a lifetime, no matter who you are.  Start today, and let us help. Explore 100% of our Stories Online content for 7 days, absolutely free, at CalicoSpanish.com.  Developed by educators and parents dedicated to truly effective language learning, our programs are engaging millions of children from preschool to grade school, from kindergarten to homeschool, from daycare to after-school programs.&#10;&#10;Stories Online is comprehensible input that children want to pay attention to, and that is the recipe for successful language acquisition.  Our fun but simple Video Stories, stunning graphics, and hit learning songs mean that anyone, from absolute beginners to native speakers, can help a child learn real Spanish.&#10;&#10;Children who learn a second language experience benefits ranging from brain improvements to better employment to empathy across cultural divides.&#10;What are you waiting for?&#10;Get started today at https://CalicoSpanish.com.&#10;&#10;Calico Spanish: See more smiles. Hear more Spanish." id="1173" name="Google Shape;1173;p25" title="Las estaciones - The Seasons of the Year Spanish weather song for children">
            <a:hlinkClick r:id="rId5"/>
          </p:cNvPr>
          <p:cNvPicPr preferRelativeResize="0"/>
          <p:nvPr/>
        </p:nvPicPr>
        <p:blipFill>
          <a:blip r:embed="rId6">
            <a:alphaModFix/>
          </a:blip>
          <a:stretch>
            <a:fillRect/>
          </a:stretch>
        </p:blipFill>
        <p:spPr>
          <a:xfrm>
            <a:off x="7046575" y="2124200"/>
            <a:ext cx="4572000" cy="3429000"/>
          </a:xfrm>
          <a:prstGeom prst="rect">
            <a:avLst/>
          </a:prstGeom>
          <a:noFill/>
          <a:ln>
            <a:noFill/>
          </a:ln>
        </p:spPr>
      </p:pic>
      <p:sp>
        <p:nvSpPr>
          <p:cNvPr id="1174" name="Google Shape;1174;p25"/>
          <p:cNvSpPr/>
          <p:nvPr/>
        </p:nvSpPr>
        <p:spPr>
          <a:xfrm rot="-1547153">
            <a:off x="460433" y="53201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175" name="Google Shape;1175;p25"/>
          <p:cNvSpPr/>
          <p:nvPr/>
        </p:nvSpPr>
        <p:spPr>
          <a:xfrm rot="-1547153">
            <a:off x="6710683" y="5110526"/>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26"/>
          <p:cNvSpPr/>
          <p:nvPr/>
        </p:nvSpPr>
        <p:spPr>
          <a:xfrm>
            <a:off x="727125" y="18447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1" name="Google Shape;1181;p26"/>
          <p:cNvSpPr/>
          <p:nvPr/>
        </p:nvSpPr>
        <p:spPr>
          <a:xfrm rot="-207495">
            <a:off x="854566" y="19679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2" name="Google Shape;1182;p26"/>
          <p:cNvSpPr/>
          <p:nvPr/>
        </p:nvSpPr>
        <p:spPr>
          <a:xfrm>
            <a:off x="726700" y="6174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3" name="Google Shape;1183;p26"/>
          <p:cNvSpPr/>
          <p:nvPr/>
        </p:nvSpPr>
        <p:spPr>
          <a:xfrm>
            <a:off x="533025" y="6811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4" name="Google Shape;1184;p26"/>
          <p:cNvSpPr txBox="1"/>
          <p:nvPr/>
        </p:nvSpPr>
        <p:spPr>
          <a:xfrm>
            <a:off x="629975" y="6811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clima!</a:t>
            </a:r>
            <a:endParaRPr b="1" sz="4000">
              <a:latin typeface="Amatic SC"/>
              <a:ea typeface="Amatic SC"/>
              <a:cs typeface="Amatic SC"/>
              <a:sym typeface="Amatic SC"/>
            </a:endParaRPr>
          </a:p>
        </p:txBody>
      </p:sp>
      <p:sp>
        <p:nvSpPr>
          <p:cNvPr id="1185" name="Google Shape;1185;p26"/>
          <p:cNvSpPr/>
          <p:nvPr/>
        </p:nvSpPr>
        <p:spPr>
          <a:xfrm>
            <a:off x="6977375" y="163512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6" name="Google Shape;1186;p26"/>
          <p:cNvSpPr/>
          <p:nvPr/>
        </p:nvSpPr>
        <p:spPr>
          <a:xfrm>
            <a:off x="6976950"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87" name="Google Shape;1187;p26"/>
          <p:cNvSpPr/>
          <p:nvPr/>
        </p:nvSpPr>
        <p:spPr>
          <a:xfrm>
            <a:off x="678327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Colección Canciones Infantiles 😃 48 Min! ➪ https://youtu.be/N8HUjF8Smjc&#10;¿Cómo Está El Clima? es una cancion super simple acerca del clima. ¿Cómo está el clima por donde estás tú? ¿Frio? ¿Caluroso? ¿Lluvioso?&#10;&#10;*****&#10;No olvides suscribirte a Super Simple Español para mas musica infantil y canciones para niños en español → https://www.youtube.com/c/supersimple...&#10;&#10;*****&#10;Letras: &#10;¿Cómo está el clima? &#10;¿Cómo está el clima?&#10;¿Cómo está el clima hoy?&#10;¿Está soleado?&#10;¿Está lluvioso?&#10;¿Está nublado?&#10;¿Está nevando?&#10;¿Cómo está el clima hoy?&#10;&#10;Mirando hacia afuera &#10;¿Cómo está el clima?&#10;¿Está soleado hoy?&#10;&#10;Mirando hacia afuera &#10;¿Cómo está el clima?&#10;¿Está lluvioso hoy?&#10;&#10;Mirando hacia afuera&#10;¿Cómo está el clima?&#10;¿Está nublado hoy?&#10;&#10;Mirando hacia afuera&#10;¿Está nevando hoy?&#10;&#10;¿Cómo está el clima? &#10;¿Cómo está el clima?&#10;¿Cómo está el clima hoy?&#10;¿Está soleado?&#10;¿Está lluvioso?&#10;¿Está nublado?&#10;¿Está nevando?&#10;¿Cómo está el clima hoy?&#10;&#10;*****&#10;¡También Somos Super Sociales!&#10;facebook: http://facebook.com/supersimpleofficial&#10;twitter: http://twitter.com/simplesongs&#10;pinterest: http://pinterest.com/simplesongs&#10;instagram: http://instagram.com/supersimpleofficial&#10;blog: http://supersimplelearning.com/blog&#10;&#10;Super Simple Songs®, Super Simple Learning®, y Super Simple Español™ son  marcas por Skyship Entertainment Company.&#10;&#10;#cancionesinfantiles  #cancionesdecuna #cancionesparaniños #musicaparaniños #supersimplesongs" id="1188" name="Google Shape;1188;p26" title="¿Cómo Está El Clima? | Canciones Infantiles | Super Simple Español">
            <a:hlinkClick r:id="rId3"/>
          </p:cNvPr>
          <p:cNvPicPr preferRelativeResize="0"/>
          <p:nvPr/>
        </p:nvPicPr>
        <p:blipFill>
          <a:blip r:embed="rId4">
            <a:alphaModFix/>
          </a:blip>
          <a:stretch>
            <a:fillRect/>
          </a:stretch>
        </p:blipFill>
        <p:spPr>
          <a:xfrm>
            <a:off x="6802325" y="2124200"/>
            <a:ext cx="4572000" cy="3429000"/>
          </a:xfrm>
          <a:prstGeom prst="rect">
            <a:avLst/>
          </a:prstGeom>
          <a:noFill/>
          <a:ln>
            <a:noFill/>
          </a:ln>
        </p:spPr>
      </p:pic>
      <p:sp>
        <p:nvSpPr>
          <p:cNvPr id="1189" name="Google Shape;1189;p26"/>
          <p:cNvSpPr txBox="1"/>
          <p:nvPr/>
        </p:nvSpPr>
        <p:spPr>
          <a:xfrm>
            <a:off x="6880225"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clima!</a:t>
            </a:r>
            <a:endParaRPr b="1" sz="4000">
              <a:latin typeface="Amatic SC"/>
              <a:ea typeface="Amatic SC"/>
              <a:cs typeface="Amatic SC"/>
              <a:sym typeface="Amatic SC"/>
            </a:endParaRPr>
          </a:p>
        </p:txBody>
      </p:sp>
      <p:sp>
        <p:nvSpPr>
          <p:cNvPr id="1190" name="Google Shape;1190;p26"/>
          <p:cNvSpPr/>
          <p:nvPr/>
        </p:nvSpPr>
        <p:spPr>
          <a:xfrm rot="-207495">
            <a:off x="710481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91" name="Google Shape;1191;p26"/>
          <p:cNvSpPr/>
          <p:nvPr/>
        </p:nvSpPr>
        <p:spPr>
          <a:xfrm rot="-1547153">
            <a:off x="6710683" y="5110526"/>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Suscríbete ahora para ver nuevos videos cada semana!&#10;★ Baby Shark Official : https://www.youtube.com/channel/UCNVE4szbMrOZk9IheX8vHbQ?sub_confirmation=1&#10;★Hogi! Pinkfong - Learn &amp; Play : https://www.youtube.com/channel/UCOVY28BaODA4pvyz_9jM5OA?sub_confirmation=1&#10;★Pinkfong Canciones Infantiles : https://www.youtube.com/pinkfonges?sub_confirmation=1&#10;&#10;¡Pinkfong! Número 1 en aplicaciones infantiles, elegido por más de 100 millones de niños por todo el mundo.&#10;★ Las Mejores Canciones &amp; Cuentos [Descárgalo Gratis]: http://i.sstudy.kr/L/591/des/&#10;&#10;Aprender palabras básicas es siempre más fácil con Pinkfong Canciones de Palabras.🤓&#10;Estás viendo &quot;Tiempo&quot; ☀️☔️☃️, una canción de Palabras super divertida creada por Pinkfong.&#10;&#10;----&#10;★ Letras&#10;&#10;Tiempo&#10;&#10;¿Cómo está el tiempo? &#10;¿Cómo está el tiempo? &#10;¿Cómo está el tiempo hoy? &#10;¿Está soleado? &#10;¿Está lluvioso? &#10;¿Hay mucho viento? &#10;¿Está nevando?&#10;&#10;¡Está soleado! &#10;¡Vamos afuera!&#10;Hoy está soleado.&#10;Hoy está soleado. &#10;&#10;¿Cómo está el tiempo? &#10;¿Cómo está el tiempo? &#10;¿Cómo está el tiempo hoy? &#10;¿Está soleado? &#10;¿Está lluvioso? &#10;¿Hay mucho viento? &#10;¿Está nevando?&#10;&#10;¡Está lluvioso!&#10;¡Saltemos en el charco!&#10;Hoy está lluvioso.&#10;Hoy está lluvioso.&#10;&#10;¿Cómo está el tiempo? &#10;¿Cómo está el tiempo? &#10;¿Cómo está el tiempo hoy? &#10;¿Está soleado? &#10;¿Está lluvioso? &#10;¿Hay mucho viento? &#10;¿Está nevando?&#10;&#10;¡Hay viento!&#10;¡Volemos un cometa!&#10;Hoy hay mucho viento.&#10;Hoy hay mucho viento.&#10;&#10;¿Cómo está el tiempo? &#10;¿Cómo está el tiempo? &#10;¿Cómo está el tiempo hoy? &#10;¿Está soleado? &#10;¿Está lluvioso? &#10;¿Hay mucho viento? &#10;¿Está nevando?&#10;&#10;¡Está nevando!&#10;¡Hagamos bolas de nieve!&#10;Hoy está nevando.&#10;Hoy está nevando.&#10; &#10;&#10;&#10;&#10;&#10;&#10;Arreglo musical realizado por Pinkfong y KizCastle&#10;Instrumento musical interpretado por KizCastle&#10;----&#10;&#10;Suscríbete al canal de YouTube de Pinkfong para escuchar y ver todas las canciones favoritas de los niños, incluyendo canciones de fonéticas, nanas, canciones infantiles, canciones de cuna, clásicas para niños, cuentos de hada y ¡muchos más!&#10;&#10;Nuevos videos cada semana:&#10;★ Canal de YouTube: http://www.youtube.com/channel/UCrYwqJZ-AnvnyF8vRndgvnA?sub_confirmation=1&#10;&#10;Disfruta de las canciones y cuentos educativos infantiles creados por profesionales en la educación infantil.&#10;&#10;Síguenos en Facebook para ver nuevos contenidos y promociones gratuitas.&#10;★ Facebook: https://www.facebook.com/PINKFONG.smartstudy&#10;★ Página Web: https://www.smartstudy.co.kr&#10;&#10;Copyright © 2019 Smart Study Co., Ltd. All Rights Reserved. #pinkfong #cancióninfantil #músicainfantil" id="1192" name="Google Shape;1192;p26" title="Tiempo | ¿Cómo está el tiempo? | Aprender Palabras | Pinkfong Canciones Infantiles">
            <a:hlinkClick r:id="rId5"/>
          </p:cNvPr>
          <p:cNvPicPr preferRelativeResize="0"/>
          <p:nvPr/>
        </p:nvPicPr>
        <p:blipFill>
          <a:blip r:embed="rId6">
            <a:alphaModFix/>
          </a:blip>
          <a:stretch>
            <a:fillRect/>
          </a:stretch>
        </p:blipFill>
        <p:spPr>
          <a:xfrm>
            <a:off x="552075" y="2333775"/>
            <a:ext cx="4572000" cy="3429000"/>
          </a:xfrm>
          <a:prstGeom prst="rect">
            <a:avLst/>
          </a:prstGeom>
          <a:noFill/>
          <a:ln>
            <a:noFill/>
          </a:ln>
        </p:spPr>
      </p:pic>
      <p:sp>
        <p:nvSpPr>
          <p:cNvPr id="1193" name="Google Shape;1193;p26"/>
          <p:cNvSpPr/>
          <p:nvPr/>
        </p:nvSpPr>
        <p:spPr>
          <a:xfrm rot="-1547153">
            <a:off x="460433" y="53201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197" name="Shape 1197"/>
        <p:cNvGrpSpPr/>
        <p:nvPr/>
      </p:nvGrpSpPr>
      <p:grpSpPr>
        <a:xfrm>
          <a:off x="0" y="0"/>
          <a:ext cx="0" cy="0"/>
          <a:chOff x="0" y="0"/>
          <a:chExt cx="0" cy="0"/>
        </a:xfrm>
      </p:grpSpPr>
      <p:sp>
        <p:nvSpPr>
          <p:cNvPr id="1198" name="Google Shape;1198;p27"/>
          <p:cNvSpPr/>
          <p:nvPr/>
        </p:nvSpPr>
        <p:spPr>
          <a:xfrm>
            <a:off x="7058625" y="18218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99" name="Google Shape;1199;p27"/>
          <p:cNvSpPr/>
          <p:nvPr/>
        </p:nvSpPr>
        <p:spPr>
          <a:xfrm>
            <a:off x="7058200" y="5945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0" name="Google Shape;1200;p27"/>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1" name="Google Shape;1201;p27"/>
          <p:cNvSpPr txBox="1"/>
          <p:nvPr/>
        </p:nvSpPr>
        <p:spPr>
          <a:xfrm>
            <a:off x="6961475" y="6582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los saludos!</a:t>
            </a:r>
            <a:endParaRPr b="1" sz="4000">
              <a:latin typeface="Amatic SC"/>
              <a:ea typeface="Amatic SC"/>
              <a:cs typeface="Amatic SC"/>
              <a:sym typeface="Amatic SC"/>
            </a:endParaRPr>
          </a:p>
        </p:txBody>
      </p:sp>
      <p:sp>
        <p:nvSpPr>
          <p:cNvPr id="1202" name="Google Shape;1202;p27"/>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Made by Learning Spanish with Johanna&#10;Check out our website  to find the illustrated vocabulary of this song and much more! http://www.learningspanishwithjohanna.com" id="1203" name="Google Shape;1203;p27" title="Greetings in Spanish">
            <a:hlinkClick r:id="rId3"/>
          </p:cNvPr>
          <p:cNvPicPr preferRelativeResize="0"/>
          <p:nvPr/>
        </p:nvPicPr>
        <p:blipFill>
          <a:blip r:embed="rId4">
            <a:alphaModFix/>
          </a:blip>
          <a:stretch>
            <a:fillRect/>
          </a:stretch>
        </p:blipFill>
        <p:spPr>
          <a:xfrm>
            <a:off x="7011250" y="2366225"/>
            <a:ext cx="4572000" cy="3429000"/>
          </a:xfrm>
          <a:prstGeom prst="rect">
            <a:avLst/>
          </a:prstGeom>
          <a:noFill/>
          <a:ln>
            <a:noFill/>
          </a:ln>
        </p:spPr>
      </p:pic>
      <p:sp>
        <p:nvSpPr>
          <p:cNvPr id="1204" name="Google Shape;1204;p27"/>
          <p:cNvSpPr/>
          <p:nvPr/>
        </p:nvSpPr>
        <p:spPr>
          <a:xfrm rot="-1547153">
            <a:off x="6791933" y="52972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205" name="Google Shape;1205;p27"/>
          <p:cNvSpPr/>
          <p:nvPr/>
        </p:nvSpPr>
        <p:spPr>
          <a:xfrm>
            <a:off x="861625" y="163512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6" name="Google Shape;1206;p27"/>
          <p:cNvSpPr/>
          <p:nvPr/>
        </p:nvSpPr>
        <p:spPr>
          <a:xfrm>
            <a:off x="861200"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07" name="Google Shape;1207;p27"/>
          <p:cNvSpPr/>
          <p:nvPr/>
        </p:nvSpPr>
        <p:spPr>
          <a:xfrm>
            <a:off x="66752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08" name="Google Shape;1208;p27"/>
          <p:cNvSpPr txBox="1"/>
          <p:nvPr/>
        </p:nvSpPr>
        <p:spPr>
          <a:xfrm>
            <a:off x="764475"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¿De dónde eres?</a:t>
            </a:r>
            <a:endParaRPr b="1" sz="4000">
              <a:latin typeface="Amatic SC"/>
              <a:ea typeface="Amatic SC"/>
              <a:cs typeface="Amatic SC"/>
              <a:sym typeface="Amatic SC"/>
            </a:endParaRPr>
          </a:p>
        </p:txBody>
      </p:sp>
      <p:sp>
        <p:nvSpPr>
          <p:cNvPr id="1209" name="Google Shape;1209;p27"/>
          <p:cNvSpPr/>
          <p:nvPr/>
        </p:nvSpPr>
        <p:spPr>
          <a:xfrm rot="-207495">
            <a:off x="98906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Want AD-FREE music and story-based curriculum? CalicoSpanish.com.&#10;Visit https://calicospanish.com/learn-spanish-with-videos/de-donde-eres-tu/ to sing along with an ad-free version of this video.&#10;https://CalicoSpanish.com - Start your FREE lessons today!&#10;&#10;Where are you from? - ¿De dónde eres tú?&quot; - Calico Spanish Songs for Kids&#10;Copyright 2012. Kids Immersion, LLC&#10;&#10;Learn to ask, &quot;Where are you from?&quot; in Spanish with this rhythmic video. Students will quickly learn to ask and state the where someone is from while also learning the names of a few Spanish speaking countries! The simple lyrics and rhythm ensure your students are able to practice and acquire the key vocabulary with ease. &#10;&#10;Teaching Tips:&#10;Use the simple melody to ask students, friends, and family where they are from. Have students practice answering with real and pretend answers. Use a map of the World to practice the names of Spanish speaking countries while you answer the question. Locate the countries mentioned in the video on the map of the world. &#10;Extend the lesson by using cognates (English words that sound like Spanish) or proper nouns to help students understand what you are saying without the use of English. Grab students' attention by using names and places that are familiar to them to personalize the instruction. This will help your students acquire the language. For example, you could ask, &quot;Are you from [name of nearby town]?&quot; in Spanish.&#10;&#10;Calico Spanish offers a comprehensive, kid-friendly curriculum that engages all types of learners with our multi-sensory design. Our programs provide students with a wealth of comprehensible input and scaffolded lesson plans that build on the most cutting-edge foreign language education technology. We combine teacher-student interaction with differentiated lesson elements, unique music and stunning visuals to create a learning experience that students retain easily. &#10;&#10;Find out more about how your students can benefit from the Calico Spanish programs today! Learn more at http://calicospanish.com or buy the music on iTunes: https://goo.gl/MCj7A1.&#10;&#10;Calico Spanish: See More Smiles. Hear More Spanish.&#10;&#10;Spanish lyrics:&#10;¿De dónde eres tú? (2X)&#10;Soy de Costa Rica. (2X)&#10;¿Y tú?&#10;Soy de México. (2X)&#10;¿De dónde eres tú? (2X)&#10;Soy de Guatemala. (2X)&#10;¿Y tú?&#10;Soy de España. (2X)&#10;&#10;English translation:&#10;Where are you from? (2X)&#10;I am from Costa Rica. (2X)&#10;And you?&#10;I am from Mexico. (2X)&#10;Where are you from? (2X)&#10;I am from Guatemala. (2X)&#10;And you?&#10;I am from Spain. (2X)&#10;&#10;Calico Spanish: Celebrate Communication. Promote Proficiency. Love Learning." id="1210" name="Google Shape;1210;p27" title="Where are you from? - ¿De dónde eres tú?&quot; - Calico Spanish Songs for Kids">
            <a:hlinkClick r:id="rId5"/>
          </p:cNvPr>
          <p:cNvPicPr preferRelativeResize="0"/>
          <p:nvPr/>
        </p:nvPicPr>
        <p:blipFill>
          <a:blip r:embed="rId6">
            <a:alphaModFix/>
          </a:blip>
          <a:stretch>
            <a:fillRect/>
          </a:stretch>
        </p:blipFill>
        <p:spPr>
          <a:xfrm>
            <a:off x="686575" y="2124200"/>
            <a:ext cx="4572000" cy="3429000"/>
          </a:xfrm>
          <a:prstGeom prst="rect">
            <a:avLst/>
          </a:prstGeom>
          <a:noFill/>
          <a:ln>
            <a:noFill/>
          </a:ln>
        </p:spPr>
      </p:pic>
      <p:sp>
        <p:nvSpPr>
          <p:cNvPr id="1211" name="Google Shape;1211;p27"/>
          <p:cNvSpPr/>
          <p:nvPr/>
        </p:nvSpPr>
        <p:spPr>
          <a:xfrm rot="-1547153">
            <a:off x="594933" y="5110526"/>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28"/>
          <p:cNvSpPr/>
          <p:nvPr/>
        </p:nvSpPr>
        <p:spPr>
          <a:xfrm>
            <a:off x="421775" y="2561425"/>
            <a:ext cx="4904700" cy="37347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17" name="Google Shape;1217;p28"/>
          <p:cNvSpPr/>
          <p:nvPr/>
        </p:nvSpPr>
        <p:spPr>
          <a:xfrm>
            <a:off x="6779365" y="1793838"/>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18" name="Google Shape;1218;p28"/>
          <p:cNvSpPr/>
          <p:nvPr/>
        </p:nvSpPr>
        <p:spPr>
          <a:xfrm>
            <a:off x="726700" y="1328025"/>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19" name="Google Shape;1219;p28"/>
          <p:cNvSpPr/>
          <p:nvPr/>
        </p:nvSpPr>
        <p:spPr>
          <a:xfrm>
            <a:off x="533025" y="139170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20" name="Google Shape;1220;p28"/>
          <p:cNvSpPr txBox="1"/>
          <p:nvPr/>
        </p:nvSpPr>
        <p:spPr>
          <a:xfrm>
            <a:off x="629975" y="1391700"/>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del cuerpo!</a:t>
            </a:r>
            <a:endParaRPr b="1" sz="4000">
              <a:latin typeface="Amatic SC"/>
              <a:ea typeface="Amatic SC"/>
              <a:cs typeface="Amatic SC"/>
              <a:sym typeface="Amatic SC"/>
            </a:endParaRPr>
          </a:p>
        </p:txBody>
      </p:sp>
      <p:sp>
        <p:nvSpPr>
          <p:cNvPr id="1221" name="Google Shape;1221;p28"/>
          <p:cNvSpPr/>
          <p:nvPr/>
        </p:nvSpPr>
        <p:spPr>
          <a:xfrm rot="-1499585">
            <a:off x="6895363" y="563235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sing</a:t>
            </a:r>
            <a:endParaRPr sz="1000">
              <a:latin typeface="Comfortaa"/>
              <a:ea typeface="Comfortaa"/>
              <a:cs typeface="Comfortaa"/>
              <a:sym typeface="Comfortaa"/>
            </a:endParaRPr>
          </a:p>
        </p:txBody>
      </p:sp>
      <p:sp>
        <p:nvSpPr>
          <p:cNvPr id="1222" name="Google Shape;1222;p28"/>
          <p:cNvSpPr/>
          <p:nvPr/>
        </p:nvSpPr>
        <p:spPr>
          <a:xfrm rot="411912">
            <a:off x="6888705" y="166082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23" name="Google Shape;1223;p28"/>
          <p:cNvSpPr/>
          <p:nvPr/>
        </p:nvSpPr>
        <p:spPr>
          <a:xfrm rot="417831">
            <a:off x="832566" y="2598237"/>
            <a:ext cx="4166839" cy="361272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24" name="Google Shape;1224;p28"/>
          <p:cNvSpPr/>
          <p:nvPr/>
        </p:nvSpPr>
        <p:spPr>
          <a:xfrm>
            <a:off x="6816250" y="249150"/>
            <a:ext cx="4670400" cy="9069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25" name="Google Shape;1225;p28"/>
          <p:cNvSpPr/>
          <p:nvPr/>
        </p:nvSpPr>
        <p:spPr>
          <a:xfrm>
            <a:off x="6622575" y="3128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26" name="Google Shape;1226;p28"/>
          <p:cNvSpPr txBox="1"/>
          <p:nvPr/>
        </p:nvSpPr>
        <p:spPr>
          <a:xfrm>
            <a:off x="6719525" y="312825"/>
            <a:ext cx="4904700" cy="699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la cara!</a:t>
            </a:r>
            <a:endParaRPr b="1" sz="4000">
              <a:latin typeface="Amatic SC"/>
              <a:ea typeface="Amatic SC"/>
              <a:cs typeface="Amatic SC"/>
              <a:sym typeface="Amatic SC"/>
            </a:endParaRPr>
          </a:p>
        </p:txBody>
      </p:sp>
      <p:pic>
        <p:nvPicPr>
          <p:cNvPr descr="Made by Learning Spanish with Johanna&#10;Check out our website www.learningspanishwithjohanna.com to find the illustrated vocabulary of this song and much more!" id="1227" name="Google Shape;1227;p28" title="Parts of the body in Spanish">
            <a:hlinkClick r:id="rId3"/>
          </p:cNvPr>
          <p:cNvPicPr preferRelativeResize="0"/>
          <p:nvPr/>
        </p:nvPicPr>
        <p:blipFill>
          <a:blip r:embed="rId4">
            <a:alphaModFix/>
          </a:blip>
          <a:stretch>
            <a:fillRect/>
          </a:stretch>
        </p:blipFill>
        <p:spPr>
          <a:xfrm>
            <a:off x="588125" y="2690100"/>
            <a:ext cx="4572000" cy="3429000"/>
          </a:xfrm>
          <a:prstGeom prst="rect">
            <a:avLst/>
          </a:prstGeom>
          <a:noFill/>
          <a:ln>
            <a:noFill/>
          </a:ln>
        </p:spPr>
      </p:pic>
      <p:pic>
        <p:nvPicPr>
          <p:cNvPr descr="Made by Learning Spanish with Johanna&#10;Check out our website  to find the illustrated vocabulary of this song and much more! http://www.learningspanishwithjohanna.com" id="1228" name="Google Shape;1228;p28" title="Face parts in Spanish">
            <a:hlinkClick r:id="rId5"/>
          </p:cNvPr>
          <p:cNvPicPr preferRelativeResize="0"/>
          <p:nvPr/>
        </p:nvPicPr>
        <p:blipFill>
          <a:blip r:embed="rId6">
            <a:alphaModFix/>
          </a:blip>
          <a:stretch>
            <a:fillRect/>
          </a:stretch>
        </p:blipFill>
        <p:spPr>
          <a:xfrm>
            <a:off x="7052225" y="1849350"/>
            <a:ext cx="4572000"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1232" name="Shape 1232"/>
        <p:cNvGrpSpPr/>
        <p:nvPr/>
      </p:nvGrpSpPr>
      <p:grpSpPr>
        <a:xfrm>
          <a:off x="0" y="0"/>
          <a:ext cx="0" cy="0"/>
          <a:chOff x="0" y="0"/>
          <a:chExt cx="0" cy="0"/>
        </a:xfrm>
      </p:grpSpPr>
      <p:sp>
        <p:nvSpPr>
          <p:cNvPr id="1233" name="Google Shape;1233;p29"/>
          <p:cNvSpPr/>
          <p:nvPr/>
        </p:nvSpPr>
        <p:spPr>
          <a:xfrm>
            <a:off x="7058625" y="18218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4" name="Google Shape;1234;p29"/>
          <p:cNvSpPr/>
          <p:nvPr/>
        </p:nvSpPr>
        <p:spPr>
          <a:xfrm>
            <a:off x="7058200" y="5945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35" name="Google Shape;1235;p29"/>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6" name="Google Shape;1236;p29"/>
          <p:cNvSpPr txBox="1"/>
          <p:nvPr/>
        </p:nvSpPr>
        <p:spPr>
          <a:xfrm>
            <a:off x="6961475" y="6582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las mascotas!</a:t>
            </a:r>
            <a:endParaRPr b="1" sz="4000">
              <a:latin typeface="Amatic SC"/>
              <a:ea typeface="Amatic SC"/>
              <a:cs typeface="Amatic SC"/>
              <a:sym typeface="Amatic SC"/>
            </a:endParaRPr>
          </a:p>
        </p:txBody>
      </p:sp>
      <p:sp>
        <p:nvSpPr>
          <p:cNvPr id="1237" name="Google Shape;1237;p29"/>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38" name="Google Shape;1238;p29"/>
          <p:cNvSpPr/>
          <p:nvPr/>
        </p:nvSpPr>
        <p:spPr>
          <a:xfrm rot="-1547153">
            <a:off x="6791933" y="52972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239" name="Google Shape;1239;p29"/>
          <p:cNvSpPr/>
          <p:nvPr/>
        </p:nvSpPr>
        <p:spPr>
          <a:xfrm>
            <a:off x="912575" y="1635125"/>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40" name="Google Shape;1240;p29"/>
          <p:cNvSpPr/>
          <p:nvPr/>
        </p:nvSpPr>
        <p:spPr>
          <a:xfrm>
            <a:off x="912150"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41" name="Google Shape;1241;p29"/>
          <p:cNvSpPr/>
          <p:nvPr/>
        </p:nvSpPr>
        <p:spPr>
          <a:xfrm>
            <a:off x="718475"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42" name="Google Shape;1242;p29"/>
          <p:cNvSpPr txBox="1"/>
          <p:nvPr/>
        </p:nvSpPr>
        <p:spPr>
          <a:xfrm>
            <a:off x="815425"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de mi familia!</a:t>
            </a:r>
            <a:endParaRPr b="1" sz="4000">
              <a:latin typeface="Amatic SC"/>
              <a:ea typeface="Amatic SC"/>
              <a:cs typeface="Amatic SC"/>
              <a:sym typeface="Amatic SC"/>
            </a:endParaRPr>
          </a:p>
        </p:txBody>
      </p:sp>
      <p:sp>
        <p:nvSpPr>
          <p:cNvPr id="1243" name="Google Shape;1243;p29"/>
          <p:cNvSpPr/>
          <p:nvPr/>
        </p:nvSpPr>
        <p:spPr>
          <a:xfrm rot="-207495">
            <a:off x="1040016" y="1758395"/>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Made by Learning Spanish with Johanna&#10;Check out our website  to find the illustrated vocabulary of this song and much more! http://www.learningspanishwithjohanna.com" id="1244" name="Google Shape;1244;p29" title="Family in Spanish">
            <a:hlinkClick r:id="rId3"/>
          </p:cNvPr>
          <p:cNvPicPr preferRelativeResize="0"/>
          <p:nvPr/>
        </p:nvPicPr>
        <p:blipFill>
          <a:blip r:embed="rId4">
            <a:alphaModFix/>
          </a:blip>
          <a:stretch>
            <a:fillRect/>
          </a:stretch>
        </p:blipFill>
        <p:spPr>
          <a:xfrm>
            <a:off x="737525" y="2000675"/>
            <a:ext cx="4572000" cy="3429000"/>
          </a:xfrm>
          <a:prstGeom prst="rect">
            <a:avLst/>
          </a:prstGeom>
          <a:noFill/>
          <a:ln>
            <a:noFill/>
          </a:ln>
        </p:spPr>
      </p:pic>
      <p:sp>
        <p:nvSpPr>
          <p:cNvPr id="1245" name="Google Shape;1245;p29"/>
          <p:cNvSpPr/>
          <p:nvPr/>
        </p:nvSpPr>
        <p:spPr>
          <a:xfrm rot="-1547153">
            <a:off x="645883" y="5110526"/>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pic>
        <p:nvPicPr>
          <p:cNvPr descr="Made by Learning Spanish with Johanna&#10;Check out our website  to find the illustrated vocabulary of this song and much more! http://www.learningspanishwithjohanna.com" id="1246" name="Google Shape;1246;p29" title="Pets in Spanish">
            <a:hlinkClick r:id="rId5"/>
          </p:cNvPr>
          <p:cNvPicPr preferRelativeResize="0"/>
          <p:nvPr/>
        </p:nvPicPr>
        <p:blipFill>
          <a:blip r:embed="rId6">
            <a:alphaModFix/>
          </a:blip>
          <a:stretch>
            <a:fillRect/>
          </a:stretch>
        </p:blipFill>
        <p:spPr>
          <a:xfrm>
            <a:off x="7107400" y="2124200"/>
            <a:ext cx="4572000"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250" name="Shape 1250"/>
        <p:cNvGrpSpPr/>
        <p:nvPr/>
      </p:nvGrpSpPr>
      <p:grpSpPr>
        <a:xfrm>
          <a:off x="0" y="0"/>
          <a:ext cx="0" cy="0"/>
          <a:chOff x="0" y="0"/>
          <a:chExt cx="0" cy="0"/>
        </a:xfrm>
      </p:grpSpPr>
      <p:sp>
        <p:nvSpPr>
          <p:cNvPr id="1251" name="Google Shape;1251;p30"/>
          <p:cNvSpPr/>
          <p:nvPr/>
        </p:nvSpPr>
        <p:spPr>
          <a:xfrm>
            <a:off x="7058625" y="182180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2" name="Google Shape;1252;p30"/>
          <p:cNvSpPr/>
          <p:nvPr/>
        </p:nvSpPr>
        <p:spPr>
          <a:xfrm>
            <a:off x="7058200" y="59455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3" name="Google Shape;1253;p30"/>
          <p:cNvSpPr/>
          <p:nvPr/>
        </p:nvSpPr>
        <p:spPr>
          <a:xfrm>
            <a:off x="6864525" y="65822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54" name="Google Shape;1254;p30"/>
          <p:cNvSpPr txBox="1"/>
          <p:nvPr/>
        </p:nvSpPr>
        <p:spPr>
          <a:xfrm>
            <a:off x="6961475" y="65822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los números!</a:t>
            </a:r>
            <a:endParaRPr b="1" sz="4000">
              <a:latin typeface="Amatic SC"/>
              <a:ea typeface="Amatic SC"/>
              <a:cs typeface="Amatic SC"/>
              <a:sym typeface="Amatic SC"/>
            </a:endParaRPr>
          </a:p>
        </p:txBody>
      </p:sp>
      <p:sp>
        <p:nvSpPr>
          <p:cNvPr id="1255" name="Google Shape;1255;p30"/>
          <p:cNvSpPr/>
          <p:nvPr/>
        </p:nvSpPr>
        <p:spPr>
          <a:xfrm rot="-207495">
            <a:off x="7186066" y="194507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Un éxito con las maestras en todo el país, Hagamos ejercicio( contando hasta 100 uno a uno) hace que los niños se divertan y ejerciten mientras aprenden los números. Count to 100  in Spanish and exercise.&#10;&#10;A hit with teachers across the country, Let's Get Fit (Counting to 100 by 1's) gets children up and moving while learning their numbers.&#10;&#10;This is a great math song to start your day with, as a brain break or use it during indoor recess. &#10;&#10;PE Teachers will love it too as it emphasizes physical education and aerobic exercise.&#10;&#10;Cuenta hasta cien todos los dias &#10;Ejercita tu mente y cuerpo&#10;Con ejercicio, con diversion&#10;Contemos hasta cien uno a uno&#10;&#10;Vamos a ejercitarnos y contar!&#10;&#10;estiren los brazos&#10;1 uno&#10;2 dos&#10;3 tres&#10;4 cuatro&#10;5 cinco&#10;6 seis&#10;7 siete&#10;8 ocho&#10;9  nueve&#10;10 diez&#10;&#10;estiren las piernas&#10;11 once&#10;12  doce&#10;13 trece&#10;14  catorce&#10;15  quince&#10;16 dieciséis&#10;17 diecisiete&#10;18 dieciocho&#10;19 diecinueve&#10;20 veinte&#10;&#10;los brazos hacia arriba&#10;21 veintiuno&#10;22 veintidós&#10;23 veintritrés&#10;24 veinticuatro&#10;25 veinticinco&#10;26 veintiséis&#10;27 veintisiete&#10;28 veintiocho&#10;29  veintinueve&#10;30 treinta&#10;&#10;circulos con los brazos&#10;31 treinta y uno&#10;32 treinta y dos&#10;33 treinta y tres&#10;34 treinta y cuatro&#10;35 treinta y cinco&#10;36 treinta y seis&#10;37 treinta y siete&#10;38 treinta y ocho&#10;39 treinta y nueve&#10;40 cuarenta&#10;&#10;ahora los hombros&#10;41 cuarenta y uno&#10;42 cuarenta y dos&#10;43 cuarenta y tres&#10;44 cuarenta y cuatro&#10;45 cuarenta y cinco&#10;46 cuarenta y seis&#10;47 cuarenta y  siete&#10;48 cuarenta y ocho&#10;49 cuarenta y nueve&#10;50 cincuenta&#10;&#10;con los punos hacia el frente&#10;51 cincuenta y uno&#10;52 cinuenta y dos&#10;53 cincuenta y tres&#10;54 cincuenta y cuatro&#10;55 cincuenta y cinco&#10;56 cincuenta y seis&#10;57 cincuenta y siete&#10;58 cincuenta y ocho&#10;59 cincuenta y nueve&#10;60 sesenta&#10;&#10;toquen sus pies&#10;61 sesenta y uno&#10;62 sesenta y dos&#10;63 sesenta y tres&#10;64 sesenta y cuatro&#10;65 sesenta y cinco&#10;66 sesenta y seis&#10;67  sesenta y siete&#10;68  sesenta y ocho&#10;69  sesenta y nueve&#10;70  setenta&#10;&#10;caminando en su lugar&#10;71  setenta  y uno&#10;72  setenta y dos&#10;73  setenta y tres&#10;74  setenta y cuatro&#10;75  setenta y cinco&#10;76  sesenta y seis&#10;77  setenta y siete&#10;78  setenta y ocho&#10;79  setenta y nueve&#10;80 ochenta&#10;&#10;brincando en su lugar&#10;81 ochenta  y uno&#10;82 ochenta y dos&#10;83  ochenta y tres&#10;84  ochenta y cuatro&#10;85  ochenta y cinco&#10;86  ochenta y seis&#10;87  ochenta y siete&#10;88  ochenta y ocho&#10;89  setenta y nueve&#10;90  noventa&#10;&#10;con las palmas hacia arriba&#10;91  noventa  y uno&#10;92  noventa y dos&#10;93  noventa y tres&#10;94  noventa y cuatro&#10;95  noventa y cinco&#10;96  noventa y seis&#10;97  noventa y siete&#10;98  noventa y ocho&#10;99  noventa y nueve&#10;100 cien&#10;&#10;Cuenta hasta cien todos los dias, ejercita tu mente y cuerpo&#10;Con ejercicio, con diversion&#10;Contemos hasta cien uno a uno&#10;&#10;&#10;&#10;&#10;See my other Counting Songs in English here:&#10;Let's Get Fit Count to 100: https://youtu.be/0TgLtF3PMOc&#10;Count to 120 Song: https://youtu.be/EAdV4qzonlA&#10;Count to 100 Everyday: https://youtu.be/q20CHXs6Q7Q&#10;&#10;Find more educational songs and videos on my website:&#10;https://www.jackhartmann.com/brands/Hop-2-It-Music.html&#10;&#10;Get the album Movin' 2 Math from my website:&#10;http://www.jackhartmann.com/movin-2-math-mp3/&#10;http://www.jackhartmann.com/movin-2-math-cd/&#10;&#10;Follow me on Facebook:&#10;https://www.facebook.com/hop2itmusic&#10;&#10;Follow me on Pinterest:&#10;https://www.pinterest.com/jackhartmann/&#10;&#10;Sign-up for my newsletter:&#10;http://eepurl.com/Z-q2T" id="1256" name="Google Shape;1256;p30" title="Count to 100 | Count to 100 in Spanish | Educational Songs | Spanish Numbers | Jack Hartmann">
            <a:hlinkClick r:id="rId3"/>
          </p:cNvPr>
          <p:cNvPicPr preferRelativeResize="0"/>
          <p:nvPr/>
        </p:nvPicPr>
        <p:blipFill>
          <a:blip r:embed="rId4">
            <a:alphaModFix/>
          </a:blip>
          <a:stretch>
            <a:fillRect/>
          </a:stretch>
        </p:blipFill>
        <p:spPr>
          <a:xfrm>
            <a:off x="6883575" y="2187350"/>
            <a:ext cx="4572000" cy="3429000"/>
          </a:xfrm>
          <a:prstGeom prst="rect">
            <a:avLst/>
          </a:prstGeom>
          <a:noFill/>
          <a:ln>
            <a:noFill/>
          </a:ln>
        </p:spPr>
      </p:pic>
      <p:sp>
        <p:nvSpPr>
          <p:cNvPr id="1257" name="Google Shape;1257;p30"/>
          <p:cNvSpPr/>
          <p:nvPr/>
        </p:nvSpPr>
        <p:spPr>
          <a:xfrm rot="-1547153">
            <a:off x="6791933" y="529720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258" name="Google Shape;1258;p30"/>
          <p:cNvSpPr/>
          <p:nvPr/>
        </p:nvSpPr>
        <p:spPr>
          <a:xfrm>
            <a:off x="844675" y="407875"/>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59" name="Google Shape;1259;p30"/>
          <p:cNvSpPr/>
          <p:nvPr/>
        </p:nvSpPr>
        <p:spPr>
          <a:xfrm>
            <a:off x="651000" y="471550"/>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60" name="Google Shape;1260;p30"/>
          <p:cNvSpPr txBox="1"/>
          <p:nvPr/>
        </p:nvSpPr>
        <p:spPr>
          <a:xfrm>
            <a:off x="747950" y="471550"/>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los colores!</a:t>
            </a:r>
            <a:endParaRPr b="1" sz="4000">
              <a:latin typeface="Amatic SC"/>
              <a:ea typeface="Amatic SC"/>
              <a:cs typeface="Amatic SC"/>
              <a:sym typeface="Amatic SC"/>
            </a:endParaRPr>
          </a:p>
        </p:txBody>
      </p:sp>
      <p:sp>
        <p:nvSpPr>
          <p:cNvPr id="1261" name="Google Shape;1261;p30"/>
          <p:cNvSpPr/>
          <p:nvPr/>
        </p:nvSpPr>
        <p:spPr>
          <a:xfrm>
            <a:off x="388725" y="1817775"/>
            <a:ext cx="4904700" cy="37347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descr="Made by Learning Spanish with Johanna&#10;Check out our website  to find the illustrated vocabulary of this song and much more! http://www.learningspanishwithjohanna.com" id="1262" name="Google Shape;1262;p30" title="Colors in Spanish">
            <a:hlinkClick r:id="rId5"/>
          </p:cNvPr>
          <p:cNvPicPr preferRelativeResize="0"/>
          <p:nvPr/>
        </p:nvPicPr>
        <p:blipFill>
          <a:blip r:embed="rId6">
            <a:alphaModFix/>
          </a:blip>
          <a:stretch>
            <a:fillRect/>
          </a:stretch>
        </p:blipFill>
        <p:spPr>
          <a:xfrm>
            <a:off x="596925" y="1946450"/>
            <a:ext cx="4572000" cy="3429000"/>
          </a:xfrm>
          <a:prstGeom prst="rect">
            <a:avLst/>
          </a:prstGeom>
          <a:noFill/>
          <a:ln>
            <a:noFill/>
          </a:ln>
        </p:spPr>
      </p:pic>
      <p:sp>
        <p:nvSpPr>
          <p:cNvPr id="1263" name="Google Shape;1263;p30"/>
          <p:cNvSpPr/>
          <p:nvPr/>
        </p:nvSpPr>
        <p:spPr>
          <a:xfrm rot="417831">
            <a:off x="799516" y="1854587"/>
            <a:ext cx="4166839" cy="3612728"/>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31"/>
          <p:cNvSpPr/>
          <p:nvPr/>
        </p:nvSpPr>
        <p:spPr>
          <a:xfrm>
            <a:off x="6663665" y="2073788"/>
            <a:ext cx="5117700" cy="3540000"/>
          </a:xfrm>
          <a:prstGeom prst="rect">
            <a:avLst/>
          </a:prstGeom>
          <a:solidFill>
            <a:srgbClr val="B1C4DA"/>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69" name="Google Shape;1269;p31"/>
          <p:cNvSpPr/>
          <p:nvPr/>
        </p:nvSpPr>
        <p:spPr>
          <a:xfrm rot="-1499585">
            <a:off x="6779663" y="5912309"/>
            <a:ext cx="1613930" cy="906890"/>
          </a:xfrm>
          <a:prstGeom prst="rightArrow">
            <a:avLst>
              <a:gd fmla="val 50000" name="adj1"/>
              <a:gd fmla="val 50000" name="adj2"/>
            </a:avLst>
          </a:prstGeom>
          <a:gradFill>
            <a:gsLst>
              <a:gs pos="0">
                <a:srgbClr val="DFE9FB"/>
              </a:gs>
              <a:gs pos="100000">
                <a:srgbClr val="6E9BE7"/>
              </a:gs>
            </a:gsLst>
            <a:path path="circle">
              <a:fillToRect b="50%" l="50%" r="50%" t="50%"/>
            </a:path>
            <a:tileRect/>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000">
                <a:latin typeface="Comfortaa"/>
                <a:ea typeface="Comfortaa"/>
                <a:cs typeface="Comfortaa"/>
                <a:sym typeface="Comfortaa"/>
              </a:rPr>
              <a:t>click to sing</a:t>
            </a:r>
            <a:endParaRPr sz="1000">
              <a:latin typeface="Comfortaa"/>
              <a:ea typeface="Comfortaa"/>
              <a:cs typeface="Comfortaa"/>
              <a:sym typeface="Comfortaa"/>
            </a:endParaRPr>
          </a:p>
        </p:txBody>
      </p:sp>
      <p:pic>
        <p:nvPicPr>
          <p:cNvPr descr="From: http://teachertube.com/viewVideo.php?title=Spanish_Alphabet_Marching_Song&amp;video_id=123598" id="1270" name="Google Shape;1270;p31" title="Spanish Alphabet Marching song">
            <a:hlinkClick r:id="rId3"/>
          </p:cNvPr>
          <p:cNvPicPr preferRelativeResize="0"/>
          <p:nvPr/>
        </p:nvPicPr>
        <p:blipFill>
          <a:blip r:embed="rId4">
            <a:alphaModFix/>
          </a:blip>
          <a:stretch>
            <a:fillRect/>
          </a:stretch>
        </p:blipFill>
        <p:spPr>
          <a:xfrm>
            <a:off x="6936525" y="2129300"/>
            <a:ext cx="4572000" cy="3429000"/>
          </a:xfrm>
          <a:prstGeom prst="rect">
            <a:avLst/>
          </a:prstGeom>
          <a:noFill/>
          <a:ln>
            <a:noFill/>
          </a:ln>
        </p:spPr>
      </p:pic>
      <p:sp>
        <p:nvSpPr>
          <p:cNvPr id="1271" name="Google Shape;1271;p31"/>
          <p:cNvSpPr/>
          <p:nvPr/>
        </p:nvSpPr>
        <p:spPr>
          <a:xfrm rot="411912">
            <a:off x="6773005" y="1940776"/>
            <a:ext cx="4899025" cy="418917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2" name="Google Shape;1272;p31"/>
          <p:cNvSpPr/>
          <p:nvPr/>
        </p:nvSpPr>
        <p:spPr>
          <a:xfrm>
            <a:off x="861650" y="1671650"/>
            <a:ext cx="4221900" cy="41601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3" name="Google Shape;1273;p31"/>
          <p:cNvSpPr/>
          <p:nvPr/>
        </p:nvSpPr>
        <p:spPr>
          <a:xfrm>
            <a:off x="861225" y="444400"/>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74" name="Google Shape;1274;p31"/>
          <p:cNvSpPr/>
          <p:nvPr/>
        </p:nvSpPr>
        <p:spPr>
          <a:xfrm>
            <a:off x="667550" y="508075"/>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75" name="Google Shape;1275;p31"/>
          <p:cNvSpPr txBox="1"/>
          <p:nvPr/>
        </p:nvSpPr>
        <p:spPr>
          <a:xfrm>
            <a:off x="764500" y="508075"/>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y bailemos!</a:t>
            </a:r>
            <a:endParaRPr b="1" sz="4000">
              <a:latin typeface="Amatic SC"/>
              <a:ea typeface="Amatic SC"/>
              <a:cs typeface="Amatic SC"/>
              <a:sym typeface="Amatic SC"/>
            </a:endParaRPr>
          </a:p>
        </p:txBody>
      </p:sp>
      <p:sp>
        <p:nvSpPr>
          <p:cNvPr id="1276" name="Google Shape;1276;p31"/>
          <p:cNvSpPr/>
          <p:nvPr/>
        </p:nvSpPr>
        <p:spPr>
          <a:xfrm rot="-207495">
            <a:off x="989091" y="1794920"/>
            <a:ext cx="4222389" cy="4160589"/>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LAS CANCIONES DELA GRANJA&#10;CANCIONES INFANTILES DELA GRANJA&#10;El Baile del Sapito&#10;vídeos de la granja&#10; NO OLVIDE SUSCRIBIRTE AQUÍ ► https://goo.gl/WFowmy&#10;&#10;♪ ♪♪  BIENVENIDOS AL CANAL OFICIAL DE CARTOON STUDIO un canal de canciones infantiles para niños. &#10;&#10;Nuestro objetivo es el entretenimiento infantil, la enseñanza y aportes a la educación en valores de nuestros niños. &#10;&#10;Aquí podrás encontrar las mejores canciones infantiles en español. También tenemos música infantil para relajar y &#10;dormir a los niños y niñas.&#10;&#10;Nuestro contenido se compone de entretenidos vídeos para estimular a los niños a cantar y reír. &#10;&#10;No te pierdas esta gran aventura, con los mejores vídeos infantiles musicales.&#10;&#10; Síguenos en:&#10;********************************************************&#10;Facebook ► https://www.facebook.com/CartoonStudioRD/&#10;Instagram ► https://www.instagram.com/cartoonstudiord/&#10;&#10;*********************************************************&#10;&#10;Más Vídeos infantiles de Cartoon Studio:&#10;=============================================&#10;La Jirafa:                            https://youtu.be/IQ8BgFPSoF0&#10;Hormiguitas de Colores: https://youtu.be/QQIwt9O194I&#10;El Sapito Glo GLo GLo     https://youtu.be/tb9isU6PM5E&#10;La Ratita:                            https://youtu.be/sariUFOoFPk&#10;El Lobito Feroz                  https://youtu.be/vZmL50_w7O4&#10;Feliz Cumpleaños             https://youtu.be/9cXc5OkCcl8&#10;=================================================&#10;&#10;Letras&#10;------------&#10;El Baile del Sapito - Las Canciones Dela Granja - Canciones infantiles dela granja&#10;&#10;Te voy a enseñar &#10;Que debes bailar &#10;Como baila el sapito &#10;Dando brinquitos &#10;&#10;Tú debes buscar &#10;Con quién brincarás &#10;Y aunque tú estés solito &#10;Tu debes brincar &#10;&#10;Para abajo, para abajo &#10;Giras y giras siempre para abajo &#10;&#10;Más abajo, más abajo &#10;Si ya estás listo podemos comenzar &#10;&#10;Vas para adelante &#10;Más un poco más &#10;Vas para adelante &#10;Y luego vas pa’tras &#10;Ahora para un lado &#10;Para el otro ya &#10;Das un brinco alto &#10;Y vuelves a empezar &#10;&#10;¡¡¡SAPITO!!!&#10;&#10;El Baile del Sapito - Las Canciones Dela Granja" id="1277" name="Google Shape;1277;p31" title="El Baile del Sapito - Las Canciones Dela Granja - Canciones infantiles dela granja">
            <a:hlinkClick r:id="rId5"/>
          </p:cNvPr>
          <p:cNvPicPr preferRelativeResize="0"/>
          <p:nvPr/>
        </p:nvPicPr>
        <p:blipFill>
          <a:blip r:embed="rId6">
            <a:alphaModFix/>
          </a:blip>
          <a:stretch>
            <a:fillRect/>
          </a:stretch>
        </p:blipFill>
        <p:spPr>
          <a:xfrm>
            <a:off x="882350" y="2037200"/>
            <a:ext cx="4572000" cy="3429000"/>
          </a:xfrm>
          <a:prstGeom prst="rect">
            <a:avLst/>
          </a:prstGeom>
          <a:noFill/>
          <a:ln>
            <a:noFill/>
          </a:ln>
        </p:spPr>
      </p:pic>
      <p:sp>
        <p:nvSpPr>
          <p:cNvPr id="1278" name="Google Shape;1278;p31"/>
          <p:cNvSpPr/>
          <p:nvPr/>
        </p:nvSpPr>
        <p:spPr>
          <a:xfrm rot="-1547153">
            <a:off x="594958" y="5147051"/>
            <a:ext cx="1322041" cy="1107222"/>
          </a:xfrm>
          <a:prstGeom prst="rightArrow">
            <a:avLst>
              <a:gd fmla="val 50000" name="adj1"/>
              <a:gd fmla="val 50000" name="adj2"/>
            </a:avLst>
          </a:prstGeom>
          <a:gradFill>
            <a:gsLst>
              <a:gs pos="0">
                <a:srgbClr val="E4C0CC"/>
              </a:gs>
              <a:gs pos="100000">
                <a:srgbClr val="B66C85"/>
              </a:gs>
            </a:gsLst>
            <a:lin ang="5400012" scaled="0"/>
          </a:gradFill>
          <a:ln cap="flat" cmpd="sng" w="9525">
            <a:solidFill>
              <a:srgbClr val="444D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ES" sz="1100">
                <a:latin typeface="Comfortaa"/>
                <a:ea typeface="Comfortaa"/>
                <a:cs typeface="Comfortaa"/>
                <a:sym typeface="Comfortaa"/>
              </a:rPr>
              <a:t>Click to watch</a:t>
            </a:r>
            <a:endParaRPr sz="1100">
              <a:latin typeface="Comfortaa"/>
              <a:ea typeface="Comfortaa"/>
              <a:cs typeface="Comfortaa"/>
              <a:sym typeface="Comfortaa"/>
            </a:endParaRPr>
          </a:p>
        </p:txBody>
      </p:sp>
      <p:sp>
        <p:nvSpPr>
          <p:cNvPr id="1279" name="Google Shape;1279;p31"/>
          <p:cNvSpPr/>
          <p:nvPr/>
        </p:nvSpPr>
        <p:spPr>
          <a:xfrm>
            <a:off x="6857350" y="358413"/>
            <a:ext cx="4670400" cy="906900"/>
          </a:xfrm>
          <a:prstGeom prst="rect">
            <a:avLst/>
          </a:prstGeom>
          <a:solidFill>
            <a:srgbClr val="E2BCC9"/>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280" name="Google Shape;1280;p31"/>
          <p:cNvSpPr/>
          <p:nvPr/>
        </p:nvSpPr>
        <p:spPr>
          <a:xfrm>
            <a:off x="6663675" y="422088"/>
            <a:ext cx="5001600" cy="1015200"/>
          </a:xfrm>
          <a:prstGeom prst="frame">
            <a:avLst>
              <a:gd fmla="val 1743" name="adj1"/>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281" name="Google Shape;1281;p31"/>
          <p:cNvSpPr txBox="1"/>
          <p:nvPr/>
        </p:nvSpPr>
        <p:spPr>
          <a:xfrm>
            <a:off x="6760625" y="422088"/>
            <a:ext cx="4904700" cy="699600"/>
          </a:xfrm>
          <a:prstGeom prst="rect">
            <a:avLst/>
          </a:prstGeom>
          <a:solidFill>
            <a:srgbClr val="E2BCC9"/>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latin typeface="Amatic SC"/>
                <a:ea typeface="Amatic SC"/>
                <a:cs typeface="Amatic SC"/>
                <a:sym typeface="Amatic SC"/>
              </a:rPr>
              <a:t>¡cantemos el alfabeto!</a:t>
            </a:r>
            <a:endParaRPr b="1" sz="4000">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0071_Scrapbook_Template_SlidesMania">
  <a:themeElements>
    <a:clrScheme name="Papel">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