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sldIdLst>
    <p:sldId id="257" r:id="rId2"/>
    <p:sldId id="269" r:id="rId3"/>
    <p:sldId id="270" r:id="rId4"/>
    <p:sldId id="362" r:id="rId5"/>
    <p:sldId id="355" r:id="rId6"/>
    <p:sldId id="288" r:id="rId7"/>
    <p:sldId id="365" r:id="rId8"/>
    <p:sldId id="366" r:id="rId9"/>
    <p:sldId id="368" r:id="rId10"/>
    <p:sldId id="370" r:id="rId11"/>
    <p:sldId id="369" r:id="rId12"/>
    <p:sldId id="367" r:id="rId13"/>
    <p:sldId id="349" r:id="rId14"/>
    <p:sldId id="371" r:id="rId15"/>
    <p:sldId id="372" r:id="rId16"/>
    <p:sldId id="285" r:id="rId17"/>
    <p:sldId id="380" r:id="rId18"/>
    <p:sldId id="373" r:id="rId19"/>
    <p:sldId id="374" r:id="rId20"/>
    <p:sldId id="375" r:id="rId21"/>
    <p:sldId id="376" r:id="rId22"/>
    <p:sldId id="377" r:id="rId23"/>
    <p:sldId id="378" r:id="rId24"/>
    <p:sldId id="379" r:id="rId25"/>
    <p:sldId id="381" r:id="rId26"/>
    <p:sldId id="382" r:id="rId27"/>
    <p:sldId id="383" r:id="rId28"/>
    <p:sldId id="384" r:id="rId29"/>
    <p:sldId id="385" r:id="rId30"/>
    <p:sldId id="386" r:id="rId31"/>
    <p:sldId id="387" r:id="rId32"/>
    <p:sldId id="388" r:id="rId33"/>
    <p:sldId id="29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42504-E4AC-4D1B-9B3A-849C4962C07F}"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C212F-730B-4CC3-84C0-2EA6485DD86A}" type="slidenum">
              <a:rPr lang="en-US" smtClean="0"/>
              <a:t>‹#›</a:t>
            </a:fld>
            <a:endParaRPr lang="en-US"/>
          </a:p>
        </p:txBody>
      </p:sp>
    </p:spTree>
    <p:extLst>
      <p:ext uri="{BB962C8B-B14F-4D97-AF65-F5344CB8AC3E}">
        <p14:creationId xmlns:p14="http://schemas.microsoft.com/office/powerpoint/2010/main" val="29673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47EF9-9609-416D-A3D1-A64F3250BE1F}" type="slidenum">
              <a:rPr lang="en-US" smtClean="0"/>
              <a:t>13</a:t>
            </a:fld>
            <a:endParaRPr lang="en-US"/>
          </a:p>
        </p:txBody>
      </p:sp>
    </p:spTree>
    <p:extLst>
      <p:ext uri="{BB962C8B-B14F-4D97-AF65-F5344CB8AC3E}">
        <p14:creationId xmlns:p14="http://schemas.microsoft.com/office/powerpoint/2010/main" val="160093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FC32-D9BD-C8CB-C777-6A55D0D66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8C0C7-B297-E7C9-69E6-19A8FBE4B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4630B-7C1E-F16E-0C83-0AACE89152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CF4114-F94A-9B8D-A272-4879C116E662}"/>
              </a:ext>
            </a:extLst>
          </p:cNvPr>
          <p:cNvSpPr>
            <a:spLocks noGrp="1"/>
          </p:cNvSpPr>
          <p:nvPr>
            <p:ph type="sldNum" sz="quarter" idx="5"/>
          </p:nvPr>
        </p:nvSpPr>
        <p:spPr/>
        <p:txBody>
          <a:bodyPr/>
          <a:lstStyle/>
          <a:p>
            <a:fld id="{04A47EF9-9609-416D-A3D1-A64F3250BE1F}" type="slidenum">
              <a:rPr lang="en-US" smtClean="0"/>
              <a:t>17</a:t>
            </a:fld>
            <a:endParaRPr lang="en-US"/>
          </a:p>
        </p:txBody>
      </p:sp>
    </p:spTree>
    <p:extLst>
      <p:ext uri="{BB962C8B-B14F-4D97-AF65-F5344CB8AC3E}">
        <p14:creationId xmlns:p14="http://schemas.microsoft.com/office/powerpoint/2010/main" val="186817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6ADDD-0F56-7057-4F9B-D5FAAC24A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F0B4A-1F02-7DB8-3C6D-479C617AD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4A070-30FD-152B-9CDC-0FF179696A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00E4B0-0C65-56A1-C1BF-4BE8E763C2E5}"/>
              </a:ext>
            </a:extLst>
          </p:cNvPr>
          <p:cNvSpPr>
            <a:spLocks noGrp="1"/>
          </p:cNvSpPr>
          <p:nvPr>
            <p:ph type="sldNum" sz="quarter" idx="5"/>
          </p:nvPr>
        </p:nvSpPr>
        <p:spPr/>
        <p:txBody>
          <a:bodyPr/>
          <a:lstStyle/>
          <a:p>
            <a:fld id="{04A47EF9-9609-416D-A3D1-A64F3250BE1F}" type="slidenum">
              <a:rPr lang="en-US" smtClean="0"/>
              <a:t>25</a:t>
            </a:fld>
            <a:endParaRPr lang="en-US"/>
          </a:p>
        </p:txBody>
      </p:sp>
    </p:spTree>
    <p:extLst>
      <p:ext uri="{BB962C8B-B14F-4D97-AF65-F5344CB8AC3E}">
        <p14:creationId xmlns:p14="http://schemas.microsoft.com/office/powerpoint/2010/main" val="53660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7803FC-A415-4A28-B030-B277A7D91F6A}"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298111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803FC-A415-4A28-B030-B277A7D91F6A}"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95854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D7803FC-A415-4A28-B030-B277A7D91F6A}"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848685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50C07DD-4026-4207-9B13-F52D8B3B2D37}" type="datetimeFigureOut">
              <a:rPr lang="en-US" smtClean="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D9BF6-CF2D-4488-B852-CD02DBD471EA}" type="slidenum">
              <a:rPr lang="en-US" smtClean="0"/>
              <a:t>‹#›</a:t>
            </a:fld>
            <a:endParaRPr lang="en-US"/>
          </a:p>
        </p:txBody>
      </p:sp>
    </p:spTree>
    <p:extLst>
      <p:ext uri="{BB962C8B-B14F-4D97-AF65-F5344CB8AC3E}">
        <p14:creationId xmlns:p14="http://schemas.microsoft.com/office/powerpoint/2010/main" val="2380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803FC-A415-4A28-B030-B277A7D91F6A}"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123665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803FC-A415-4A28-B030-B277A7D91F6A}"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364164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803FC-A415-4A28-B030-B277A7D91F6A}"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385327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803FC-A415-4A28-B030-B277A7D91F6A}"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23669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7803FC-A415-4A28-B030-B277A7D91F6A}"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310420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7803FC-A415-4A28-B030-B277A7D91F6A}"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123726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7803FC-A415-4A28-B030-B277A7D91F6A}" type="datetimeFigureOut">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138431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803FC-A415-4A28-B030-B277A7D91F6A}" type="datetimeFigureOut">
              <a:rPr lang="en-US" smtClean="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427277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803FC-A415-4A28-B030-B277A7D91F6A}"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296610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D7803FC-A415-4A28-B030-B277A7D91F6A}" type="datetimeFigureOut">
              <a:rPr lang="en-US" smtClean="0"/>
              <a:t>5/23/2025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238998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D7803FC-A415-4A28-B030-B277A7D91F6A}" type="datetimeFigureOut">
              <a:rPr lang="en-US" smtClean="0"/>
              <a:t>5/23/2025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823602-8842-47CF-A2DA-C8F987230E0E}" type="slidenum">
              <a:rPr lang="en-US" smtClean="0"/>
              <a:t>‹#›</a:t>
            </a:fld>
            <a:endParaRPr lang="en-US"/>
          </a:p>
        </p:txBody>
      </p:sp>
    </p:spTree>
    <p:extLst>
      <p:ext uri="{BB962C8B-B14F-4D97-AF65-F5344CB8AC3E}">
        <p14:creationId xmlns:p14="http://schemas.microsoft.com/office/powerpoint/2010/main" val="41702775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523871" y="719903"/>
            <a:ext cx="11144257" cy="2971051"/>
          </a:xfrm>
        </p:spPr>
        <p:txBody>
          <a:bodyPr/>
          <a:lstStyle/>
          <a:p>
            <a:pPr algn="ctr"/>
            <a:r>
              <a:rPr lang="en-US" sz="7200" dirty="0"/>
              <a:t>REFUERZO DE ESPAÑOL PARA PRINCIPIANTES</a:t>
            </a:r>
            <a:endParaRPr lang="en-US" sz="3600" dirty="0"/>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418007"/>
            <a:ext cx="10572000" cy="748892"/>
          </a:xfrm>
        </p:spPr>
        <p:txBody>
          <a:bodyPr>
            <a:noAutofit/>
          </a:bodyPr>
          <a:lstStyle/>
          <a:p>
            <a:pPr algn="l"/>
            <a:r>
              <a:rPr lang="en-US" sz="4400" b="1" dirty="0"/>
              <a:t>Summer Course. Day 4 – Final class</a:t>
            </a:r>
          </a:p>
        </p:txBody>
      </p:sp>
      <p:pic>
        <p:nvPicPr>
          <p:cNvPr id="1026" name="Picture 2" descr="Mount Horeb Area School District - Futura Spanish Adventures">
            <a:extLst>
              <a:ext uri="{FF2B5EF4-FFF2-40B4-BE49-F238E27FC236}">
                <a16:creationId xmlns:a16="http://schemas.microsoft.com/office/drawing/2014/main" id="{9088C31D-A048-5F35-91FD-1B2D1C321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212661"/>
            <a:ext cx="2548954" cy="1014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56E138-9371-30EC-E3D5-E39640CCBE90}"/>
              </a:ext>
            </a:extLst>
          </p:cNvPr>
          <p:cNvSpPr txBox="1"/>
          <p:nvPr/>
        </p:nvSpPr>
        <p:spPr>
          <a:xfrm>
            <a:off x="5285232" y="3864534"/>
            <a:ext cx="6181344" cy="646331"/>
          </a:xfrm>
          <a:prstGeom prst="rect">
            <a:avLst/>
          </a:prstGeom>
          <a:noFill/>
        </p:spPr>
        <p:txBody>
          <a:bodyPr wrap="square">
            <a:spAutoFit/>
          </a:bodyPr>
          <a:lstStyle/>
          <a:p>
            <a:r>
              <a:rPr lang="en-US" sz="3600" b="1" dirty="0"/>
              <a:t>Beginner Spanish Boost</a:t>
            </a:r>
          </a:p>
        </p:txBody>
      </p:sp>
    </p:spTree>
    <p:extLst>
      <p:ext uri="{BB962C8B-B14F-4D97-AF65-F5344CB8AC3E}">
        <p14:creationId xmlns:p14="http://schemas.microsoft.com/office/powerpoint/2010/main" val="37760038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4DA6215A-A90A-36B1-2834-588687BBBC21}"/>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FF27F877-C1E0-4F38-3613-AC3A4948C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9AD490-7F66-27DF-4906-E7179630E081}"/>
              </a:ext>
            </a:extLst>
          </p:cNvPr>
          <p:cNvSpPr txBox="1"/>
          <p:nvPr/>
        </p:nvSpPr>
        <p:spPr>
          <a:xfrm>
            <a:off x="6529387" y="464232"/>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Julie Andrews.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Inglaterra</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hermos</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a</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n-US"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una</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actriz y cantante.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amable.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482" name="Picture 2" descr="32 Facts About Julie Andrews: The Musical Icon and Living Legend - The  Epitome of Elegance - Hollywood Insider">
            <a:extLst>
              <a:ext uri="{FF2B5EF4-FFF2-40B4-BE49-F238E27FC236}">
                <a16:creationId xmlns:a16="http://schemas.microsoft.com/office/drawing/2014/main" id="{848D5D7A-A981-EDAA-6232-36BA72088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328862"/>
            <a:ext cx="37719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43DF110E-AC2B-3046-3CE4-9E0B8DDC3B0B}"/>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F4CAA1C7-2FC0-609A-1917-44ACCC032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A02106-3FDF-C8AB-249B-05DFBB97EF5C}"/>
              </a:ext>
            </a:extLst>
          </p:cNvPr>
          <p:cNvSpPr txBox="1"/>
          <p:nvPr/>
        </p:nvSpPr>
        <p:spPr>
          <a:xfrm>
            <a:off x="6733080" y="416607"/>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Michael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Jordan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los Estados Unidos</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atlético</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n-US" sz="2400" kern="0" dirty="0" err="1">
                <a:solidFill>
                  <a:srgbClr val="000000"/>
                </a:solidFill>
                <a:latin typeface="Aptos" panose="020B0004020202020204" pitchFamily="34" charset="0"/>
                <a:ea typeface="Times New Roman" panose="02020603050405020304" pitchFamily="18" charset="0"/>
                <a:cs typeface="Arial" panose="020B0604020202020204" pitchFamily="34" charset="0"/>
              </a:rPr>
              <a:t>deportista</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generoso.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A392E58-C47F-4FD3-B343-9AB02E1F0C94}"/>
              </a:ext>
            </a:extLst>
          </p:cNvPr>
          <p:cNvPicPr>
            <a:picLocks noChangeAspect="1"/>
          </p:cNvPicPr>
          <p:nvPr/>
        </p:nvPicPr>
        <p:blipFill>
          <a:blip r:embed="rId3"/>
          <a:stretch>
            <a:fillRect/>
          </a:stretch>
        </p:blipFill>
        <p:spPr>
          <a:xfrm>
            <a:off x="2410920" y="1952624"/>
            <a:ext cx="2555272" cy="3971925"/>
          </a:xfrm>
          <a:prstGeom prst="rect">
            <a:avLst/>
          </a:prstGeom>
        </p:spPr>
      </p:pic>
    </p:spTree>
    <p:extLst>
      <p:ext uri="{BB962C8B-B14F-4D97-AF65-F5344CB8AC3E}">
        <p14:creationId xmlns:p14="http://schemas.microsoft.com/office/powerpoint/2010/main" val="417315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9BAF4594-E768-9FBC-7127-9C231600F554}"/>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AE044692-52C9-2455-2EA4-80D2D406D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975A47-02D0-888C-D2BD-2410022FD651}"/>
              </a:ext>
            </a:extLst>
          </p:cNvPr>
          <p:cNvSpPr txBox="1"/>
          <p:nvPr/>
        </p:nvSpPr>
        <p:spPr>
          <a:xfrm>
            <a:off x="6700836" y="416607"/>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Alexander Fleming.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Escocia</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canoso</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doctor.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inteligente.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410" name="Picture 2" descr="Señor Alexander Fleming">
            <a:extLst>
              <a:ext uri="{FF2B5EF4-FFF2-40B4-BE49-F238E27FC236}">
                <a16:creationId xmlns:a16="http://schemas.microsoft.com/office/drawing/2014/main" id="{A05F80F0-335B-D22C-AF08-49DD6C573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2005503"/>
            <a:ext cx="2843212" cy="404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70CB109-11ED-7B83-5587-6D072036D2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65B8D9-CC79-ACBA-C476-283815FC9D61}"/>
              </a:ext>
            </a:extLst>
          </p:cNvPr>
          <p:cNvSpPr txBox="1"/>
          <p:nvPr/>
        </p:nvSpPr>
        <p:spPr>
          <a:xfrm>
            <a:off x="348961" y="1574836"/>
            <a:ext cx="11665527" cy="1200329"/>
          </a:xfrm>
          <a:prstGeom prst="rect">
            <a:avLst/>
          </a:prstGeom>
          <a:noFill/>
        </p:spPr>
        <p:txBody>
          <a:bodyPr wrap="square">
            <a:spAutoFit/>
          </a:bodyPr>
          <a:lstStyle/>
          <a:p>
            <a:pPr algn="ctr"/>
            <a:r>
              <a:rPr lang="en-US" sz="7200" b="1" dirty="0"/>
              <a:t>EL VERBO “GUSTAR”</a:t>
            </a:r>
          </a:p>
        </p:txBody>
      </p:sp>
      <p:pic>
        <p:nvPicPr>
          <p:cNvPr id="21506" name="Picture 2" descr="Like Button Thumbs Up Cartoon Style">
            <a:extLst>
              <a:ext uri="{FF2B5EF4-FFF2-40B4-BE49-F238E27FC236}">
                <a16:creationId xmlns:a16="http://schemas.microsoft.com/office/drawing/2014/main" id="{B34C190E-0AF5-DC05-69A1-3C561786F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299" y="2914649"/>
            <a:ext cx="252412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93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E8E0-0AF0-87D7-7679-962A3B5544A3}"/>
              </a:ext>
            </a:extLst>
          </p:cNvPr>
          <p:cNvSpPr>
            <a:spLocks noGrp="1"/>
          </p:cNvSpPr>
          <p:nvPr>
            <p:ph type="title"/>
          </p:nvPr>
        </p:nvSpPr>
        <p:spPr>
          <a:xfrm>
            <a:off x="1333875" y="414411"/>
            <a:ext cx="10571998" cy="970450"/>
          </a:xfrm>
        </p:spPr>
        <p:txBody>
          <a:bodyPr/>
          <a:lstStyle/>
          <a:p>
            <a:r>
              <a:rPr lang="es-GT" dirty="0"/>
              <a:t>GUSTAR: </a:t>
            </a:r>
            <a:r>
              <a:rPr lang="es-GT" dirty="0" err="1"/>
              <a:t>to</a:t>
            </a:r>
            <a:r>
              <a:rPr lang="es-GT" dirty="0"/>
              <a:t> </a:t>
            </a:r>
            <a:r>
              <a:rPr lang="es-GT" dirty="0" err="1"/>
              <a:t>like</a:t>
            </a:r>
            <a:endParaRPr lang="en-US" dirty="0"/>
          </a:p>
        </p:txBody>
      </p:sp>
      <p:sp>
        <p:nvSpPr>
          <p:cNvPr id="4" name="TextBox 3">
            <a:extLst>
              <a:ext uri="{FF2B5EF4-FFF2-40B4-BE49-F238E27FC236}">
                <a16:creationId xmlns:a16="http://schemas.microsoft.com/office/drawing/2014/main" id="{A35859D7-E0C4-9AD9-1414-6F66E0221975}"/>
              </a:ext>
            </a:extLst>
          </p:cNvPr>
          <p:cNvSpPr txBox="1"/>
          <p:nvPr/>
        </p:nvSpPr>
        <p:spPr>
          <a:xfrm>
            <a:off x="810000" y="2542044"/>
            <a:ext cx="10496550" cy="3416320"/>
          </a:xfrm>
          <a:prstGeom prst="rect">
            <a:avLst/>
          </a:prstGeom>
          <a:noFill/>
        </p:spPr>
        <p:txBody>
          <a:bodyPr wrap="square">
            <a:spAutoFit/>
          </a:bodyPr>
          <a:lstStyle/>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Spanish language, the verb “GUSTAR” means to like something or like doing something. </a:t>
            </a:r>
          </a:p>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structure is peculiar, as it doesn't use the personal subject pronoun (I, you, he, etc.) but rather the indirect object pronoun (me, you, him, us, you, them) to indicate who likes or dislikes. </a:t>
            </a:r>
          </a:p>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verb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gustar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conjugated in the third person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gusta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gustan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agreeing with the noun that follows.</a:t>
            </a:r>
          </a:p>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 we will use only the GUSTA and NO ME GUSTA forms:</a:t>
            </a:r>
          </a:p>
          <a:p>
            <a:pPr marL="0" marR="0" algn="jus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buNone/>
            </a:pPr>
            <a:r>
              <a:rPr lang="en-US" sz="1800" kern="100" dirty="0">
                <a:effectLst/>
                <a:latin typeface="ADLaM Display" panose="02010000000000000000" pitchFamily="2" charset="0"/>
                <a:ea typeface="Aptos" panose="020B0004020202020204" pitchFamily="34" charset="0"/>
                <a:cs typeface="Times New Roman" panose="02020603050405020304" pitchFamily="18" charset="0"/>
              </a:rPr>
              <a:t>Me </a:t>
            </a:r>
            <a:r>
              <a:rPr lang="en-US" sz="1800" kern="100" dirty="0" err="1">
                <a:effectLst/>
                <a:latin typeface="ADLaM Display" panose="02010000000000000000" pitchFamily="2" charset="0"/>
                <a:ea typeface="Aptos" panose="020B0004020202020204" pitchFamily="34" charset="0"/>
                <a:cs typeface="Times New Roman" panose="02020603050405020304" pitchFamily="18" charset="0"/>
              </a:rPr>
              <a:t>gusta</a:t>
            </a:r>
            <a:r>
              <a:rPr lang="en-US" sz="1800" kern="100" dirty="0">
                <a:effectLst/>
                <a:latin typeface="ADLaM Display" panose="02010000000000000000" pitchFamily="2" charset="0"/>
                <a:ea typeface="Aptos" panose="020B0004020202020204" pitchFamily="34" charset="0"/>
                <a:cs typeface="Times New Roman" panose="02020603050405020304" pitchFamily="18" charset="0"/>
              </a:rPr>
              <a:t> = I like it                         No me </a:t>
            </a:r>
            <a:r>
              <a:rPr lang="en-US" sz="1800" kern="100" dirty="0" err="1">
                <a:effectLst/>
                <a:latin typeface="ADLaM Display" panose="02010000000000000000" pitchFamily="2" charset="0"/>
                <a:ea typeface="Aptos" panose="020B0004020202020204" pitchFamily="34" charset="0"/>
                <a:cs typeface="Times New Roman" panose="02020603050405020304" pitchFamily="18" charset="0"/>
              </a:rPr>
              <a:t>gusta</a:t>
            </a:r>
            <a:r>
              <a:rPr lang="en-US" sz="1800" kern="100" dirty="0">
                <a:effectLst/>
                <a:latin typeface="ADLaM Display" panose="02010000000000000000" pitchFamily="2" charset="0"/>
                <a:ea typeface="Aptos" panose="020B0004020202020204" pitchFamily="34" charset="0"/>
                <a:cs typeface="Times New Roman" panose="02020603050405020304" pitchFamily="18" charset="0"/>
              </a:rPr>
              <a:t> = I don’t like 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US"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s-GT" sz="1800" b="1" kern="100" dirty="0">
                <a:solidFill>
                  <a:srgbClr val="0070C0"/>
                </a:solidFill>
                <a:effectLst/>
                <a:highlight>
                  <a:srgbClr val="00FFFF"/>
                </a:highlight>
                <a:latin typeface="Aptos" panose="020B0004020202020204" pitchFamily="34" charset="0"/>
                <a:ea typeface="Aptos" panose="020B0004020202020204" pitchFamily="34" charset="0"/>
                <a:cs typeface="Times New Roman" panose="02020603050405020304" pitchFamily="18" charset="0"/>
              </a:rPr>
              <a:t>Me gusta</a:t>
            </a:r>
            <a:r>
              <a:rPr lang="es-GT"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s-GT" sz="1800" kern="100" dirty="0">
                <a:effectLst/>
                <a:latin typeface="Aptos" panose="020B0004020202020204" pitchFamily="34" charset="0"/>
                <a:ea typeface="Aptos" panose="020B0004020202020204" pitchFamily="34" charset="0"/>
                <a:cs typeface="Times New Roman" panose="02020603050405020304" pitchFamily="18" charset="0"/>
              </a:rPr>
              <a:t>escuchar música.                         </a:t>
            </a:r>
            <a:r>
              <a:rPr lang="es-GT" sz="1800" b="1" kern="100" dirty="0">
                <a:solidFill>
                  <a:srgbClr val="0070C0"/>
                </a:solidFill>
                <a:effectLst/>
                <a:highlight>
                  <a:srgbClr val="00FFFF"/>
                </a:highlight>
                <a:latin typeface="Aptos" panose="020B0004020202020204" pitchFamily="34" charset="0"/>
                <a:ea typeface="Aptos" panose="020B0004020202020204" pitchFamily="34" charset="0"/>
                <a:cs typeface="Times New Roman" panose="02020603050405020304" pitchFamily="18" charset="0"/>
              </a:rPr>
              <a:t>No me gusta</a:t>
            </a:r>
            <a:r>
              <a:rPr lang="es-GT"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s-GT" sz="1800" kern="100" dirty="0">
                <a:effectLst/>
                <a:latin typeface="Aptos" panose="020B0004020202020204" pitchFamily="34" charset="0"/>
                <a:ea typeface="Aptos" panose="020B0004020202020204" pitchFamily="34" charset="0"/>
                <a:cs typeface="Times New Roman" panose="02020603050405020304" pitchFamily="18" charset="0"/>
              </a:rPr>
              <a:t>escuchar música.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s-GT"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also going to focus on telling if we like to do certain chores or not.</a:t>
            </a:r>
          </a:p>
        </p:txBody>
      </p:sp>
    </p:spTree>
    <p:extLst>
      <p:ext uri="{BB962C8B-B14F-4D97-AF65-F5344CB8AC3E}">
        <p14:creationId xmlns:p14="http://schemas.microsoft.com/office/powerpoint/2010/main" val="13361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wipe(down)">
                                      <p:cBhvr>
                                        <p:cTn id="87" dur="580">
                                          <p:stCondLst>
                                            <p:cond delay="0"/>
                                          </p:stCondLst>
                                        </p:cTn>
                                        <p:tgtEl>
                                          <p:spTgt spid="4">
                                            <p:txEl>
                                              <p:pRg st="5" end="5"/>
                                            </p:txEl>
                                          </p:spTgt>
                                        </p:tgtEl>
                                      </p:cBhvr>
                                    </p:animEffect>
                                    <p:anim calcmode="lin" valueType="num">
                                      <p:cBhvr>
                                        <p:cTn id="8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5" end="5"/>
                                            </p:txEl>
                                          </p:spTgt>
                                        </p:tgtEl>
                                      </p:cBhvr>
                                      <p:to x="100000" y="60000"/>
                                    </p:animScale>
                                    <p:animScale>
                                      <p:cBhvr>
                                        <p:cTn id="94" dur="166" decel="50000">
                                          <p:stCondLst>
                                            <p:cond delay="676"/>
                                          </p:stCondLst>
                                        </p:cTn>
                                        <p:tgtEl>
                                          <p:spTgt spid="4">
                                            <p:txEl>
                                              <p:pRg st="5" end="5"/>
                                            </p:txEl>
                                          </p:spTgt>
                                        </p:tgtEl>
                                      </p:cBhvr>
                                      <p:to x="100000" y="100000"/>
                                    </p:animScale>
                                    <p:animScale>
                                      <p:cBhvr>
                                        <p:cTn id="95" dur="26">
                                          <p:stCondLst>
                                            <p:cond delay="1312"/>
                                          </p:stCondLst>
                                        </p:cTn>
                                        <p:tgtEl>
                                          <p:spTgt spid="4">
                                            <p:txEl>
                                              <p:pRg st="5" end="5"/>
                                            </p:txEl>
                                          </p:spTgt>
                                        </p:tgtEl>
                                      </p:cBhvr>
                                      <p:to x="100000" y="80000"/>
                                    </p:animScale>
                                    <p:animScale>
                                      <p:cBhvr>
                                        <p:cTn id="96" dur="166" decel="50000">
                                          <p:stCondLst>
                                            <p:cond delay="1338"/>
                                          </p:stCondLst>
                                        </p:cTn>
                                        <p:tgtEl>
                                          <p:spTgt spid="4">
                                            <p:txEl>
                                              <p:pRg st="5" end="5"/>
                                            </p:txEl>
                                          </p:spTgt>
                                        </p:tgtEl>
                                      </p:cBhvr>
                                      <p:to x="100000" y="100000"/>
                                    </p:animScale>
                                    <p:animScale>
                                      <p:cBhvr>
                                        <p:cTn id="97" dur="26">
                                          <p:stCondLst>
                                            <p:cond delay="1642"/>
                                          </p:stCondLst>
                                        </p:cTn>
                                        <p:tgtEl>
                                          <p:spTgt spid="4">
                                            <p:txEl>
                                              <p:pRg st="5" end="5"/>
                                            </p:txEl>
                                          </p:spTgt>
                                        </p:tgtEl>
                                      </p:cBhvr>
                                      <p:to x="100000" y="90000"/>
                                    </p:animScale>
                                    <p:animScale>
                                      <p:cBhvr>
                                        <p:cTn id="98" dur="166" decel="50000">
                                          <p:stCondLst>
                                            <p:cond delay="1668"/>
                                          </p:stCondLst>
                                        </p:cTn>
                                        <p:tgtEl>
                                          <p:spTgt spid="4">
                                            <p:txEl>
                                              <p:pRg st="5" end="5"/>
                                            </p:txEl>
                                          </p:spTgt>
                                        </p:tgtEl>
                                      </p:cBhvr>
                                      <p:to x="100000" y="100000"/>
                                    </p:animScale>
                                    <p:animScale>
                                      <p:cBhvr>
                                        <p:cTn id="99" dur="26">
                                          <p:stCondLst>
                                            <p:cond delay="1808"/>
                                          </p:stCondLst>
                                        </p:cTn>
                                        <p:tgtEl>
                                          <p:spTgt spid="4">
                                            <p:txEl>
                                              <p:pRg st="5" end="5"/>
                                            </p:txEl>
                                          </p:spTgt>
                                        </p:tgtEl>
                                      </p:cBhvr>
                                      <p:to x="100000" y="95000"/>
                                    </p:animScale>
                                    <p:animScale>
                                      <p:cBhvr>
                                        <p:cTn id="100" dur="166" decel="50000">
                                          <p:stCondLst>
                                            <p:cond delay="1834"/>
                                          </p:stCondLst>
                                        </p:cTn>
                                        <p:tgtEl>
                                          <p:spTgt spid="4">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4">
                                            <p:txEl>
                                              <p:pRg st="6" end="6"/>
                                            </p:txEl>
                                          </p:spTgt>
                                        </p:tgtEl>
                                        <p:attrNameLst>
                                          <p:attrName>style.visibility</p:attrName>
                                        </p:attrNameLst>
                                      </p:cBhvr>
                                      <p:to>
                                        <p:strVal val="visible"/>
                                      </p:to>
                                    </p:set>
                                    <p:animEffect transition="in" filter="wipe(down)">
                                      <p:cBhvr>
                                        <p:cTn id="103" dur="580">
                                          <p:stCondLst>
                                            <p:cond delay="0"/>
                                          </p:stCondLst>
                                        </p:cTn>
                                        <p:tgtEl>
                                          <p:spTgt spid="4">
                                            <p:txEl>
                                              <p:pRg st="6" end="6"/>
                                            </p:txEl>
                                          </p:spTgt>
                                        </p:tgtEl>
                                      </p:cBhvr>
                                    </p:animEffect>
                                    <p:anim calcmode="lin" valueType="num">
                                      <p:cBhvr>
                                        <p:cTn id="10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xEl>
                                              <p:pRg st="6" end="6"/>
                                            </p:txEl>
                                          </p:spTgt>
                                        </p:tgtEl>
                                      </p:cBhvr>
                                      <p:to x="100000" y="60000"/>
                                    </p:animScale>
                                    <p:animScale>
                                      <p:cBhvr>
                                        <p:cTn id="110" dur="166" decel="50000">
                                          <p:stCondLst>
                                            <p:cond delay="676"/>
                                          </p:stCondLst>
                                        </p:cTn>
                                        <p:tgtEl>
                                          <p:spTgt spid="4">
                                            <p:txEl>
                                              <p:pRg st="6" end="6"/>
                                            </p:txEl>
                                          </p:spTgt>
                                        </p:tgtEl>
                                      </p:cBhvr>
                                      <p:to x="100000" y="100000"/>
                                    </p:animScale>
                                    <p:animScale>
                                      <p:cBhvr>
                                        <p:cTn id="111" dur="26">
                                          <p:stCondLst>
                                            <p:cond delay="1312"/>
                                          </p:stCondLst>
                                        </p:cTn>
                                        <p:tgtEl>
                                          <p:spTgt spid="4">
                                            <p:txEl>
                                              <p:pRg st="6" end="6"/>
                                            </p:txEl>
                                          </p:spTgt>
                                        </p:tgtEl>
                                      </p:cBhvr>
                                      <p:to x="100000" y="80000"/>
                                    </p:animScale>
                                    <p:animScale>
                                      <p:cBhvr>
                                        <p:cTn id="112" dur="166" decel="50000">
                                          <p:stCondLst>
                                            <p:cond delay="1338"/>
                                          </p:stCondLst>
                                        </p:cTn>
                                        <p:tgtEl>
                                          <p:spTgt spid="4">
                                            <p:txEl>
                                              <p:pRg st="6" end="6"/>
                                            </p:txEl>
                                          </p:spTgt>
                                        </p:tgtEl>
                                      </p:cBhvr>
                                      <p:to x="100000" y="100000"/>
                                    </p:animScale>
                                    <p:animScale>
                                      <p:cBhvr>
                                        <p:cTn id="113" dur="26">
                                          <p:stCondLst>
                                            <p:cond delay="1642"/>
                                          </p:stCondLst>
                                        </p:cTn>
                                        <p:tgtEl>
                                          <p:spTgt spid="4">
                                            <p:txEl>
                                              <p:pRg st="6" end="6"/>
                                            </p:txEl>
                                          </p:spTgt>
                                        </p:tgtEl>
                                      </p:cBhvr>
                                      <p:to x="100000" y="90000"/>
                                    </p:animScale>
                                    <p:animScale>
                                      <p:cBhvr>
                                        <p:cTn id="114" dur="166" decel="50000">
                                          <p:stCondLst>
                                            <p:cond delay="1668"/>
                                          </p:stCondLst>
                                        </p:cTn>
                                        <p:tgtEl>
                                          <p:spTgt spid="4">
                                            <p:txEl>
                                              <p:pRg st="6" end="6"/>
                                            </p:txEl>
                                          </p:spTgt>
                                        </p:tgtEl>
                                      </p:cBhvr>
                                      <p:to x="100000" y="100000"/>
                                    </p:animScale>
                                    <p:animScale>
                                      <p:cBhvr>
                                        <p:cTn id="115" dur="26">
                                          <p:stCondLst>
                                            <p:cond delay="1808"/>
                                          </p:stCondLst>
                                        </p:cTn>
                                        <p:tgtEl>
                                          <p:spTgt spid="4">
                                            <p:txEl>
                                              <p:pRg st="6" end="6"/>
                                            </p:txEl>
                                          </p:spTgt>
                                        </p:tgtEl>
                                      </p:cBhvr>
                                      <p:to x="100000" y="95000"/>
                                    </p:animScale>
                                    <p:animScale>
                                      <p:cBhvr>
                                        <p:cTn id="116" dur="166" decel="50000">
                                          <p:stCondLst>
                                            <p:cond delay="1834"/>
                                          </p:stCondLst>
                                        </p:cTn>
                                        <p:tgtEl>
                                          <p:spTgt spid="4">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4">
                                            <p:txEl>
                                              <p:pRg st="7" end="7"/>
                                            </p:txEl>
                                          </p:spTgt>
                                        </p:tgtEl>
                                        <p:attrNameLst>
                                          <p:attrName>style.visibility</p:attrName>
                                        </p:attrNameLst>
                                      </p:cBhvr>
                                      <p:to>
                                        <p:strVal val="visible"/>
                                      </p:to>
                                    </p:set>
                                    <p:animEffect transition="in" filter="wipe(down)">
                                      <p:cBhvr>
                                        <p:cTn id="119" dur="580">
                                          <p:stCondLst>
                                            <p:cond delay="0"/>
                                          </p:stCondLst>
                                        </p:cTn>
                                        <p:tgtEl>
                                          <p:spTgt spid="4">
                                            <p:txEl>
                                              <p:pRg st="7" end="7"/>
                                            </p:txEl>
                                          </p:spTgt>
                                        </p:tgtEl>
                                      </p:cBhvr>
                                    </p:animEffect>
                                    <p:anim calcmode="lin" valueType="num">
                                      <p:cBhvr>
                                        <p:cTn id="120"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4">
                                            <p:txEl>
                                              <p:pRg st="7" end="7"/>
                                            </p:txEl>
                                          </p:spTgt>
                                        </p:tgtEl>
                                      </p:cBhvr>
                                      <p:to x="100000" y="60000"/>
                                    </p:animScale>
                                    <p:animScale>
                                      <p:cBhvr>
                                        <p:cTn id="126" dur="166" decel="50000">
                                          <p:stCondLst>
                                            <p:cond delay="676"/>
                                          </p:stCondLst>
                                        </p:cTn>
                                        <p:tgtEl>
                                          <p:spTgt spid="4">
                                            <p:txEl>
                                              <p:pRg st="7" end="7"/>
                                            </p:txEl>
                                          </p:spTgt>
                                        </p:tgtEl>
                                      </p:cBhvr>
                                      <p:to x="100000" y="100000"/>
                                    </p:animScale>
                                    <p:animScale>
                                      <p:cBhvr>
                                        <p:cTn id="127" dur="26">
                                          <p:stCondLst>
                                            <p:cond delay="1312"/>
                                          </p:stCondLst>
                                        </p:cTn>
                                        <p:tgtEl>
                                          <p:spTgt spid="4">
                                            <p:txEl>
                                              <p:pRg st="7" end="7"/>
                                            </p:txEl>
                                          </p:spTgt>
                                        </p:tgtEl>
                                      </p:cBhvr>
                                      <p:to x="100000" y="80000"/>
                                    </p:animScale>
                                    <p:animScale>
                                      <p:cBhvr>
                                        <p:cTn id="128" dur="166" decel="50000">
                                          <p:stCondLst>
                                            <p:cond delay="1338"/>
                                          </p:stCondLst>
                                        </p:cTn>
                                        <p:tgtEl>
                                          <p:spTgt spid="4">
                                            <p:txEl>
                                              <p:pRg st="7" end="7"/>
                                            </p:txEl>
                                          </p:spTgt>
                                        </p:tgtEl>
                                      </p:cBhvr>
                                      <p:to x="100000" y="100000"/>
                                    </p:animScale>
                                    <p:animScale>
                                      <p:cBhvr>
                                        <p:cTn id="129" dur="26">
                                          <p:stCondLst>
                                            <p:cond delay="1642"/>
                                          </p:stCondLst>
                                        </p:cTn>
                                        <p:tgtEl>
                                          <p:spTgt spid="4">
                                            <p:txEl>
                                              <p:pRg st="7" end="7"/>
                                            </p:txEl>
                                          </p:spTgt>
                                        </p:tgtEl>
                                      </p:cBhvr>
                                      <p:to x="100000" y="90000"/>
                                    </p:animScale>
                                    <p:animScale>
                                      <p:cBhvr>
                                        <p:cTn id="130" dur="166" decel="50000">
                                          <p:stCondLst>
                                            <p:cond delay="1668"/>
                                          </p:stCondLst>
                                        </p:cTn>
                                        <p:tgtEl>
                                          <p:spTgt spid="4">
                                            <p:txEl>
                                              <p:pRg st="7" end="7"/>
                                            </p:txEl>
                                          </p:spTgt>
                                        </p:tgtEl>
                                      </p:cBhvr>
                                      <p:to x="100000" y="100000"/>
                                    </p:animScale>
                                    <p:animScale>
                                      <p:cBhvr>
                                        <p:cTn id="131" dur="26">
                                          <p:stCondLst>
                                            <p:cond delay="1808"/>
                                          </p:stCondLst>
                                        </p:cTn>
                                        <p:tgtEl>
                                          <p:spTgt spid="4">
                                            <p:txEl>
                                              <p:pRg st="7" end="7"/>
                                            </p:txEl>
                                          </p:spTgt>
                                        </p:tgtEl>
                                      </p:cBhvr>
                                      <p:to x="100000" y="95000"/>
                                    </p:animScale>
                                    <p:animScale>
                                      <p:cBhvr>
                                        <p:cTn id="132" dur="166" decel="50000">
                                          <p:stCondLst>
                                            <p:cond delay="1834"/>
                                          </p:stCondLst>
                                        </p:cTn>
                                        <p:tgtEl>
                                          <p:spTgt spid="4">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
                                            <p:txEl>
                                              <p:pRg st="8" end="8"/>
                                            </p:txEl>
                                          </p:spTgt>
                                        </p:tgtEl>
                                        <p:attrNameLst>
                                          <p:attrName>style.visibility</p:attrName>
                                        </p:attrNameLst>
                                      </p:cBhvr>
                                      <p:to>
                                        <p:strVal val="visible"/>
                                      </p:to>
                                    </p:set>
                                    <p:animEffect transition="in" filter="wipe(down)">
                                      <p:cBhvr>
                                        <p:cTn id="135" dur="580">
                                          <p:stCondLst>
                                            <p:cond delay="0"/>
                                          </p:stCondLst>
                                        </p:cTn>
                                        <p:tgtEl>
                                          <p:spTgt spid="4">
                                            <p:txEl>
                                              <p:pRg st="8" end="8"/>
                                            </p:txEl>
                                          </p:spTgt>
                                        </p:tgtEl>
                                      </p:cBhvr>
                                    </p:animEffect>
                                    <p:anim calcmode="lin" valueType="num">
                                      <p:cBhvr>
                                        <p:cTn id="136"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xEl>
                                              <p:pRg st="8" end="8"/>
                                            </p:txEl>
                                          </p:spTgt>
                                        </p:tgtEl>
                                      </p:cBhvr>
                                      <p:to x="100000" y="60000"/>
                                    </p:animScale>
                                    <p:animScale>
                                      <p:cBhvr>
                                        <p:cTn id="142" dur="166" decel="50000">
                                          <p:stCondLst>
                                            <p:cond delay="676"/>
                                          </p:stCondLst>
                                        </p:cTn>
                                        <p:tgtEl>
                                          <p:spTgt spid="4">
                                            <p:txEl>
                                              <p:pRg st="8" end="8"/>
                                            </p:txEl>
                                          </p:spTgt>
                                        </p:tgtEl>
                                      </p:cBhvr>
                                      <p:to x="100000" y="100000"/>
                                    </p:animScale>
                                    <p:animScale>
                                      <p:cBhvr>
                                        <p:cTn id="143" dur="26">
                                          <p:stCondLst>
                                            <p:cond delay="1312"/>
                                          </p:stCondLst>
                                        </p:cTn>
                                        <p:tgtEl>
                                          <p:spTgt spid="4">
                                            <p:txEl>
                                              <p:pRg st="8" end="8"/>
                                            </p:txEl>
                                          </p:spTgt>
                                        </p:tgtEl>
                                      </p:cBhvr>
                                      <p:to x="100000" y="80000"/>
                                    </p:animScale>
                                    <p:animScale>
                                      <p:cBhvr>
                                        <p:cTn id="144" dur="166" decel="50000">
                                          <p:stCondLst>
                                            <p:cond delay="1338"/>
                                          </p:stCondLst>
                                        </p:cTn>
                                        <p:tgtEl>
                                          <p:spTgt spid="4">
                                            <p:txEl>
                                              <p:pRg st="8" end="8"/>
                                            </p:txEl>
                                          </p:spTgt>
                                        </p:tgtEl>
                                      </p:cBhvr>
                                      <p:to x="100000" y="100000"/>
                                    </p:animScale>
                                    <p:animScale>
                                      <p:cBhvr>
                                        <p:cTn id="145" dur="26">
                                          <p:stCondLst>
                                            <p:cond delay="1642"/>
                                          </p:stCondLst>
                                        </p:cTn>
                                        <p:tgtEl>
                                          <p:spTgt spid="4">
                                            <p:txEl>
                                              <p:pRg st="8" end="8"/>
                                            </p:txEl>
                                          </p:spTgt>
                                        </p:tgtEl>
                                      </p:cBhvr>
                                      <p:to x="100000" y="90000"/>
                                    </p:animScale>
                                    <p:animScale>
                                      <p:cBhvr>
                                        <p:cTn id="146" dur="166" decel="50000">
                                          <p:stCondLst>
                                            <p:cond delay="1668"/>
                                          </p:stCondLst>
                                        </p:cTn>
                                        <p:tgtEl>
                                          <p:spTgt spid="4">
                                            <p:txEl>
                                              <p:pRg st="8" end="8"/>
                                            </p:txEl>
                                          </p:spTgt>
                                        </p:tgtEl>
                                      </p:cBhvr>
                                      <p:to x="100000" y="100000"/>
                                    </p:animScale>
                                    <p:animScale>
                                      <p:cBhvr>
                                        <p:cTn id="147" dur="26">
                                          <p:stCondLst>
                                            <p:cond delay="1808"/>
                                          </p:stCondLst>
                                        </p:cTn>
                                        <p:tgtEl>
                                          <p:spTgt spid="4">
                                            <p:txEl>
                                              <p:pRg st="8" end="8"/>
                                            </p:txEl>
                                          </p:spTgt>
                                        </p:tgtEl>
                                      </p:cBhvr>
                                      <p:to x="100000" y="95000"/>
                                    </p:animScale>
                                    <p:animScale>
                                      <p:cBhvr>
                                        <p:cTn id="148" dur="166" decel="50000">
                                          <p:stCondLst>
                                            <p:cond delay="1834"/>
                                          </p:stCondLst>
                                        </p:cTn>
                                        <p:tgtEl>
                                          <p:spTgt spid="4">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4">
                                            <p:txEl>
                                              <p:pRg st="9" end="9"/>
                                            </p:txEl>
                                          </p:spTgt>
                                        </p:tgtEl>
                                        <p:attrNameLst>
                                          <p:attrName>style.visibility</p:attrName>
                                        </p:attrNameLst>
                                      </p:cBhvr>
                                      <p:to>
                                        <p:strVal val="visible"/>
                                      </p:to>
                                    </p:set>
                                    <p:animEffect transition="in" filter="wipe(down)">
                                      <p:cBhvr>
                                        <p:cTn id="151" dur="580">
                                          <p:stCondLst>
                                            <p:cond delay="0"/>
                                          </p:stCondLst>
                                        </p:cTn>
                                        <p:tgtEl>
                                          <p:spTgt spid="4">
                                            <p:txEl>
                                              <p:pRg st="9" end="9"/>
                                            </p:txEl>
                                          </p:spTgt>
                                        </p:tgtEl>
                                      </p:cBhvr>
                                    </p:animEffect>
                                    <p:anim calcmode="lin" valueType="num">
                                      <p:cBhvr>
                                        <p:cTn id="152"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txEl>
                                              <p:pRg st="9" end="9"/>
                                            </p:txEl>
                                          </p:spTgt>
                                        </p:tgtEl>
                                      </p:cBhvr>
                                      <p:to x="100000" y="60000"/>
                                    </p:animScale>
                                    <p:animScale>
                                      <p:cBhvr>
                                        <p:cTn id="158" dur="166" decel="50000">
                                          <p:stCondLst>
                                            <p:cond delay="676"/>
                                          </p:stCondLst>
                                        </p:cTn>
                                        <p:tgtEl>
                                          <p:spTgt spid="4">
                                            <p:txEl>
                                              <p:pRg st="9" end="9"/>
                                            </p:txEl>
                                          </p:spTgt>
                                        </p:tgtEl>
                                      </p:cBhvr>
                                      <p:to x="100000" y="100000"/>
                                    </p:animScale>
                                    <p:animScale>
                                      <p:cBhvr>
                                        <p:cTn id="159" dur="26">
                                          <p:stCondLst>
                                            <p:cond delay="1312"/>
                                          </p:stCondLst>
                                        </p:cTn>
                                        <p:tgtEl>
                                          <p:spTgt spid="4">
                                            <p:txEl>
                                              <p:pRg st="9" end="9"/>
                                            </p:txEl>
                                          </p:spTgt>
                                        </p:tgtEl>
                                      </p:cBhvr>
                                      <p:to x="100000" y="80000"/>
                                    </p:animScale>
                                    <p:animScale>
                                      <p:cBhvr>
                                        <p:cTn id="160" dur="166" decel="50000">
                                          <p:stCondLst>
                                            <p:cond delay="1338"/>
                                          </p:stCondLst>
                                        </p:cTn>
                                        <p:tgtEl>
                                          <p:spTgt spid="4">
                                            <p:txEl>
                                              <p:pRg st="9" end="9"/>
                                            </p:txEl>
                                          </p:spTgt>
                                        </p:tgtEl>
                                      </p:cBhvr>
                                      <p:to x="100000" y="100000"/>
                                    </p:animScale>
                                    <p:animScale>
                                      <p:cBhvr>
                                        <p:cTn id="161" dur="26">
                                          <p:stCondLst>
                                            <p:cond delay="1642"/>
                                          </p:stCondLst>
                                        </p:cTn>
                                        <p:tgtEl>
                                          <p:spTgt spid="4">
                                            <p:txEl>
                                              <p:pRg st="9" end="9"/>
                                            </p:txEl>
                                          </p:spTgt>
                                        </p:tgtEl>
                                      </p:cBhvr>
                                      <p:to x="100000" y="90000"/>
                                    </p:animScale>
                                    <p:animScale>
                                      <p:cBhvr>
                                        <p:cTn id="162" dur="166" decel="50000">
                                          <p:stCondLst>
                                            <p:cond delay="1668"/>
                                          </p:stCondLst>
                                        </p:cTn>
                                        <p:tgtEl>
                                          <p:spTgt spid="4">
                                            <p:txEl>
                                              <p:pRg st="9" end="9"/>
                                            </p:txEl>
                                          </p:spTgt>
                                        </p:tgtEl>
                                      </p:cBhvr>
                                      <p:to x="100000" y="100000"/>
                                    </p:animScale>
                                    <p:animScale>
                                      <p:cBhvr>
                                        <p:cTn id="163" dur="26">
                                          <p:stCondLst>
                                            <p:cond delay="1808"/>
                                          </p:stCondLst>
                                        </p:cTn>
                                        <p:tgtEl>
                                          <p:spTgt spid="4">
                                            <p:txEl>
                                              <p:pRg st="9" end="9"/>
                                            </p:txEl>
                                          </p:spTgt>
                                        </p:tgtEl>
                                      </p:cBhvr>
                                      <p:to x="100000" y="95000"/>
                                    </p:animScale>
                                    <p:animScale>
                                      <p:cBhvr>
                                        <p:cTn id="164" dur="166" decel="50000">
                                          <p:stCondLst>
                                            <p:cond delay="1834"/>
                                          </p:stCondLst>
                                        </p:cTn>
                                        <p:tgtEl>
                                          <p:spTgt spid="4">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58B51D-1E40-BFB0-1278-EFCC29FF1590}"/>
              </a:ext>
            </a:extLst>
          </p:cNvPr>
          <p:cNvGraphicFramePr>
            <a:graphicFrameLocks noGrp="1"/>
          </p:cNvGraphicFramePr>
          <p:nvPr>
            <p:extLst>
              <p:ext uri="{D42A27DB-BD31-4B8C-83A1-F6EECF244321}">
                <p14:modId xmlns:p14="http://schemas.microsoft.com/office/powerpoint/2010/main" val="2898792564"/>
              </p:ext>
            </p:extLst>
          </p:nvPr>
        </p:nvGraphicFramePr>
        <p:xfrm>
          <a:off x="1634776" y="447674"/>
          <a:ext cx="9020176" cy="5567680"/>
        </p:xfrm>
        <a:graphic>
          <a:graphicData uri="http://schemas.openxmlformats.org/drawingml/2006/table">
            <a:tbl>
              <a:tblPr firstRow="1" firstCol="1" bandRow="1">
                <a:tableStyleId>{5C22544A-7EE6-4342-B048-85BDC9FD1C3A}</a:tableStyleId>
              </a:tblPr>
              <a:tblGrid>
                <a:gridCol w="2255044">
                  <a:extLst>
                    <a:ext uri="{9D8B030D-6E8A-4147-A177-3AD203B41FA5}">
                      <a16:colId xmlns:a16="http://schemas.microsoft.com/office/drawing/2014/main" val="3085163537"/>
                    </a:ext>
                  </a:extLst>
                </a:gridCol>
                <a:gridCol w="2255044">
                  <a:extLst>
                    <a:ext uri="{9D8B030D-6E8A-4147-A177-3AD203B41FA5}">
                      <a16:colId xmlns:a16="http://schemas.microsoft.com/office/drawing/2014/main" val="3744226128"/>
                    </a:ext>
                  </a:extLst>
                </a:gridCol>
                <a:gridCol w="2255044">
                  <a:extLst>
                    <a:ext uri="{9D8B030D-6E8A-4147-A177-3AD203B41FA5}">
                      <a16:colId xmlns:a16="http://schemas.microsoft.com/office/drawing/2014/main" val="4171597797"/>
                    </a:ext>
                  </a:extLst>
                </a:gridCol>
                <a:gridCol w="2255044">
                  <a:extLst>
                    <a:ext uri="{9D8B030D-6E8A-4147-A177-3AD203B41FA5}">
                      <a16:colId xmlns:a16="http://schemas.microsoft.com/office/drawing/2014/main" val="1262890958"/>
                    </a:ext>
                  </a:extLst>
                </a:gridCol>
              </a:tblGrid>
              <a:tr h="232917">
                <a:tc gridSpan="2">
                  <a:txBody>
                    <a:bodyPr/>
                    <a:lstStyle/>
                    <a:p>
                      <a:pPr marL="0" marR="0" algn="ctr">
                        <a:buNone/>
                      </a:pPr>
                      <a:r>
                        <a:rPr lang="en-US" sz="2800" b="1" kern="100" dirty="0">
                          <a:solidFill>
                            <a:schemeClr val="bg1"/>
                          </a:solidFill>
                          <a:effectLst/>
                        </a:rPr>
                        <a:t>QUEHACERES</a:t>
                      </a:r>
                      <a:endParaRPr lang="en-US"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marL="0" marR="0" algn="ctr">
                        <a:buNone/>
                      </a:pPr>
                      <a:r>
                        <a:rPr lang="en-US" sz="2800" b="1" kern="100" dirty="0">
                          <a:solidFill>
                            <a:schemeClr val="bg1"/>
                          </a:solidFill>
                          <a:effectLst/>
                        </a:rPr>
                        <a:t>PASATIEMPOS</a:t>
                      </a:r>
                      <a:endParaRPr lang="en-US"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2444582440"/>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lavar</a:t>
                      </a:r>
                      <a:r>
                        <a:rPr lang="en-US" sz="1600" b="1" kern="100" dirty="0">
                          <a:solidFill>
                            <a:schemeClr val="bg1"/>
                          </a:solidFill>
                          <a:effectLst/>
                        </a:rPr>
                        <a:t> </a:t>
                      </a:r>
                      <a:r>
                        <a:rPr lang="en-US" sz="1600" b="1" kern="100" dirty="0" err="1">
                          <a:solidFill>
                            <a:schemeClr val="bg1"/>
                          </a:solidFill>
                          <a:effectLst/>
                        </a:rPr>
                        <a:t>los</a:t>
                      </a:r>
                      <a:r>
                        <a:rPr lang="en-US" sz="1600" b="1" kern="100" dirty="0">
                          <a:solidFill>
                            <a:schemeClr val="bg1"/>
                          </a:solidFill>
                          <a:effectLst/>
                        </a:rPr>
                        <a:t> </a:t>
                      </a:r>
                      <a:r>
                        <a:rPr lang="en-US" sz="1600" b="1" kern="100" dirty="0" err="1">
                          <a:solidFill>
                            <a:schemeClr val="bg1"/>
                          </a:solidFill>
                          <a:effectLst/>
                        </a:rPr>
                        <a:t>platos</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wash the dishes</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cantar</a:t>
                      </a:r>
                      <a:r>
                        <a:rPr lang="en-US" sz="1600" b="1" kern="100" dirty="0">
                          <a:solidFill>
                            <a:schemeClr val="bg1"/>
                          </a:solidFill>
                          <a:effectLst/>
                        </a:rPr>
                        <a:t> </a:t>
                      </a: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a:solidFill>
                            <a:schemeClr val="bg1"/>
                          </a:solidFill>
                          <a:effectLst/>
                        </a:rPr>
                        <a:t> </a:t>
                      </a:r>
                    </a:p>
                    <a:p>
                      <a:pPr marL="0" marR="0">
                        <a:buNone/>
                      </a:pPr>
                      <a:r>
                        <a:rPr lang="en-US" sz="1600" b="0" kern="100">
                          <a:solidFill>
                            <a:schemeClr val="bg1"/>
                          </a:solidFill>
                          <a:effectLst/>
                        </a:rPr>
                        <a:t> to sing</a:t>
                      </a:r>
                      <a:endParaRPr lang="en-US" sz="16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74764157"/>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limpiar</a:t>
                      </a:r>
                      <a:r>
                        <a:rPr lang="en-US" sz="1600" b="1" kern="100" dirty="0">
                          <a:solidFill>
                            <a:schemeClr val="bg1"/>
                          </a:solidFill>
                          <a:effectLst/>
                        </a:rPr>
                        <a:t> la casa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 to clean the house</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a:solidFill>
                            <a:schemeClr val="bg1"/>
                          </a:solidFill>
                          <a:effectLst/>
                        </a:rPr>
                        <a:t>leer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a:solidFill>
                            <a:schemeClr val="bg1"/>
                          </a:solidFill>
                          <a:effectLst/>
                        </a:rPr>
                        <a:t> </a:t>
                      </a:r>
                    </a:p>
                    <a:p>
                      <a:pPr marL="0" marR="0">
                        <a:buNone/>
                      </a:pPr>
                      <a:r>
                        <a:rPr lang="en-US" sz="1600" b="0" kern="100">
                          <a:solidFill>
                            <a:schemeClr val="bg1"/>
                          </a:solidFill>
                          <a:effectLst/>
                        </a:rPr>
                        <a:t> to read</a:t>
                      </a:r>
                    </a:p>
                    <a:p>
                      <a:pPr marL="0" marR="0">
                        <a:buNone/>
                      </a:pPr>
                      <a:r>
                        <a:rPr lang="en-US" sz="1600" b="0" kern="100">
                          <a:solidFill>
                            <a:schemeClr val="bg1"/>
                          </a:solidFill>
                          <a:effectLst/>
                        </a:rPr>
                        <a:t> </a:t>
                      </a:r>
                      <a:endParaRPr lang="en-US" sz="16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97597332"/>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sacar</a:t>
                      </a:r>
                      <a:r>
                        <a:rPr lang="en-US" sz="1600" b="1" kern="100" dirty="0">
                          <a:solidFill>
                            <a:schemeClr val="bg1"/>
                          </a:solidFill>
                          <a:effectLst/>
                        </a:rPr>
                        <a:t> la </a:t>
                      </a:r>
                      <a:r>
                        <a:rPr lang="en-US" sz="1600" b="1" kern="100" dirty="0" err="1">
                          <a:solidFill>
                            <a:schemeClr val="bg1"/>
                          </a:solidFill>
                          <a:effectLst/>
                        </a:rPr>
                        <a:t>basura</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take out the trash</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escuchar</a:t>
                      </a:r>
                      <a:r>
                        <a:rPr lang="en-US" sz="1600" b="1" kern="100" dirty="0">
                          <a:solidFill>
                            <a:schemeClr val="bg1"/>
                          </a:solidFill>
                          <a:effectLst/>
                        </a:rPr>
                        <a:t> </a:t>
                      </a:r>
                      <a:r>
                        <a:rPr lang="en-US" sz="1600" b="1" kern="100" dirty="0" err="1">
                          <a:solidFill>
                            <a:schemeClr val="bg1"/>
                          </a:solidFill>
                          <a:effectLst/>
                        </a:rPr>
                        <a:t>música</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a:solidFill>
                            <a:schemeClr val="bg1"/>
                          </a:solidFill>
                          <a:effectLst/>
                        </a:rPr>
                        <a:t> </a:t>
                      </a:r>
                    </a:p>
                    <a:p>
                      <a:pPr marL="0" marR="0">
                        <a:buNone/>
                      </a:pPr>
                      <a:r>
                        <a:rPr lang="en-US" sz="1600" b="0" kern="100">
                          <a:solidFill>
                            <a:schemeClr val="bg1"/>
                          </a:solidFill>
                          <a:effectLst/>
                        </a:rPr>
                        <a:t> to listen to music</a:t>
                      </a:r>
                    </a:p>
                    <a:p>
                      <a:pPr marL="0" marR="0">
                        <a:buNone/>
                      </a:pPr>
                      <a:r>
                        <a:rPr lang="en-US" sz="1600" b="0" kern="100">
                          <a:solidFill>
                            <a:schemeClr val="bg1"/>
                          </a:solidFill>
                          <a:effectLst/>
                        </a:rPr>
                        <a:t> </a:t>
                      </a:r>
                      <a:endParaRPr lang="en-US" sz="16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32070693"/>
                  </a:ext>
                </a:extLst>
              </a:tr>
              <a:tr h="718074">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hacer</a:t>
                      </a:r>
                      <a:r>
                        <a:rPr lang="en-US" sz="1600" b="1" kern="100" dirty="0">
                          <a:solidFill>
                            <a:schemeClr val="bg1"/>
                          </a:solidFill>
                          <a:effectLst/>
                        </a:rPr>
                        <a:t> la </a:t>
                      </a:r>
                      <a:r>
                        <a:rPr lang="en-US" sz="1600" b="1" kern="100" dirty="0" err="1">
                          <a:solidFill>
                            <a:schemeClr val="bg1"/>
                          </a:solidFill>
                          <a:effectLst/>
                        </a:rPr>
                        <a:t>cama</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 to make the bed</a:t>
                      </a:r>
                    </a:p>
                    <a:p>
                      <a:pPr marL="0" marR="0" indent="457200">
                        <a:lnSpc>
                          <a:spcPct val="115000"/>
                        </a:lnSpc>
                        <a:spcAft>
                          <a:spcPts val="800"/>
                        </a:spcAft>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ver</a:t>
                      </a:r>
                      <a:r>
                        <a:rPr lang="en-US" sz="1600" b="1" kern="100" dirty="0">
                          <a:solidFill>
                            <a:schemeClr val="bg1"/>
                          </a:solidFill>
                          <a:effectLst/>
                        </a:rPr>
                        <a:t> la </a:t>
                      </a:r>
                      <a:r>
                        <a:rPr lang="en-US" sz="1600" b="1" kern="100" dirty="0" err="1">
                          <a:solidFill>
                            <a:schemeClr val="bg1"/>
                          </a:solidFill>
                          <a:effectLst/>
                        </a:rPr>
                        <a:t>televisión</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watch tv</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408055303"/>
                  </a:ext>
                </a:extLst>
              </a:tr>
              <a:tr h="698751">
                <a:tc>
                  <a:txBody>
                    <a:bodyPr/>
                    <a:lstStyle/>
                    <a:p>
                      <a:pPr marL="0" marR="0">
                        <a:buNone/>
                      </a:pPr>
                      <a:r>
                        <a:rPr lang="en-US" sz="1600" b="1" kern="100" dirty="0">
                          <a:solidFill>
                            <a:schemeClr val="bg1"/>
                          </a:solidFill>
                          <a:effectLst/>
                        </a:rPr>
                        <a:t> </a:t>
                      </a:r>
                    </a:p>
                    <a:p>
                      <a:pPr marL="0" marR="0">
                        <a:buNone/>
                      </a:pPr>
                      <a:r>
                        <a:rPr lang="en-US" sz="1600" b="1" kern="100" dirty="0">
                          <a:solidFill>
                            <a:schemeClr val="bg1"/>
                          </a:solidFill>
                          <a:effectLst/>
                        </a:rPr>
                        <a:t>pasar la </a:t>
                      </a:r>
                      <a:r>
                        <a:rPr lang="en-US" sz="1600" b="1" kern="100" dirty="0" err="1">
                          <a:solidFill>
                            <a:schemeClr val="bg1"/>
                          </a:solidFill>
                          <a:effectLst/>
                        </a:rPr>
                        <a:t>aspiradora</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vacuum</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pintar</a:t>
                      </a:r>
                      <a:r>
                        <a:rPr lang="en-US" sz="1600" b="1" kern="100" dirty="0">
                          <a:solidFill>
                            <a:schemeClr val="bg1"/>
                          </a:solidFill>
                          <a:effectLst/>
                        </a:rPr>
                        <a:t> o </a:t>
                      </a:r>
                      <a:r>
                        <a:rPr lang="en-US" sz="1600" b="1" kern="100" dirty="0" err="1">
                          <a:solidFill>
                            <a:schemeClr val="bg1"/>
                          </a:solidFill>
                          <a:effectLst/>
                        </a:rPr>
                        <a:t>dibujar</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paint or draw</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507958817"/>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lavar</a:t>
                      </a:r>
                      <a:r>
                        <a:rPr lang="en-US" sz="1600" b="1" kern="100" dirty="0">
                          <a:solidFill>
                            <a:schemeClr val="bg1"/>
                          </a:solidFill>
                          <a:effectLst/>
                        </a:rPr>
                        <a:t> la </a:t>
                      </a:r>
                      <a:r>
                        <a:rPr lang="en-US" sz="1600" b="1" kern="100" dirty="0" err="1">
                          <a:solidFill>
                            <a:schemeClr val="bg1"/>
                          </a:solidFill>
                          <a:effectLst/>
                        </a:rPr>
                        <a:t>ropa</a:t>
                      </a:r>
                      <a:r>
                        <a:rPr lang="en-US" sz="1600" b="1" kern="100" dirty="0">
                          <a:solidFill>
                            <a:schemeClr val="bg1"/>
                          </a:solidFill>
                          <a:effectLst/>
                        </a:rPr>
                        <a:t> </a:t>
                      </a: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wash the clothes</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caminar</a:t>
                      </a:r>
                      <a:r>
                        <a:rPr lang="en-US" sz="1600" b="1" kern="100" dirty="0">
                          <a:solidFill>
                            <a:schemeClr val="bg1"/>
                          </a:solidFill>
                          <a:effectLst/>
                        </a:rPr>
                        <a:t> </a:t>
                      </a: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walk</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11854547"/>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cortar</a:t>
                      </a:r>
                      <a:r>
                        <a:rPr lang="en-US" sz="1600" b="1" kern="100" dirty="0">
                          <a:solidFill>
                            <a:schemeClr val="bg1"/>
                          </a:solidFill>
                          <a:effectLst/>
                        </a:rPr>
                        <a:t> </a:t>
                      </a:r>
                      <a:r>
                        <a:rPr lang="en-US" sz="1600" b="1" kern="100" dirty="0" err="1">
                          <a:solidFill>
                            <a:schemeClr val="bg1"/>
                          </a:solidFill>
                          <a:effectLst/>
                        </a:rPr>
                        <a:t>el</a:t>
                      </a:r>
                      <a:r>
                        <a:rPr lang="en-US" sz="1600" b="1" kern="100" dirty="0">
                          <a:solidFill>
                            <a:schemeClr val="bg1"/>
                          </a:solidFill>
                          <a:effectLst/>
                        </a:rPr>
                        <a:t> </a:t>
                      </a:r>
                      <a:r>
                        <a:rPr lang="en-US" sz="1600" b="1" kern="100" dirty="0" err="1">
                          <a:solidFill>
                            <a:schemeClr val="bg1"/>
                          </a:solidFill>
                          <a:effectLst/>
                        </a:rPr>
                        <a:t>césped</a:t>
                      </a:r>
                      <a:endParaRPr lang="en-US" sz="1600" b="1" kern="100" dirty="0">
                        <a:solidFill>
                          <a:schemeClr val="bg1"/>
                        </a:solidFill>
                        <a:effectLst/>
                      </a:endParaRP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mow the lawn</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bailar</a:t>
                      </a:r>
                      <a:r>
                        <a:rPr lang="en-US" sz="1600" b="1" kern="100" dirty="0">
                          <a:solidFill>
                            <a:schemeClr val="bg1"/>
                          </a:solidFill>
                          <a:effectLst/>
                        </a:rPr>
                        <a:t> </a:t>
                      </a: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dance</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479751209"/>
                  </a:ext>
                </a:extLst>
              </a:tr>
            </a:tbl>
          </a:graphicData>
        </a:graphic>
      </p:graphicFrame>
      <p:pic>
        <p:nvPicPr>
          <p:cNvPr id="22532" name="Picture 4" descr="Hand drawn flat people hobbies">
            <a:extLst>
              <a:ext uri="{FF2B5EF4-FFF2-40B4-BE49-F238E27FC236}">
                <a16:creationId xmlns:a16="http://schemas.microsoft.com/office/drawing/2014/main" id="{793F33F2-28E5-D3B3-16C8-178CA1FFB2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0676873" y="608296"/>
            <a:ext cx="1410352" cy="2820704"/>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Group of people doing housework">
            <a:extLst>
              <a:ext uri="{FF2B5EF4-FFF2-40B4-BE49-F238E27FC236}">
                <a16:creationId xmlns:a16="http://schemas.microsoft.com/office/drawing/2014/main" id="{A31FF646-B0D0-F22A-3401-FF787DFA3C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8750"/>
          <a:stretch/>
        </p:blipFill>
        <p:spPr bwMode="auto">
          <a:xfrm>
            <a:off x="126696" y="3019823"/>
            <a:ext cx="1371208" cy="250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ctr"/>
            <a:r>
              <a:rPr lang="es-GT" sz="4400" dirty="0"/>
              <a:t>¿Te gusta o no te gusta?</a:t>
            </a:r>
            <a:endParaRPr lang="en-US" dirty="0"/>
          </a:p>
        </p:txBody>
      </p:sp>
      <p:sp>
        <p:nvSpPr>
          <p:cNvPr id="3" name="Text Placeholder 2">
            <a:extLst>
              <a:ext uri="{FF2B5EF4-FFF2-40B4-BE49-F238E27FC236}">
                <a16:creationId xmlns:a16="http://schemas.microsoft.com/office/drawing/2014/main" id="{31C4DAFC-CE53-FCE7-001C-200B00197338}"/>
              </a:ext>
            </a:extLst>
          </p:cNvPr>
          <p:cNvSpPr>
            <a:spLocks noGrp="1"/>
          </p:cNvSpPr>
          <p:nvPr>
            <p:ph type="body" sz="quarter" idx="16"/>
          </p:nvPr>
        </p:nvSpPr>
        <p:spPr>
          <a:xfrm>
            <a:off x="6423817" y="3611499"/>
            <a:ext cx="4880300" cy="2295525"/>
          </a:xfrm>
        </p:spPr>
        <p:txBody>
          <a:bodyPr/>
          <a:lstStyle/>
          <a:p>
            <a:pPr marL="0" marR="0"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Pay close attention to the following </a:t>
            </a:r>
            <a:r>
              <a:rPr lang="en-US" kern="100" dirty="0">
                <a:latin typeface="Aptos" panose="020B0004020202020204" pitchFamily="34" charset="0"/>
                <a:ea typeface="Aptos" panose="020B0004020202020204" pitchFamily="34" charset="0"/>
                <a:cs typeface="Times New Roman" panose="02020603050405020304" pitchFamily="18" charset="0"/>
              </a:rPr>
              <a:t>chores /hobbies.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Use your voice and thumbs to indicate if you like it or not. </a:t>
            </a:r>
          </a:p>
          <a:p>
            <a:pPr marL="0" marR="0" algn="ct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r>
              <a:rPr lang="en-US" sz="1800" b="1" kern="100"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ME GUSTA = I like to do it.</a:t>
            </a:r>
          </a:p>
          <a:p>
            <a:pPr marL="0" marR="0" algn="ctr"/>
            <a:r>
              <a:rPr lang="en-US" sz="1800" b="1" kern="100"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NO ME GUSTA = I don’t like to do it. </a:t>
            </a:r>
          </a:p>
        </p:txBody>
      </p:sp>
      <p:pic>
        <p:nvPicPr>
          <p:cNvPr id="3076" name="Picture 4" descr="Like dislike">
            <a:extLst>
              <a:ext uri="{FF2B5EF4-FFF2-40B4-BE49-F238E27FC236}">
                <a16:creationId xmlns:a16="http://schemas.microsoft.com/office/drawing/2014/main" id="{1E6D94D4-19BC-46C5-2E4C-A872875F90D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297" b="77703" l="1892" r="97027">
                        <a14:foregroundMark x1="63919" y1="41757" x2="78378" y2="44459"/>
                        <a14:foregroundMark x1="78378" y1="44459" x2="83378" y2="54595"/>
                        <a14:foregroundMark x1="83378" y1="54595" x2="76892" y2="58514"/>
                        <a14:foregroundMark x1="94459" y1="39324" x2="94595" y2="55541"/>
                        <a14:foregroundMark x1="69595" y1="76622" x2="71081" y2="77703"/>
                        <a14:foregroundMark x1="97432" y1="60405" x2="96216" y2="41351"/>
                        <a14:foregroundMark x1="6757" y1="49324" x2="29730" y2="34595"/>
                        <a14:foregroundMark x1="29730" y1="34595" x2="34595" y2="56892"/>
                        <a14:foregroundMark x1="34595" y1="56892" x2="36081" y2="45811"/>
                        <a14:foregroundMark x1="1892" y1="40676" x2="3378" y2="59054"/>
                        <a14:foregroundMark x1="27973" y1="22297" x2="30135" y2="22973"/>
                        <a14:foregroundMark x1="58919" y1="63378" x2="65676" y2="62703"/>
                      </a14:backgroundRemoval>
                    </a14:imgEffect>
                  </a14:imgLayer>
                </a14:imgProps>
              </a:ext>
              <a:ext uri="{28A0092B-C50C-407E-A947-70E740481C1C}">
                <a14:useLocalDpi xmlns:a14="http://schemas.microsoft.com/office/drawing/2010/main" val="0"/>
              </a:ext>
            </a:extLst>
          </a:blip>
          <a:srcRect t="16934" b="17733"/>
          <a:stretch/>
        </p:blipFill>
        <p:spPr bwMode="auto">
          <a:xfrm>
            <a:off x="6423817" y="453153"/>
            <a:ext cx="4880300" cy="318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85959"/>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B25BCFE-0706-A877-26AD-4B654A4234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DB3931-BDC8-B10C-9191-5006A5D1C827}"/>
              </a:ext>
            </a:extLst>
          </p:cNvPr>
          <p:cNvSpPr txBox="1"/>
          <p:nvPr/>
        </p:nvSpPr>
        <p:spPr>
          <a:xfrm>
            <a:off x="263236" y="2507524"/>
            <a:ext cx="11665527" cy="1200329"/>
          </a:xfrm>
          <a:prstGeom prst="rect">
            <a:avLst/>
          </a:prstGeom>
          <a:noFill/>
        </p:spPr>
        <p:txBody>
          <a:bodyPr wrap="square">
            <a:spAutoFit/>
          </a:bodyPr>
          <a:lstStyle/>
          <a:p>
            <a:pPr algn="ctr"/>
            <a:r>
              <a:rPr lang="es-GT" sz="7200" b="1" dirty="0"/>
              <a:t>QUEHACERES</a:t>
            </a:r>
            <a:endParaRPr lang="en-US" sz="7200" b="1" dirty="0"/>
          </a:p>
        </p:txBody>
      </p:sp>
    </p:spTree>
    <p:extLst>
      <p:ext uri="{BB962C8B-B14F-4D97-AF65-F5344CB8AC3E}">
        <p14:creationId xmlns:p14="http://schemas.microsoft.com/office/powerpoint/2010/main" val="50124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descr="Flat design washing dishes cartoon illustration">
            <a:extLst>
              <a:ext uri="{FF2B5EF4-FFF2-40B4-BE49-F238E27FC236}">
                <a16:creationId xmlns:a16="http://schemas.microsoft.com/office/drawing/2014/main" id="{590A1898-2EC2-301C-DB17-E29C01479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924B4F6-C032-33BE-BDF7-78CF2F5FF807}"/>
              </a:ext>
            </a:extLst>
          </p:cNvPr>
          <p:cNvSpPr/>
          <p:nvPr/>
        </p:nvSpPr>
        <p:spPr>
          <a:xfrm>
            <a:off x="6276975" y="2505670"/>
            <a:ext cx="5214890"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avar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los</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platos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60436900"/>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9FC0594-46CB-794A-A75A-C557F36289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4710E1-0FBE-3F4B-E098-A939DA8C76FC}"/>
              </a:ext>
            </a:extLst>
          </p:cNvPr>
          <p:cNvSpPr/>
          <p:nvPr/>
        </p:nvSpPr>
        <p:spPr>
          <a:xfrm>
            <a:off x="6790944" y="2830175"/>
            <a:ext cx="5144358"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limpiar</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la casa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5602" name="Picture 2" descr="House cleaning illustration">
            <a:extLst>
              <a:ext uri="{FF2B5EF4-FFF2-40B4-BE49-F238E27FC236}">
                <a16:creationId xmlns:a16="http://schemas.microsoft.com/office/drawing/2014/main" id="{C53EC04B-DB10-61CF-942E-AC5658B2A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33"/>
          <a:stretch/>
        </p:blipFill>
        <p:spPr bwMode="auto">
          <a:xfrm>
            <a:off x="0" y="278892"/>
            <a:ext cx="6858000" cy="630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84508"/>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95129" y="546672"/>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a:t>
            </a:r>
            <a:r>
              <a:rPr lang="es-GT" sz="4000" b="1" i="1" dirty="0">
                <a:effectLst/>
                <a:latin typeface="Aptos" panose="020B0004020202020204" pitchFamily="34" charset="0"/>
                <a:ea typeface="Aptos" panose="020B0004020202020204" pitchFamily="34" charset="0"/>
                <a:cs typeface="Times New Roman" panose="02020603050405020304" pitchFamily="18" charset="0"/>
              </a:rPr>
              <a:t>A qué hora empieza la clase de español</a:t>
            </a:r>
            <a:r>
              <a:rPr lang="es-MX" sz="40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time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does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the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Spanish</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class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begin</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¿Cuál es tu ocupación?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occupation</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do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a:latin typeface="Aptos" panose="020B0004020202020204" pitchFamily="34" charset="0"/>
                <a:ea typeface="Aptos" panose="020B0004020202020204" pitchFamily="34" charset="0"/>
                <a:cs typeface="Times New Roman" panose="02020603050405020304" pitchFamily="18" charset="0"/>
              </a:rPr>
              <a:t>d</a:t>
            </a:r>
            <a:r>
              <a:rPr lang="es-MX" sz="1200" b="1" i="1" dirty="0">
                <a:effectLst/>
                <a:latin typeface="Aptos" panose="020B0004020202020204" pitchFamily="34" charset="0"/>
                <a:ea typeface="Aptos" panose="020B0004020202020204" pitchFamily="34" charset="0"/>
                <a:cs typeface="Times New Roman" panose="02020603050405020304" pitchFamily="18" charset="0"/>
              </a:rPr>
              <a:t>o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for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 living? </a:t>
            </a:r>
          </a:p>
          <a:p>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913CDC-DFBF-2A1C-47FC-9038833961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964188-1E75-DCC6-5454-7277DD974AC0}"/>
              </a:ext>
            </a:extLst>
          </p:cNvPr>
          <p:cNvSpPr/>
          <p:nvPr/>
        </p:nvSpPr>
        <p:spPr>
          <a:xfrm>
            <a:off x="698742" y="2150661"/>
            <a:ext cx="3313728" cy="1754326"/>
          </a:xfrm>
          <a:prstGeom prst="rect">
            <a:avLst/>
          </a:prstGeom>
          <a:noFill/>
        </p:spPr>
        <p:txBody>
          <a:bodyPr wrap="none" lIns="91440" tIns="45720" rIns="91440" bIns="45720">
            <a:spAutoFit/>
          </a:bodyPr>
          <a:lstStyle/>
          <a:p>
            <a:pPr algn="ctr"/>
            <a:r>
              <a:rPr lang="es-G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acar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basura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6626" name="Picture 2" descr="People placing reusable waste into dumpster">
            <a:extLst>
              <a:ext uri="{FF2B5EF4-FFF2-40B4-BE49-F238E27FC236}">
                <a16:creationId xmlns:a16="http://schemas.microsoft.com/office/drawing/2014/main" id="{9F474B4B-7A39-7848-F108-F99C7665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835" y="566929"/>
            <a:ext cx="7469894"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64337"/>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CE7DDC4-A33C-F54E-6A56-A2BDBABD83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CF6101-8E93-33D3-29A8-A7CCFBD295E2}"/>
              </a:ext>
            </a:extLst>
          </p:cNvPr>
          <p:cNvSpPr/>
          <p:nvPr/>
        </p:nvSpPr>
        <p:spPr>
          <a:xfrm>
            <a:off x="0" y="2706731"/>
            <a:ext cx="6547270" cy="923330"/>
          </a:xfrm>
          <a:prstGeom prst="rect">
            <a:avLst/>
          </a:prstGeom>
          <a:noFill/>
        </p:spPr>
        <p:txBody>
          <a:bodyPr wrap="square" lIns="91440" tIns="45720" rIns="91440" bIns="45720">
            <a:spAutoFit/>
          </a:bodyPr>
          <a:lstStyle/>
          <a:p>
            <a:pPr algn="ctr"/>
            <a:r>
              <a:rPr lang="es-G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hacer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la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cama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7650" name="Picture 2" descr="Young people doing housework">
            <a:extLst>
              <a:ext uri="{FF2B5EF4-FFF2-40B4-BE49-F238E27FC236}">
                <a16:creationId xmlns:a16="http://schemas.microsoft.com/office/drawing/2014/main" id="{F3A09BF3-CA5E-AE7F-A082-9BE2FCDDF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067" r="43956" b="9733"/>
          <a:stretch/>
        </p:blipFill>
        <p:spPr bwMode="auto">
          <a:xfrm>
            <a:off x="5843016" y="896112"/>
            <a:ext cx="5634907" cy="454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67417"/>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B02CB36-BFE8-6EE0-EDC4-ECFD646311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12DA7F-87C2-7B73-037C-0481069ECB1E}"/>
              </a:ext>
            </a:extLst>
          </p:cNvPr>
          <p:cNvSpPr/>
          <p:nvPr/>
        </p:nvSpPr>
        <p:spPr>
          <a:xfrm>
            <a:off x="7093831" y="2244958"/>
            <a:ext cx="3826689"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pasar la </a:t>
            </a:r>
          </a:p>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aspiradora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8674" name="Picture 2" descr="Young people doing housework">
            <a:extLst>
              <a:ext uri="{FF2B5EF4-FFF2-40B4-BE49-F238E27FC236}">
                <a16:creationId xmlns:a16="http://schemas.microsoft.com/office/drawing/2014/main" id="{1F0D0B68-0B66-F389-5CC4-205A4ACD23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11" r="3555" b="55067"/>
          <a:stretch/>
        </p:blipFill>
        <p:spPr bwMode="auto">
          <a:xfrm>
            <a:off x="932688" y="704087"/>
            <a:ext cx="5575725" cy="524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882645"/>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810D80-807D-93AC-4A52-889092D0BB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0327BD-B6EA-781D-A908-4B9B940D0D73}"/>
              </a:ext>
            </a:extLst>
          </p:cNvPr>
          <p:cNvSpPr/>
          <p:nvPr/>
        </p:nvSpPr>
        <p:spPr>
          <a:xfrm>
            <a:off x="438913" y="2641512"/>
            <a:ext cx="6419087" cy="923330"/>
          </a:xfrm>
          <a:prstGeom prst="rect">
            <a:avLst/>
          </a:prstGeom>
          <a:noFill/>
        </p:spPr>
        <p:txBody>
          <a:bodyPr wrap="squar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lavar</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la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ropa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9698" name="Picture 2" descr="Young people doing housework">
            <a:extLst>
              <a:ext uri="{FF2B5EF4-FFF2-40B4-BE49-F238E27FC236}">
                <a16:creationId xmlns:a16="http://schemas.microsoft.com/office/drawing/2014/main" id="{C1A7752B-2AEF-1B25-7D16-A6B735EA4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756" b="53467"/>
          <a:stretch/>
        </p:blipFill>
        <p:spPr bwMode="auto">
          <a:xfrm>
            <a:off x="6245352" y="765783"/>
            <a:ext cx="5148072" cy="467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63881"/>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1097E5-7F8E-E6B8-BB8C-C34998C7F67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155771-F60D-CA64-F181-2D10A9E2248F}"/>
              </a:ext>
            </a:extLst>
          </p:cNvPr>
          <p:cNvSpPr/>
          <p:nvPr/>
        </p:nvSpPr>
        <p:spPr>
          <a:xfrm>
            <a:off x="5886420" y="2610718"/>
            <a:ext cx="5729454"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cortar</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el</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césped</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0722" name="Picture 2" descr="Person lawn mowing outdoors illustration">
            <a:extLst>
              <a:ext uri="{FF2B5EF4-FFF2-40B4-BE49-F238E27FC236}">
                <a16:creationId xmlns:a16="http://schemas.microsoft.com/office/drawing/2014/main" id="{7C63F5C7-E246-66AA-002A-E6C5CB6BF8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622"/>
          <a:stretch/>
        </p:blipFill>
        <p:spPr bwMode="auto">
          <a:xfrm>
            <a:off x="22122" y="0"/>
            <a:ext cx="5580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636111"/>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D345ADF-7808-F273-5FFB-CCCC55C3F2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46D890-AFB9-FA06-F38E-BA9553C6B0A9}"/>
              </a:ext>
            </a:extLst>
          </p:cNvPr>
          <p:cNvSpPr txBox="1"/>
          <p:nvPr/>
        </p:nvSpPr>
        <p:spPr>
          <a:xfrm>
            <a:off x="263236" y="2507524"/>
            <a:ext cx="11665527" cy="1200329"/>
          </a:xfrm>
          <a:prstGeom prst="rect">
            <a:avLst/>
          </a:prstGeom>
          <a:noFill/>
        </p:spPr>
        <p:txBody>
          <a:bodyPr wrap="square">
            <a:spAutoFit/>
          </a:bodyPr>
          <a:lstStyle/>
          <a:p>
            <a:pPr algn="ctr"/>
            <a:r>
              <a:rPr lang="es-GT" sz="7200" b="1" dirty="0"/>
              <a:t>PASATIEMPOS</a:t>
            </a:r>
            <a:endParaRPr lang="en-US" sz="7200" b="1" dirty="0"/>
          </a:p>
        </p:txBody>
      </p:sp>
    </p:spTree>
    <p:extLst>
      <p:ext uri="{BB962C8B-B14F-4D97-AF65-F5344CB8AC3E}">
        <p14:creationId xmlns:p14="http://schemas.microsoft.com/office/powerpoint/2010/main" val="3703826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C59C06A-151B-3E75-4519-6D21218BE8C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8C0515-2632-DE4D-2CA7-1461A804920E}"/>
              </a:ext>
            </a:extLst>
          </p:cNvPr>
          <p:cNvSpPr/>
          <p:nvPr/>
        </p:nvSpPr>
        <p:spPr>
          <a:xfrm>
            <a:off x="0" y="2650656"/>
            <a:ext cx="6419087" cy="923330"/>
          </a:xfrm>
          <a:prstGeom prst="rect">
            <a:avLst/>
          </a:prstGeom>
          <a:noFill/>
        </p:spPr>
        <p:txBody>
          <a:bodyPr wrap="square" lIns="91440" tIns="45720" rIns="91440" bIns="45720">
            <a:spAutoFit/>
          </a:bodyPr>
          <a:lstStyle/>
          <a:p>
            <a:pPr algn="ctr"/>
            <a:r>
              <a:rPr lang="es-G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antar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1746" name="Picture 2" descr="a woman in a colorful outfit is singing into a microphone">
            <a:extLst>
              <a:ext uri="{FF2B5EF4-FFF2-40B4-BE49-F238E27FC236}">
                <a16:creationId xmlns:a16="http://schemas.microsoft.com/office/drawing/2014/main" id="{F46F2630-DA48-58F8-AE6D-0C42A0324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8" r="22843"/>
          <a:stretch/>
        </p:blipFill>
        <p:spPr bwMode="auto">
          <a:xfrm>
            <a:off x="5751576" y="638747"/>
            <a:ext cx="5138928" cy="543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47179"/>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991042-FE19-33DC-F800-3F23F4BBE8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C99D4C-6A95-EB36-2EEB-66B58F58700E}"/>
              </a:ext>
            </a:extLst>
          </p:cNvPr>
          <p:cNvSpPr/>
          <p:nvPr/>
        </p:nvSpPr>
        <p:spPr>
          <a:xfrm>
            <a:off x="8276848" y="2244958"/>
            <a:ext cx="146065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leer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2770" name="Picture 2" descr="Man reading illustration">
            <a:extLst>
              <a:ext uri="{FF2B5EF4-FFF2-40B4-BE49-F238E27FC236}">
                <a16:creationId xmlns:a16="http://schemas.microsoft.com/office/drawing/2014/main" id="{AC222005-DF59-84C1-25F2-E3047068E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1120" y="411480"/>
            <a:ext cx="6035040"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681"/>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E74721-E927-A1F8-66E9-A523DDBF6D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233E75-5B13-519B-D5D1-111235E1BC40}"/>
              </a:ext>
            </a:extLst>
          </p:cNvPr>
          <p:cNvSpPr/>
          <p:nvPr/>
        </p:nvSpPr>
        <p:spPr>
          <a:xfrm>
            <a:off x="0" y="2659800"/>
            <a:ext cx="6419087" cy="923330"/>
          </a:xfrm>
          <a:prstGeom prst="rect">
            <a:avLst/>
          </a:prstGeom>
          <a:noFill/>
        </p:spPr>
        <p:txBody>
          <a:bodyPr wrap="square" lIns="91440" tIns="45720" rIns="91440" bIns="45720">
            <a:spAutoFit/>
          </a:bodyPr>
          <a:lstStyle/>
          <a:p>
            <a:pPr algn="ctr"/>
            <a:r>
              <a:rPr lang="es-GT"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escuch</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música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3794" name="Picture 2" descr="Modern people doing cultural activities">
            <a:extLst>
              <a:ext uri="{FF2B5EF4-FFF2-40B4-BE49-F238E27FC236}">
                <a16:creationId xmlns:a16="http://schemas.microsoft.com/office/drawing/2014/main" id="{55EA52ED-FEEC-C80C-5F61-30AED7132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456" y="512064"/>
            <a:ext cx="5504688" cy="550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139170"/>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BA723E-4541-34BA-A61D-242EB91B21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94C186-E016-B606-C6D6-54C779731A9E}"/>
              </a:ext>
            </a:extLst>
          </p:cNvPr>
          <p:cNvSpPr/>
          <p:nvPr/>
        </p:nvSpPr>
        <p:spPr>
          <a:xfrm>
            <a:off x="8209377" y="2451253"/>
            <a:ext cx="3332964" cy="1754326"/>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ver</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televisión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4818" name="Picture 2" descr="Relaxing on couch streaming showsxA">
            <a:extLst>
              <a:ext uri="{FF2B5EF4-FFF2-40B4-BE49-F238E27FC236}">
                <a16:creationId xmlns:a16="http://schemas.microsoft.com/office/drawing/2014/main" id="{1F7ED689-D663-36A1-9914-631D2E1CF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38" y="1123379"/>
            <a:ext cx="704850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60687"/>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76257" y="564960"/>
            <a:ext cx="6252633" cy="5414963"/>
          </a:xfrm>
        </p:spPr>
        <p:txBody>
          <a:bodyPr>
            <a:normAutofit/>
          </a:bodyPr>
          <a:lstStyle/>
          <a:p>
            <a:r>
              <a:rPr lang="es-MX" sz="4000" b="1" i="1" dirty="0">
                <a:effectLst/>
                <a:latin typeface="Aptos" panose="020B0004020202020204" pitchFamily="34" charset="0"/>
                <a:ea typeface="Aptos" panose="020B0004020202020204" pitchFamily="34" charset="0"/>
                <a:cs typeface="Times New Roman" panose="02020603050405020304" pitchFamily="18" charset="0"/>
              </a:rPr>
              <a:t>Empieza a las _________.</a:t>
            </a:r>
          </a:p>
          <a:p>
            <a:pPr marL="0" indent="0">
              <a:buNone/>
            </a:pP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begins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_________. (share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the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time in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Spanish</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p>
          <a:p>
            <a:r>
              <a:rPr lang="es-MX" sz="4000" b="1" i="1" dirty="0">
                <a:latin typeface="Aptos" panose="020B0004020202020204" pitchFamily="34" charset="0"/>
                <a:ea typeface="Aptos" panose="020B0004020202020204" pitchFamily="34" charset="0"/>
                <a:cs typeface="Times New Roman" panose="02020603050405020304" pitchFamily="18" charset="0"/>
              </a:rPr>
              <a:t>Mi ocupación es</a:t>
            </a:r>
            <a:r>
              <a:rPr lang="es-MX" sz="4000" b="1" i="1" dirty="0">
                <a:effectLst/>
                <a:latin typeface="Aptos" panose="020B0004020202020204" pitchFamily="34" charset="0"/>
                <a:ea typeface="Aptos" panose="020B0004020202020204" pitchFamily="34" charset="0"/>
                <a:cs typeface="Times New Roman" panose="02020603050405020304" pitchFamily="18" charset="0"/>
              </a:rPr>
              <a:t>_______. </a:t>
            </a:r>
          </a:p>
          <a:p>
            <a:pPr marL="0" indent="0">
              <a:buNone/>
            </a:pPr>
            <a:r>
              <a:rPr lang="es-MX" sz="1400" b="1" i="1" dirty="0">
                <a:effectLst/>
                <a:latin typeface="Aptos" panose="020B0004020202020204" pitchFamily="34" charset="0"/>
                <a:ea typeface="Aptos" panose="020B0004020202020204" pitchFamily="34" charset="0"/>
                <a:cs typeface="Times New Roman" panose="02020603050405020304" pitchFamily="18" charset="0"/>
              </a:rPr>
              <a:t>              </a:t>
            </a:r>
            <a:r>
              <a:rPr lang="es-MX" sz="1400" b="1" i="1" dirty="0" err="1">
                <a:effectLst/>
                <a:latin typeface="Aptos" panose="020B0004020202020204" pitchFamily="34" charset="0"/>
                <a:ea typeface="Aptos" panose="020B0004020202020204" pitchFamily="34" charset="0"/>
                <a:cs typeface="Times New Roman" panose="02020603050405020304" pitchFamily="18" charset="0"/>
              </a:rPr>
              <a:t>My</a:t>
            </a:r>
            <a:r>
              <a:rPr lang="es-MX" sz="1400" b="1" i="1" dirty="0">
                <a:effectLst/>
                <a:latin typeface="Aptos" panose="020B0004020202020204" pitchFamily="34" charset="0"/>
                <a:ea typeface="Aptos" panose="020B0004020202020204" pitchFamily="34" charset="0"/>
                <a:cs typeface="Times New Roman" panose="02020603050405020304" pitchFamily="18" charset="0"/>
              </a:rPr>
              <a:t> </a:t>
            </a:r>
            <a:r>
              <a:rPr lang="es-MX" sz="1400" b="1" i="1" dirty="0" err="1">
                <a:effectLst/>
                <a:latin typeface="Aptos" panose="020B0004020202020204" pitchFamily="34" charset="0"/>
                <a:ea typeface="Aptos" panose="020B0004020202020204" pitchFamily="34" charset="0"/>
                <a:cs typeface="Times New Roman" panose="02020603050405020304" pitchFamily="18" charset="0"/>
              </a:rPr>
              <a:t>occupation</a:t>
            </a:r>
            <a:r>
              <a:rPr lang="es-MX" sz="1400" b="1" i="1" dirty="0">
                <a:effectLst/>
                <a:latin typeface="Aptos" panose="020B0004020202020204" pitchFamily="34" charset="0"/>
                <a:ea typeface="Aptos" panose="020B0004020202020204" pitchFamily="34" charset="0"/>
                <a:cs typeface="Times New Roman" panose="02020603050405020304" pitchFamily="18" charset="0"/>
              </a:rPr>
              <a:t> </a:t>
            </a:r>
            <a:r>
              <a:rPr lang="es-MX" sz="14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400" b="1" i="1" dirty="0">
                <a:effectLst/>
                <a:latin typeface="Aptos" panose="020B0004020202020204" pitchFamily="34" charset="0"/>
                <a:ea typeface="Aptos" panose="020B0004020202020204" pitchFamily="34" charset="0"/>
                <a:cs typeface="Times New Roman" panose="02020603050405020304" pitchFamily="18" charset="0"/>
              </a:rPr>
              <a:t>______________.</a:t>
            </a: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4E4AD7-B863-4C42-68FD-1CC9F81242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973F51-C8C9-4330-D644-36644FC3EE41}"/>
              </a:ext>
            </a:extLst>
          </p:cNvPr>
          <p:cNvSpPr/>
          <p:nvPr/>
        </p:nvSpPr>
        <p:spPr>
          <a:xfrm>
            <a:off x="795528" y="721272"/>
            <a:ext cx="10360152" cy="923330"/>
          </a:xfrm>
          <a:prstGeom prst="rect">
            <a:avLst/>
          </a:prstGeom>
          <a:noFill/>
        </p:spPr>
        <p:txBody>
          <a:bodyPr wrap="square" lIns="91440" tIns="45720" rIns="91440" bIns="45720">
            <a:spAutoFit/>
          </a:bodyPr>
          <a:lstStyle/>
          <a:p>
            <a:pPr algn="ctr"/>
            <a:r>
              <a:rPr lang="es-GT"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pintar         o         dibujar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5842" name="Picture 2" descr="Two artists painting on canvas">
            <a:extLst>
              <a:ext uri="{FF2B5EF4-FFF2-40B4-BE49-F238E27FC236}">
                <a16:creationId xmlns:a16="http://schemas.microsoft.com/office/drawing/2014/main" id="{3687DD3A-1794-145B-F9AB-9A30B878D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354" y="1937346"/>
            <a:ext cx="70485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59470"/>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CA0B05-B8BA-F052-A859-F5726D3A57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3D6E15-94AE-6331-AEC8-E29D6533D9A5}"/>
              </a:ext>
            </a:extLst>
          </p:cNvPr>
          <p:cNvSpPr/>
          <p:nvPr/>
        </p:nvSpPr>
        <p:spPr>
          <a:xfrm>
            <a:off x="1318525" y="2405533"/>
            <a:ext cx="2996334"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caminar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6866" name="Picture 2" descr="Beautiful Woman Character Vector Illustration">
            <a:extLst>
              <a:ext uri="{FF2B5EF4-FFF2-40B4-BE49-F238E27FC236}">
                <a16:creationId xmlns:a16="http://schemas.microsoft.com/office/drawing/2014/main" id="{68687410-064A-BBB1-4F77-BB9D6A3F7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112"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493871"/>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74F9FD-59A7-7BE9-A269-9D9F95C8E8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8E3EBD-7DDA-4C75-B97D-9DFA555E569C}"/>
              </a:ext>
            </a:extLst>
          </p:cNvPr>
          <p:cNvSpPr/>
          <p:nvPr/>
        </p:nvSpPr>
        <p:spPr>
          <a:xfrm>
            <a:off x="6492240" y="2632368"/>
            <a:ext cx="6419087" cy="923330"/>
          </a:xfrm>
          <a:prstGeom prst="rect">
            <a:avLst/>
          </a:prstGeom>
          <a:noFill/>
        </p:spPr>
        <p:txBody>
          <a:bodyPr wrap="square" lIns="91440" tIns="45720" rIns="91440" bIns="45720">
            <a:spAutoFit/>
          </a:bodyPr>
          <a:lstStyle/>
          <a:p>
            <a:pPr algn="ctr"/>
            <a:r>
              <a:rPr lang="es-G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bailar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7890" name="Picture 2" descr="Salsa music concept illustration">
            <a:extLst>
              <a:ext uri="{FF2B5EF4-FFF2-40B4-BE49-F238E27FC236}">
                <a16:creationId xmlns:a16="http://schemas.microsoft.com/office/drawing/2014/main" id="{52E23E0F-A981-6395-C272-F731A5EB1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6"/>
          <a:stretch/>
        </p:blipFill>
        <p:spPr bwMode="auto">
          <a:xfrm>
            <a:off x="1222248" y="273661"/>
            <a:ext cx="6858000" cy="656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14332"/>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39CCB-32CF-B4A3-6580-A8F6BC02896D}"/>
              </a:ext>
            </a:extLst>
          </p:cNvPr>
          <p:cNvSpPr/>
          <p:nvPr/>
        </p:nvSpPr>
        <p:spPr>
          <a:xfrm>
            <a:off x="4950865" y="802379"/>
            <a:ext cx="2023567" cy="923330"/>
          </a:xfrm>
          <a:prstGeom prst="rect">
            <a:avLst/>
          </a:prstGeom>
          <a:noFill/>
        </p:spPr>
        <p:txBody>
          <a:bodyPr wrap="none" lIns="91440" tIns="45720" rIns="91440" bIns="45720">
            <a:prstTxWarp prst="textArchUp">
              <a:avLst/>
            </a:prstTxWarp>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adiós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9967BC24-FE79-4833-19C6-FE37310EC918}"/>
              </a:ext>
            </a:extLst>
          </p:cNvPr>
          <p:cNvSpPr/>
          <p:nvPr/>
        </p:nvSpPr>
        <p:spPr>
          <a:xfrm>
            <a:off x="2944075" y="5396196"/>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600CF811-63D6-A8A9-4071-CAC96E2E60D2}"/>
              </a:ext>
            </a:extLst>
          </p:cNvPr>
          <p:cNvSpPr/>
          <p:nvPr/>
        </p:nvSpPr>
        <p:spPr>
          <a:xfrm>
            <a:off x="6834443" y="472586"/>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5BE665E9-32FB-BBE6-D5F1-C96A498A456C}"/>
              </a:ext>
            </a:extLst>
          </p:cNvPr>
          <p:cNvSpPr/>
          <p:nvPr/>
        </p:nvSpPr>
        <p:spPr>
          <a:xfrm>
            <a:off x="-160964" y="62194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58C8C146-303B-9DB5-F073-D3DD69CB8FCA}"/>
              </a:ext>
            </a:extLst>
          </p:cNvPr>
          <p:cNvSpPr/>
          <p:nvPr/>
        </p:nvSpPr>
        <p:spPr>
          <a:xfrm>
            <a:off x="7585283" y="4209122"/>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id="{2F686DC8-8369-C7B6-8EA1-442A69AE79B5}"/>
              </a:ext>
            </a:extLst>
          </p:cNvPr>
          <p:cNvSpPr/>
          <p:nvPr/>
        </p:nvSpPr>
        <p:spPr>
          <a:xfrm>
            <a:off x="86269" y="3945378"/>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8" name="Rectangle 7">
            <a:extLst>
              <a:ext uri="{FF2B5EF4-FFF2-40B4-BE49-F238E27FC236}">
                <a16:creationId xmlns:a16="http://schemas.microsoft.com/office/drawing/2014/main" id="{B724DA20-A5D8-034C-749C-52EE67AEE58D}"/>
              </a:ext>
            </a:extLst>
          </p:cNvPr>
          <p:cNvSpPr/>
          <p:nvPr/>
        </p:nvSpPr>
        <p:spPr>
          <a:xfrm>
            <a:off x="4428524" y="1395916"/>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1" name="Picture 2" descr="Diseño plano jóvenes agitando colección de mano">
            <a:extLst>
              <a:ext uri="{FF2B5EF4-FFF2-40B4-BE49-F238E27FC236}">
                <a16:creationId xmlns:a16="http://schemas.microsoft.com/office/drawing/2014/main" id="{E9BBEE8E-D2FF-1AA5-7791-E68E3620169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110" b="73022" l="4865" r="98108">
                        <a14:foregroundMark x1="13514" y1="53144" x2="13514" y2="53144"/>
                        <a14:foregroundMark x1="10811" y1="37931" x2="10811" y2="37931"/>
                        <a14:foregroundMark x1="4865" y1="56795" x2="4865" y2="56795"/>
                        <a14:foregroundMark x1="23784" y1="39148" x2="23784" y2="39148"/>
                        <a14:foregroundMark x1="5676" y1="64097" x2="5676" y2="64097"/>
                        <a14:foregroundMark x1="11757" y1="70994" x2="11757" y2="70994"/>
                        <a14:foregroundMark x1="35541" y1="35091" x2="35541" y2="35091"/>
                        <a14:foregroundMark x1="35270" y1="70791" x2="35270" y2="70791"/>
                        <a14:foregroundMark x1="37973" y1="59635" x2="34865" y2="42799"/>
                        <a14:foregroundMark x1="36216" y1="72211" x2="33784" y2="73225"/>
                        <a14:foregroundMark x1="81351" y1="65517" x2="80405" y2="33266"/>
                        <a14:foregroundMark x1="91486" y1="53753" x2="92458" y2="53217"/>
                        <a14:foregroundMark x1="74730" y1="63286" x2="74459" y2="61055"/>
                        <a14:foregroundMark x1="23514" y1="44219" x2="24054" y2="33874"/>
                        <a14:foregroundMark x1="28919" y1="28398" x2="29595" y2="23327"/>
                        <a14:foregroundMark x1="95317" y1="46263" x2="95135" y2="45030"/>
                        <a14:foregroundMark x1="75000" y1="72211" x2="75000" y2="67343"/>
                        <a14:backgroundMark x1="98243" y1="47870" x2="95405" y2="52333"/>
                        <a14:backgroundMark x1="95811" y1="51927" x2="94189" y2="54970"/>
                      </a14:backgroundRemoval>
                    </a14:imgEffect>
                  </a14:imgLayer>
                </a14:imgProps>
              </a:ext>
              <a:ext uri="{28A0092B-C50C-407E-A947-70E740481C1C}">
                <a14:useLocalDpi xmlns:a14="http://schemas.microsoft.com/office/drawing/2010/main" val="0"/>
              </a:ext>
            </a:extLst>
          </a:blip>
          <a:srcRect t="17303" b="32405"/>
          <a:stretch/>
        </p:blipFill>
        <p:spPr bwMode="auto">
          <a:xfrm>
            <a:off x="3925907" y="2334144"/>
            <a:ext cx="4853385" cy="162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17C01-5ECA-F7C2-84EB-99B1F8526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59CEE-E972-7B41-29E3-AD3F482D8D0E}"/>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2669B75B-4F73-CFA2-7BE9-7E7240D70CEF}"/>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628FBBB6-52D6-0BB6-8C82-8C79CC3F2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967482"/>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BCD48-D131-730F-C1EC-D2B8EFF5D09A}"/>
              </a:ext>
            </a:extLst>
          </p:cNvPr>
          <p:cNvPicPr>
            <a:picLocks noChangeAspect="1"/>
          </p:cNvPicPr>
          <p:nvPr/>
        </p:nvPicPr>
        <p:blipFill>
          <a:blip r:embed="rId2"/>
          <a:stretch>
            <a:fillRect/>
          </a:stretch>
        </p:blipFill>
        <p:spPr>
          <a:xfrm>
            <a:off x="1108966" y="442495"/>
            <a:ext cx="9974067" cy="5973009"/>
          </a:xfrm>
          <a:prstGeom prst="rect">
            <a:avLst/>
          </a:prstGeom>
        </p:spPr>
      </p:pic>
    </p:spTree>
    <p:extLst>
      <p:ext uri="{BB962C8B-B14F-4D97-AF65-F5344CB8AC3E}">
        <p14:creationId xmlns:p14="http://schemas.microsoft.com/office/powerpoint/2010/main" val="730833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BD25-F195-7E5C-611C-8991C88E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C9A3C-B4DB-ABB4-6A3E-F8112CFB34AE}"/>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60D638A3-EF07-8249-5EF7-CA212EC2359C}"/>
              </a:ext>
            </a:extLst>
          </p:cNvPr>
          <p:cNvSpPr>
            <a:spLocks noGrp="1"/>
          </p:cNvSpPr>
          <p:nvPr>
            <p:ph type="body" sz="half" idx="2"/>
          </p:nvPr>
        </p:nvSpPr>
        <p:spPr>
          <a:xfrm>
            <a:off x="5031148" y="307986"/>
            <a:ext cx="6700604" cy="3600311"/>
          </a:xfrm>
        </p:spPr>
        <p:txBody>
          <a:bodyPr/>
          <a:lstStyle/>
          <a:p>
            <a:pPr marL="0" marR="0">
              <a:buNone/>
            </a:pPr>
            <a:r>
              <a:rPr lang="es-GT" sz="1800" b="1"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DESCRIBIENDO PERSONAJES FAMOSOS ACTUALES O DE LA HISTORIA. </a:t>
            </a:r>
            <a:r>
              <a:rPr lang="en-US" sz="1800" b="1"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Describing famous people - currently or in history.</a:t>
            </a:r>
            <a:r>
              <a:rPr lang="en-US" sz="1800"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dirty="0">
                <a:effectLst/>
                <a:latin typeface="Aptos" panose="020B0004020202020204" pitchFamily="34" charset="0"/>
                <a:ea typeface="Aptos" panose="020B0004020202020204" pitchFamily="34" charset="0"/>
                <a:cs typeface="Times New Roman" panose="02020603050405020304" pitchFamily="18" charset="0"/>
              </a:rPr>
              <a:t>Do you have a favorite famous person?</a:t>
            </a:r>
            <a:endParaRPr lang="es-GT" dirty="0"/>
          </a:p>
          <a:p>
            <a:endParaRPr lang="es-GT"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C4FD4803-84A0-35FB-963E-78C75C266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9A9F400F-4F97-0352-54AB-5BEAB0A33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0A6FEF-5F82-8C24-59B1-F31AD354B40E}"/>
              </a:ext>
            </a:extLst>
          </p:cNvPr>
          <p:cNvSpPr txBox="1"/>
          <p:nvPr/>
        </p:nvSpPr>
        <p:spPr>
          <a:xfrm>
            <a:off x="6881811" y="511857"/>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Shakira.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colombiana.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rubia.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cantante.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talentosa.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364" name="Picture 4" descr="Shakira: Cabello y looks de sus canciones viejas con las que siempre la  recordamos | Vogue">
            <a:extLst>
              <a:ext uri="{FF2B5EF4-FFF2-40B4-BE49-F238E27FC236}">
                <a16:creationId xmlns:a16="http://schemas.microsoft.com/office/drawing/2014/main" id="{62F67567-5CC3-FAFA-810E-2598788E6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1662113"/>
            <a:ext cx="2709862" cy="407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5364"/>
                                        </p:tgtEl>
                                        <p:attrNameLst>
                                          <p:attrName>style.color</p:attrName>
                                        </p:attrNameLst>
                                      </p:cBhvr>
                                      <p:to>
                                        <a:schemeClr val="bg1"/>
                                      </p:to>
                                    </p:animClr>
                                    <p:animClr clrSpc="rgb" dir="cw">
                                      <p:cBhvr>
                                        <p:cTn id="7" dur="250" autoRev="1" fill="remove"/>
                                        <p:tgtEl>
                                          <p:spTgt spid="15364"/>
                                        </p:tgtEl>
                                        <p:attrNameLst>
                                          <p:attrName>fillcolor</p:attrName>
                                        </p:attrNameLst>
                                      </p:cBhvr>
                                      <p:to>
                                        <a:schemeClr val="bg1"/>
                                      </p:to>
                                    </p:animClr>
                                    <p:set>
                                      <p:cBhvr>
                                        <p:cTn id="8" dur="250" autoRev="1" fill="remove"/>
                                        <p:tgtEl>
                                          <p:spTgt spid="15364"/>
                                        </p:tgtEl>
                                        <p:attrNameLst>
                                          <p:attrName>fill.type</p:attrName>
                                        </p:attrNameLst>
                                      </p:cBhvr>
                                      <p:to>
                                        <p:strVal val="solid"/>
                                      </p:to>
                                    </p:set>
                                    <p:set>
                                      <p:cBhvr>
                                        <p:cTn id="9" dur="250" autoRev="1" fill="remove"/>
                                        <p:tgtEl>
                                          <p:spTgt spid="1536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circle(in)">
                                      <p:cBhvr>
                                        <p:cTn id="29" dur="20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circle(in)">
                                      <p:cBhvr>
                                        <p:cTn id="3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31BC2596-CBF0-8E7D-7724-41109134D2F1}"/>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56243024-29CB-F56C-6A3C-C1B43A391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144618-59CF-BBE8-9D35-4819DF1C79D1}"/>
              </a:ext>
            </a:extLst>
          </p:cNvPr>
          <p:cNvSpPr txBox="1"/>
          <p:nvPr/>
        </p:nvSpPr>
        <p:spPr>
          <a:xfrm>
            <a:off x="6853236" y="359457"/>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Pablo Picasso.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España</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canoso</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n-US"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pintor</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aventurero.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386" name="Picture 2" descr="Pablo Picasso">
            <a:extLst>
              <a:ext uri="{FF2B5EF4-FFF2-40B4-BE49-F238E27FC236}">
                <a16:creationId xmlns:a16="http://schemas.microsoft.com/office/drawing/2014/main" id="{07DC40D0-2D11-1365-EA4E-135DC7331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568" y="2376487"/>
            <a:ext cx="5133976" cy="298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9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0D88E375-CD5C-A95E-B91E-B4D0CA231123}"/>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41E225C7-A8AD-39E5-64FC-809093B14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794547-50FA-248A-0BDD-A9D65FB7FD15}"/>
              </a:ext>
            </a:extLst>
          </p:cNvPr>
          <p:cNvSpPr txBox="1"/>
          <p:nvPr/>
        </p:nvSpPr>
        <p:spPr>
          <a:xfrm>
            <a:off x="6891336" y="407082"/>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Michael Jackson.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los Estados Unidos</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alto.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un </a:t>
            </a:r>
            <a:r>
              <a:rPr lang="en-US"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artista</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tímido.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434" name="Picture 2" descr="The 10 Best Michael Jackson Singles">
            <a:extLst>
              <a:ext uri="{FF2B5EF4-FFF2-40B4-BE49-F238E27FC236}">
                <a16:creationId xmlns:a16="http://schemas.microsoft.com/office/drawing/2014/main" id="{A6954E35-C332-A505-80A5-7034DAD50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224" y="2224088"/>
            <a:ext cx="4448663" cy="301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109</TotalTime>
  <Words>758</Words>
  <Application>Microsoft Office PowerPoint</Application>
  <PresentationFormat>Widescreen</PresentationFormat>
  <Paragraphs>165</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ADLaM Display</vt:lpstr>
      <vt:lpstr>Aptos</vt:lpstr>
      <vt:lpstr>Century Gothic</vt:lpstr>
      <vt:lpstr>Symbol</vt:lpstr>
      <vt:lpstr>Wingdings</vt:lpstr>
      <vt:lpstr>Wingdings 2</vt:lpstr>
      <vt:lpstr>Quotable</vt:lpstr>
      <vt:lpstr>REFUERZO DE ESPAÑOL PARA PRINCIPIANTES</vt:lpstr>
      <vt:lpstr>¡A romper el hielo! Icebreaker</vt:lpstr>
      <vt:lpstr>¡A romper el hielo! Icebreaker</vt:lpstr>
      <vt:lpstr>¡Vamos a Conversar!  </vt:lpstr>
      <vt:lpstr>PowerPoint Presentation</vt:lpstr>
      <vt:lpstr>WHOLE CLASS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GUSTAR: to like</vt:lpstr>
      <vt:lpstr>PowerPoint Presentation</vt:lpstr>
      <vt:lpstr>¿Te gusta o no te gusta?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3</cp:revision>
  <dcterms:created xsi:type="dcterms:W3CDTF">2025-05-17T19:40:16Z</dcterms:created>
  <dcterms:modified xsi:type="dcterms:W3CDTF">2025-05-23T18:25:52Z</dcterms:modified>
</cp:coreProperties>
</file>