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6" r:id="rId2"/>
  </p:sldMasterIdLst>
  <p:notesMasterIdLst>
    <p:notesMasterId r:id="rId21"/>
  </p:notesMasterIdLst>
  <p:sldIdLst>
    <p:sldId id="257" r:id="rId3"/>
    <p:sldId id="272" r:id="rId4"/>
    <p:sldId id="273" r:id="rId5"/>
    <p:sldId id="268" r:id="rId6"/>
    <p:sldId id="309" r:id="rId7"/>
    <p:sldId id="323" r:id="rId8"/>
    <p:sldId id="284" r:id="rId9"/>
    <p:sldId id="288" r:id="rId10"/>
    <p:sldId id="325" r:id="rId11"/>
    <p:sldId id="326" r:id="rId12"/>
    <p:sldId id="327" r:id="rId13"/>
    <p:sldId id="293" r:id="rId14"/>
    <p:sldId id="318" r:id="rId15"/>
    <p:sldId id="319" r:id="rId16"/>
    <p:sldId id="329" r:id="rId17"/>
    <p:sldId id="314" r:id="rId18"/>
    <p:sldId id="313" r:id="rId19"/>
    <p:sldId id="30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84" d="100"/>
          <a:sy n="84" d="100"/>
        </p:scale>
        <p:origin x="65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1CDE6C-C4BE-40A6-89D5-94095079AC07}" type="datetimeFigureOut">
              <a:rPr lang="en-US" smtClean="0"/>
              <a:t>6/6/2025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643539-9CA9-478E-9F60-A0B0DCD3DC8D}" type="slidenum">
              <a:rPr lang="en-US" smtClean="0"/>
              <a:t>‹#›</a:t>
            </a:fld>
            <a:endParaRPr lang="en-US"/>
          </a:p>
        </p:txBody>
      </p:sp>
    </p:spTree>
    <p:extLst>
      <p:ext uri="{BB962C8B-B14F-4D97-AF65-F5344CB8AC3E}">
        <p14:creationId xmlns:p14="http://schemas.microsoft.com/office/powerpoint/2010/main" val="37488754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GT" dirty="0" err="1"/>
              <a:t>Screen</a:t>
            </a:r>
            <a:r>
              <a:rPr lang="es-GT" dirty="0"/>
              <a:t> share </a:t>
            </a:r>
            <a:r>
              <a:rPr lang="es-GT" dirty="0" err="1"/>
              <a:t>the</a:t>
            </a:r>
            <a:r>
              <a:rPr lang="es-GT" dirty="0"/>
              <a:t> </a:t>
            </a:r>
            <a:r>
              <a:rPr lang="es-GT" dirty="0" err="1"/>
              <a:t>randomizer</a:t>
            </a:r>
            <a:r>
              <a:rPr lang="es-GT" dirty="0"/>
              <a:t> </a:t>
            </a:r>
            <a:r>
              <a:rPr lang="es-GT" dirty="0" err="1"/>
              <a:t>provided</a:t>
            </a:r>
            <a:r>
              <a:rPr lang="es-GT" dirty="0"/>
              <a:t> in </a:t>
            </a:r>
            <a:r>
              <a:rPr lang="es-GT" dirty="0" err="1"/>
              <a:t>your</a:t>
            </a:r>
            <a:r>
              <a:rPr lang="es-GT" dirty="0"/>
              <a:t> </a:t>
            </a:r>
            <a:r>
              <a:rPr lang="es-GT" dirty="0" err="1"/>
              <a:t>lesson</a:t>
            </a:r>
            <a:r>
              <a:rPr lang="es-GT" dirty="0"/>
              <a:t> plan.</a:t>
            </a:r>
            <a:endParaRPr lang="en-US" dirty="0"/>
          </a:p>
        </p:txBody>
      </p:sp>
      <p:sp>
        <p:nvSpPr>
          <p:cNvPr id="4" name="Slide Number Placeholder 3"/>
          <p:cNvSpPr>
            <a:spLocks noGrp="1"/>
          </p:cNvSpPr>
          <p:nvPr>
            <p:ph type="sldNum" sz="quarter" idx="5"/>
          </p:nvPr>
        </p:nvSpPr>
        <p:spPr/>
        <p:txBody>
          <a:bodyPr/>
          <a:lstStyle/>
          <a:p>
            <a:fld id="{43643539-9CA9-478E-9F60-A0B0DCD3DC8D}" type="slidenum">
              <a:rPr lang="en-US" smtClean="0"/>
              <a:t>8</a:t>
            </a:fld>
            <a:endParaRPr lang="en-US"/>
          </a:p>
        </p:txBody>
      </p:sp>
    </p:spTree>
    <p:extLst>
      <p:ext uri="{BB962C8B-B14F-4D97-AF65-F5344CB8AC3E}">
        <p14:creationId xmlns:p14="http://schemas.microsoft.com/office/powerpoint/2010/main" val="9631350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B0BA3-6086-035E-D6C2-BC69D5BC0F5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36B05B6-591A-2A2E-3FDA-DEB1DF5533F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F1A3DB1-CBBA-C600-7D97-9E047D1E51C2}"/>
              </a:ext>
            </a:extLst>
          </p:cNvPr>
          <p:cNvSpPr>
            <a:spLocks noGrp="1"/>
          </p:cNvSpPr>
          <p:nvPr>
            <p:ph type="dt" sz="half" idx="10"/>
          </p:nvPr>
        </p:nvSpPr>
        <p:spPr/>
        <p:txBody>
          <a:bodyPr/>
          <a:lstStyle/>
          <a:p>
            <a:fld id="{C3DA12AB-10AF-4861-B819-984F1F160F3D}" type="datetimeFigureOut">
              <a:rPr lang="en-US" smtClean="0"/>
              <a:t>6/6/2025</a:t>
            </a:fld>
            <a:endParaRPr lang="en-US"/>
          </a:p>
        </p:txBody>
      </p:sp>
      <p:sp>
        <p:nvSpPr>
          <p:cNvPr id="5" name="Footer Placeholder 4">
            <a:extLst>
              <a:ext uri="{FF2B5EF4-FFF2-40B4-BE49-F238E27FC236}">
                <a16:creationId xmlns:a16="http://schemas.microsoft.com/office/drawing/2014/main" id="{8B14BE32-C668-CB50-A72C-3DD59C040B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6C9C5E-3FF6-EDF9-9348-312F5FC2CFBE}"/>
              </a:ext>
            </a:extLst>
          </p:cNvPr>
          <p:cNvSpPr>
            <a:spLocks noGrp="1"/>
          </p:cNvSpPr>
          <p:nvPr>
            <p:ph type="sldNum" sz="quarter" idx="12"/>
          </p:nvPr>
        </p:nvSpPr>
        <p:spPr/>
        <p:txBody>
          <a:bodyPr/>
          <a:lstStyle/>
          <a:p>
            <a:fld id="{BE59A640-37B6-48A9-B123-5B61271A32DD}" type="slidenum">
              <a:rPr lang="en-US" smtClean="0"/>
              <a:t>‹#›</a:t>
            </a:fld>
            <a:endParaRPr lang="en-US"/>
          </a:p>
        </p:txBody>
      </p:sp>
    </p:spTree>
    <p:extLst>
      <p:ext uri="{BB962C8B-B14F-4D97-AF65-F5344CB8AC3E}">
        <p14:creationId xmlns:p14="http://schemas.microsoft.com/office/powerpoint/2010/main" val="693393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64809-6999-D94A-2D2C-43ABEDA3A61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21E6B4B-B6F1-E88E-F617-E8DD77B8E12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156315-C05F-3392-84A2-F10480C3C67E}"/>
              </a:ext>
            </a:extLst>
          </p:cNvPr>
          <p:cNvSpPr>
            <a:spLocks noGrp="1"/>
          </p:cNvSpPr>
          <p:nvPr>
            <p:ph type="dt" sz="half" idx="10"/>
          </p:nvPr>
        </p:nvSpPr>
        <p:spPr/>
        <p:txBody>
          <a:bodyPr/>
          <a:lstStyle/>
          <a:p>
            <a:fld id="{C3DA12AB-10AF-4861-B819-984F1F160F3D}" type="datetimeFigureOut">
              <a:rPr lang="en-US" smtClean="0"/>
              <a:t>6/6/2025</a:t>
            </a:fld>
            <a:endParaRPr lang="en-US"/>
          </a:p>
        </p:txBody>
      </p:sp>
      <p:sp>
        <p:nvSpPr>
          <p:cNvPr id="5" name="Footer Placeholder 4">
            <a:extLst>
              <a:ext uri="{FF2B5EF4-FFF2-40B4-BE49-F238E27FC236}">
                <a16:creationId xmlns:a16="http://schemas.microsoft.com/office/drawing/2014/main" id="{EBE3FF56-A55A-DEBF-7FBF-B5F006DD9E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123CB8-ABB4-AD0D-A6AE-C5A3452F1DA5}"/>
              </a:ext>
            </a:extLst>
          </p:cNvPr>
          <p:cNvSpPr>
            <a:spLocks noGrp="1"/>
          </p:cNvSpPr>
          <p:nvPr>
            <p:ph type="sldNum" sz="quarter" idx="12"/>
          </p:nvPr>
        </p:nvSpPr>
        <p:spPr/>
        <p:txBody>
          <a:bodyPr/>
          <a:lstStyle/>
          <a:p>
            <a:fld id="{BE59A640-37B6-48A9-B123-5B61271A32DD}" type="slidenum">
              <a:rPr lang="en-US" smtClean="0"/>
              <a:t>‹#›</a:t>
            </a:fld>
            <a:endParaRPr lang="en-US"/>
          </a:p>
        </p:txBody>
      </p:sp>
    </p:spTree>
    <p:extLst>
      <p:ext uri="{BB962C8B-B14F-4D97-AF65-F5344CB8AC3E}">
        <p14:creationId xmlns:p14="http://schemas.microsoft.com/office/powerpoint/2010/main" val="33565417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E24F36E-BDC5-B2E1-5210-455F46E0C0B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D9E0735-B0F7-0750-2608-4CC33401F8A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EA86D2-817D-4427-439E-26C37BB3BE8C}"/>
              </a:ext>
            </a:extLst>
          </p:cNvPr>
          <p:cNvSpPr>
            <a:spLocks noGrp="1"/>
          </p:cNvSpPr>
          <p:nvPr>
            <p:ph type="dt" sz="half" idx="10"/>
          </p:nvPr>
        </p:nvSpPr>
        <p:spPr/>
        <p:txBody>
          <a:bodyPr/>
          <a:lstStyle/>
          <a:p>
            <a:fld id="{C3DA12AB-10AF-4861-B819-984F1F160F3D}" type="datetimeFigureOut">
              <a:rPr lang="en-US" smtClean="0"/>
              <a:t>6/6/2025</a:t>
            </a:fld>
            <a:endParaRPr lang="en-US"/>
          </a:p>
        </p:txBody>
      </p:sp>
      <p:sp>
        <p:nvSpPr>
          <p:cNvPr id="5" name="Footer Placeholder 4">
            <a:extLst>
              <a:ext uri="{FF2B5EF4-FFF2-40B4-BE49-F238E27FC236}">
                <a16:creationId xmlns:a16="http://schemas.microsoft.com/office/drawing/2014/main" id="{F98DE583-6761-82C2-3B8D-EA661F3427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16C7F2-824F-55A5-DAC5-349609CAAC6E}"/>
              </a:ext>
            </a:extLst>
          </p:cNvPr>
          <p:cNvSpPr>
            <a:spLocks noGrp="1"/>
          </p:cNvSpPr>
          <p:nvPr>
            <p:ph type="sldNum" sz="quarter" idx="12"/>
          </p:nvPr>
        </p:nvSpPr>
        <p:spPr/>
        <p:txBody>
          <a:bodyPr/>
          <a:lstStyle/>
          <a:p>
            <a:fld id="{BE59A640-37B6-48A9-B123-5B61271A32DD}" type="slidenum">
              <a:rPr lang="en-US" smtClean="0"/>
              <a:t>‹#›</a:t>
            </a:fld>
            <a:endParaRPr lang="en-US"/>
          </a:p>
        </p:txBody>
      </p:sp>
    </p:spTree>
    <p:extLst>
      <p:ext uri="{BB962C8B-B14F-4D97-AF65-F5344CB8AC3E}">
        <p14:creationId xmlns:p14="http://schemas.microsoft.com/office/powerpoint/2010/main" val="22480364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Click to edit Master text styles</a:t>
            </a:r>
          </a:p>
        </p:txBody>
      </p:sp>
      <p:sp>
        <p:nvSpPr>
          <p:cNvPr id="2" name="Date Placeholder 1"/>
          <p:cNvSpPr>
            <a:spLocks noGrp="1"/>
          </p:cNvSpPr>
          <p:nvPr>
            <p:ph type="dt" sz="half" idx="10"/>
          </p:nvPr>
        </p:nvSpPr>
        <p:spPr/>
        <p:txBody>
          <a:bodyPr/>
          <a:lstStyle/>
          <a:p>
            <a:fld id="{C3CBD642-E4A9-4BC8-AD4B-810EA7C9999B}" type="datetimeFigureOut">
              <a:rPr lang="en-US" smtClean="0"/>
              <a:t>6/6/2025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3A3E27-9E40-471C-A54D-693394BD34E1}" type="slidenum">
              <a:rPr lang="en-US" smtClean="0"/>
              <a:t>‹#›</a:t>
            </a:fld>
            <a:endParaRPr lang="en-US"/>
          </a:p>
        </p:txBody>
      </p:sp>
    </p:spTree>
    <p:extLst>
      <p:ext uri="{BB962C8B-B14F-4D97-AF65-F5344CB8AC3E}">
        <p14:creationId xmlns:p14="http://schemas.microsoft.com/office/powerpoint/2010/main" val="33681578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3DA12AB-10AF-4861-B819-984F1F160F3D}" type="datetimeFigureOut">
              <a:rPr lang="en-US" smtClean="0"/>
              <a:t>6/6/2025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59A640-37B6-48A9-B123-5B61271A32DD}" type="slidenum">
              <a:rPr lang="en-US" smtClean="0"/>
              <a:t>‹#›</a:t>
            </a:fld>
            <a:endParaRPr lang="en-US"/>
          </a:p>
        </p:txBody>
      </p:sp>
    </p:spTree>
    <p:extLst>
      <p:ext uri="{BB962C8B-B14F-4D97-AF65-F5344CB8AC3E}">
        <p14:creationId xmlns:p14="http://schemas.microsoft.com/office/powerpoint/2010/main" val="36827550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DA12AB-10AF-4861-B819-984F1F160F3D}" type="datetimeFigureOut">
              <a:rPr lang="en-US" smtClean="0"/>
              <a:t>6/6/2025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59A640-37B6-48A9-B123-5B61271A32DD}" type="slidenum">
              <a:rPr lang="en-US" smtClean="0"/>
              <a:t>‹#›</a:t>
            </a:fld>
            <a:endParaRPr lang="en-US"/>
          </a:p>
        </p:txBody>
      </p:sp>
    </p:spTree>
    <p:extLst>
      <p:ext uri="{BB962C8B-B14F-4D97-AF65-F5344CB8AC3E}">
        <p14:creationId xmlns:p14="http://schemas.microsoft.com/office/powerpoint/2010/main" val="18623574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DA12AB-10AF-4861-B819-984F1F160F3D}" type="datetimeFigureOut">
              <a:rPr lang="en-US" smtClean="0"/>
              <a:t>6/6/2025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59A640-37B6-48A9-B123-5B61271A32DD}" type="slidenum">
              <a:rPr lang="en-US" smtClean="0"/>
              <a:t>‹#›</a:t>
            </a:fld>
            <a:endParaRPr lang="en-US"/>
          </a:p>
        </p:txBody>
      </p:sp>
    </p:spTree>
    <p:extLst>
      <p:ext uri="{BB962C8B-B14F-4D97-AF65-F5344CB8AC3E}">
        <p14:creationId xmlns:p14="http://schemas.microsoft.com/office/powerpoint/2010/main" val="13282437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3DA12AB-10AF-4861-B819-984F1F160F3D}" type="datetimeFigureOut">
              <a:rPr lang="en-US" smtClean="0"/>
              <a:t>6/6/2025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59A640-37B6-48A9-B123-5B61271A32DD}" type="slidenum">
              <a:rPr lang="en-US" smtClean="0"/>
              <a:t>‹#›</a:t>
            </a:fld>
            <a:endParaRPr lang="en-US"/>
          </a:p>
        </p:txBody>
      </p:sp>
    </p:spTree>
    <p:extLst>
      <p:ext uri="{BB962C8B-B14F-4D97-AF65-F5344CB8AC3E}">
        <p14:creationId xmlns:p14="http://schemas.microsoft.com/office/powerpoint/2010/main" val="33370836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3DA12AB-10AF-4861-B819-984F1F160F3D}" type="datetimeFigureOut">
              <a:rPr lang="en-US" smtClean="0"/>
              <a:t>6/6/2025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59A640-37B6-48A9-B123-5B61271A32DD}" type="slidenum">
              <a:rPr lang="en-US" smtClean="0"/>
              <a:t>‹#›</a:t>
            </a:fld>
            <a:endParaRPr lang="en-US"/>
          </a:p>
        </p:txBody>
      </p:sp>
    </p:spTree>
    <p:extLst>
      <p:ext uri="{BB962C8B-B14F-4D97-AF65-F5344CB8AC3E}">
        <p14:creationId xmlns:p14="http://schemas.microsoft.com/office/powerpoint/2010/main" val="20798206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3DA12AB-10AF-4861-B819-984F1F160F3D}" type="datetimeFigureOut">
              <a:rPr lang="en-US" smtClean="0"/>
              <a:t>6/6/2025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59A640-37B6-48A9-B123-5B61271A32DD}" type="slidenum">
              <a:rPr lang="en-US" smtClean="0"/>
              <a:t>‹#›</a:t>
            </a:fld>
            <a:endParaRPr lang="en-US"/>
          </a:p>
        </p:txBody>
      </p:sp>
    </p:spTree>
    <p:extLst>
      <p:ext uri="{BB962C8B-B14F-4D97-AF65-F5344CB8AC3E}">
        <p14:creationId xmlns:p14="http://schemas.microsoft.com/office/powerpoint/2010/main" val="1860429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DA12AB-10AF-4861-B819-984F1F160F3D}" type="datetimeFigureOut">
              <a:rPr lang="en-US" smtClean="0"/>
              <a:t>6/6/2025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59A640-37B6-48A9-B123-5B61271A32DD}" type="slidenum">
              <a:rPr lang="en-US" smtClean="0"/>
              <a:t>‹#›</a:t>
            </a:fld>
            <a:endParaRPr lang="en-US"/>
          </a:p>
        </p:txBody>
      </p:sp>
    </p:spTree>
    <p:extLst>
      <p:ext uri="{BB962C8B-B14F-4D97-AF65-F5344CB8AC3E}">
        <p14:creationId xmlns:p14="http://schemas.microsoft.com/office/powerpoint/2010/main" val="976074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663E9-27E8-D69C-BE86-B62937EDE98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28CFA9-801F-39EF-837A-9351464C1B7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A3A792-E043-6F47-4431-AE7C87D4381B}"/>
              </a:ext>
            </a:extLst>
          </p:cNvPr>
          <p:cNvSpPr>
            <a:spLocks noGrp="1"/>
          </p:cNvSpPr>
          <p:nvPr>
            <p:ph type="dt" sz="half" idx="10"/>
          </p:nvPr>
        </p:nvSpPr>
        <p:spPr/>
        <p:txBody>
          <a:bodyPr/>
          <a:lstStyle/>
          <a:p>
            <a:fld id="{C3DA12AB-10AF-4861-B819-984F1F160F3D}" type="datetimeFigureOut">
              <a:rPr lang="en-US" smtClean="0"/>
              <a:t>6/6/2025</a:t>
            </a:fld>
            <a:endParaRPr lang="en-US"/>
          </a:p>
        </p:txBody>
      </p:sp>
      <p:sp>
        <p:nvSpPr>
          <p:cNvPr id="5" name="Footer Placeholder 4">
            <a:extLst>
              <a:ext uri="{FF2B5EF4-FFF2-40B4-BE49-F238E27FC236}">
                <a16:creationId xmlns:a16="http://schemas.microsoft.com/office/drawing/2014/main" id="{9BDCDC10-403F-2A66-100F-52AA49978D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E466B7-E171-BCEB-A77F-FDA4ADB4B462}"/>
              </a:ext>
            </a:extLst>
          </p:cNvPr>
          <p:cNvSpPr>
            <a:spLocks noGrp="1"/>
          </p:cNvSpPr>
          <p:nvPr>
            <p:ph type="sldNum" sz="quarter" idx="12"/>
          </p:nvPr>
        </p:nvSpPr>
        <p:spPr/>
        <p:txBody>
          <a:bodyPr/>
          <a:lstStyle/>
          <a:p>
            <a:fld id="{BE59A640-37B6-48A9-B123-5B61271A32DD}" type="slidenum">
              <a:rPr lang="en-US" smtClean="0"/>
              <a:t>‹#›</a:t>
            </a:fld>
            <a:endParaRPr lang="en-US"/>
          </a:p>
        </p:txBody>
      </p:sp>
    </p:spTree>
    <p:extLst>
      <p:ext uri="{BB962C8B-B14F-4D97-AF65-F5344CB8AC3E}">
        <p14:creationId xmlns:p14="http://schemas.microsoft.com/office/powerpoint/2010/main" val="3280324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3DA12AB-10AF-4861-B819-984F1F160F3D}" type="datetimeFigureOut">
              <a:rPr lang="en-US" smtClean="0"/>
              <a:t>6/6/2025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59A640-37B6-48A9-B123-5B61271A32DD}" type="slidenum">
              <a:rPr lang="en-US" smtClean="0"/>
              <a:t>‹#›</a:t>
            </a:fld>
            <a:endParaRPr lang="en-US"/>
          </a:p>
        </p:txBody>
      </p:sp>
    </p:spTree>
    <p:extLst>
      <p:ext uri="{BB962C8B-B14F-4D97-AF65-F5344CB8AC3E}">
        <p14:creationId xmlns:p14="http://schemas.microsoft.com/office/powerpoint/2010/main" val="12799474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C3DA12AB-10AF-4861-B819-984F1F160F3D}" type="datetimeFigureOut">
              <a:rPr lang="en-US" smtClean="0"/>
              <a:t>6/6/2025</a:t>
            </a:fld>
            <a:endParaRPr lang="en-US"/>
          </a:p>
        </p:txBody>
      </p:sp>
      <p:sp>
        <p:nvSpPr>
          <p:cNvPr id="6" name="Footer Placeholder 5"/>
          <p:cNvSpPr>
            <a:spLocks noGrp="1"/>
          </p:cNvSpPr>
          <p:nvPr>
            <p:ph type="ftr" sz="quarter" idx="11"/>
          </p:nvPr>
        </p:nvSpPr>
        <p:spPr>
          <a:xfrm>
            <a:off x="590396" y="6041362"/>
            <a:ext cx="3295413" cy="365125"/>
          </a:xfrm>
        </p:spPr>
        <p:txBody>
          <a:bodyPr/>
          <a:lstStyle/>
          <a:p>
            <a:endParaRPr lang="en-US"/>
          </a:p>
        </p:txBody>
      </p:sp>
      <p:sp>
        <p:nvSpPr>
          <p:cNvPr id="7" name="Slide Number Placeholder 6"/>
          <p:cNvSpPr>
            <a:spLocks noGrp="1"/>
          </p:cNvSpPr>
          <p:nvPr>
            <p:ph type="sldNum" sz="quarter" idx="12"/>
          </p:nvPr>
        </p:nvSpPr>
        <p:spPr>
          <a:xfrm>
            <a:off x="4862689" y="5915888"/>
            <a:ext cx="1062155" cy="490599"/>
          </a:xfrm>
        </p:spPr>
        <p:txBody>
          <a:bodyPr/>
          <a:lstStyle/>
          <a:p>
            <a:fld id="{BE59A640-37B6-48A9-B123-5B61271A32DD}" type="slidenum">
              <a:rPr lang="en-US" smtClean="0"/>
              <a:t>‹#›</a:t>
            </a:fld>
            <a:endParaRPr lang="en-US"/>
          </a:p>
        </p:txBody>
      </p:sp>
    </p:spTree>
    <p:extLst>
      <p:ext uri="{BB962C8B-B14F-4D97-AF65-F5344CB8AC3E}">
        <p14:creationId xmlns:p14="http://schemas.microsoft.com/office/powerpoint/2010/main" val="28675829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3DA12AB-10AF-4861-B819-984F1F160F3D}" type="datetimeFigureOut">
              <a:rPr lang="en-US" smtClean="0"/>
              <a:t>6/6/2025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59A640-37B6-48A9-B123-5B61271A32DD}" type="slidenum">
              <a:rPr lang="en-US" smtClean="0"/>
              <a:t>‹#›</a:t>
            </a:fld>
            <a:endParaRPr lang="en-US"/>
          </a:p>
        </p:txBody>
      </p:sp>
    </p:spTree>
    <p:extLst>
      <p:ext uri="{BB962C8B-B14F-4D97-AF65-F5344CB8AC3E}">
        <p14:creationId xmlns:p14="http://schemas.microsoft.com/office/powerpoint/2010/main" val="32858193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Click to edit Master text styles</a:t>
            </a:r>
          </a:p>
        </p:txBody>
      </p:sp>
      <p:sp>
        <p:nvSpPr>
          <p:cNvPr id="4" name="Date Placeholder 3"/>
          <p:cNvSpPr>
            <a:spLocks noGrp="1"/>
          </p:cNvSpPr>
          <p:nvPr>
            <p:ph type="dt" sz="half" idx="10"/>
          </p:nvPr>
        </p:nvSpPr>
        <p:spPr/>
        <p:txBody>
          <a:bodyPr/>
          <a:lstStyle/>
          <a:p>
            <a:fld id="{C3DA12AB-10AF-4861-B819-984F1F160F3D}" type="datetimeFigureOut">
              <a:rPr lang="en-US" smtClean="0"/>
              <a:t>6/6/2025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59A640-37B6-48A9-B123-5B61271A32DD}" type="slidenum">
              <a:rPr lang="en-US" smtClean="0"/>
              <a:t>‹#›</a:t>
            </a:fld>
            <a:endParaRPr lang="en-US"/>
          </a:p>
        </p:txBody>
      </p:sp>
    </p:spTree>
    <p:extLst>
      <p:ext uri="{BB962C8B-B14F-4D97-AF65-F5344CB8AC3E}">
        <p14:creationId xmlns:p14="http://schemas.microsoft.com/office/powerpoint/2010/main" val="23917380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Click to edit Master text styles</a:t>
            </a:r>
          </a:p>
        </p:txBody>
      </p:sp>
      <p:sp>
        <p:nvSpPr>
          <p:cNvPr id="2" name="Date Placeholder 1"/>
          <p:cNvSpPr>
            <a:spLocks noGrp="1"/>
          </p:cNvSpPr>
          <p:nvPr>
            <p:ph type="dt" sz="half" idx="10"/>
          </p:nvPr>
        </p:nvSpPr>
        <p:spPr/>
        <p:txBody>
          <a:bodyPr/>
          <a:lstStyle/>
          <a:p>
            <a:fld id="{C3CBD642-E4A9-4BC8-AD4B-810EA7C9999B}" type="datetimeFigureOut">
              <a:rPr lang="en-US" smtClean="0"/>
              <a:t>6/6/2025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3A3E27-9E40-471C-A54D-693394BD34E1}" type="slidenum">
              <a:rPr lang="en-US" smtClean="0"/>
              <a:t>‹#›</a:t>
            </a:fld>
            <a:endParaRPr lang="en-US"/>
          </a:p>
        </p:txBody>
      </p:sp>
    </p:spTree>
    <p:extLst>
      <p:ext uri="{BB962C8B-B14F-4D97-AF65-F5344CB8AC3E}">
        <p14:creationId xmlns:p14="http://schemas.microsoft.com/office/powerpoint/2010/main" val="23843704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DA12AB-10AF-4861-B819-984F1F160F3D}" type="datetimeFigureOut">
              <a:rPr lang="en-US" smtClean="0"/>
              <a:t>6/6/2025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59A640-37B6-48A9-B123-5B61271A32DD}" type="slidenum">
              <a:rPr lang="en-US" smtClean="0"/>
              <a:t>‹#›</a:t>
            </a:fld>
            <a:endParaRPr lang="en-US"/>
          </a:p>
        </p:txBody>
      </p:sp>
    </p:spTree>
    <p:extLst>
      <p:ext uri="{BB962C8B-B14F-4D97-AF65-F5344CB8AC3E}">
        <p14:creationId xmlns:p14="http://schemas.microsoft.com/office/powerpoint/2010/main" val="10033053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DA12AB-10AF-4861-B819-984F1F160F3D}" type="datetimeFigureOut">
              <a:rPr lang="en-US" smtClean="0"/>
              <a:t>6/6/2025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59A640-37B6-48A9-B123-5B61271A32DD}" type="slidenum">
              <a:rPr lang="en-US" smtClean="0"/>
              <a:t>‹#›</a:t>
            </a:fld>
            <a:endParaRPr lang="en-US"/>
          </a:p>
        </p:txBody>
      </p:sp>
    </p:spTree>
    <p:extLst>
      <p:ext uri="{BB962C8B-B14F-4D97-AF65-F5344CB8AC3E}">
        <p14:creationId xmlns:p14="http://schemas.microsoft.com/office/powerpoint/2010/main" val="3702592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3DF5E-0CA1-1AC5-684C-647308095A3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BAE3557-7B4B-3A7A-826C-6EB6D02D265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52698CF-B664-6A29-756F-AD1FEA64B9F5}"/>
              </a:ext>
            </a:extLst>
          </p:cNvPr>
          <p:cNvSpPr>
            <a:spLocks noGrp="1"/>
          </p:cNvSpPr>
          <p:nvPr>
            <p:ph type="dt" sz="half" idx="10"/>
          </p:nvPr>
        </p:nvSpPr>
        <p:spPr/>
        <p:txBody>
          <a:bodyPr/>
          <a:lstStyle/>
          <a:p>
            <a:fld id="{C3DA12AB-10AF-4861-B819-984F1F160F3D}" type="datetimeFigureOut">
              <a:rPr lang="en-US" smtClean="0"/>
              <a:t>6/6/2025</a:t>
            </a:fld>
            <a:endParaRPr lang="en-US"/>
          </a:p>
        </p:txBody>
      </p:sp>
      <p:sp>
        <p:nvSpPr>
          <p:cNvPr id="5" name="Footer Placeholder 4">
            <a:extLst>
              <a:ext uri="{FF2B5EF4-FFF2-40B4-BE49-F238E27FC236}">
                <a16:creationId xmlns:a16="http://schemas.microsoft.com/office/drawing/2014/main" id="{DF833698-4A27-6BE0-19E3-FC70D8F286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4AC436-9FB1-5208-89B2-ACDDEE5F2CB9}"/>
              </a:ext>
            </a:extLst>
          </p:cNvPr>
          <p:cNvSpPr>
            <a:spLocks noGrp="1"/>
          </p:cNvSpPr>
          <p:nvPr>
            <p:ph type="sldNum" sz="quarter" idx="12"/>
          </p:nvPr>
        </p:nvSpPr>
        <p:spPr/>
        <p:txBody>
          <a:bodyPr/>
          <a:lstStyle/>
          <a:p>
            <a:fld id="{BE59A640-37B6-48A9-B123-5B61271A32DD}" type="slidenum">
              <a:rPr lang="en-US" smtClean="0"/>
              <a:t>‹#›</a:t>
            </a:fld>
            <a:endParaRPr lang="en-US"/>
          </a:p>
        </p:txBody>
      </p:sp>
    </p:spTree>
    <p:extLst>
      <p:ext uri="{BB962C8B-B14F-4D97-AF65-F5344CB8AC3E}">
        <p14:creationId xmlns:p14="http://schemas.microsoft.com/office/powerpoint/2010/main" val="9887697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6E08C-EF89-B6DF-85AC-2A58629CDD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B72CE1D-F1DE-656A-B939-1539E094A40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81B2C84-74D9-8F6D-D9AD-B32B692AF12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37836FA-FB58-5FFF-6D11-DBB0D2D78299}"/>
              </a:ext>
            </a:extLst>
          </p:cNvPr>
          <p:cNvSpPr>
            <a:spLocks noGrp="1"/>
          </p:cNvSpPr>
          <p:nvPr>
            <p:ph type="dt" sz="half" idx="10"/>
          </p:nvPr>
        </p:nvSpPr>
        <p:spPr/>
        <p:txBody>
          <a:bodyPr/>
          <a:lstStyle/>
          <a:p>
            <a:fld id="{C3DA12AB-10AF-4861-B819-984F1F160F3D}" type="datetimeFigureOut">
              <a:rPr lang="en-US" smtClean="0"/>
              <a:t>6/6/2025</a:t>
            </a:fld>
            <a:endParaRPr lang="en-US"/>
          </a:p>
        </p:txBody>
      </p:sp>
      <p:sp>
        <p:nvSpPr>
          <p:cNvPr id="6" name="Footer Placeholder 5">
            <a:extLst>
              <a:ext uri="{FF2B5EF4-FFF2-40B4-BE49-F238E27FC236}">
                <a16:creationId xmlns:a16="http://schemas.microsoft.com/office/drawing/2014/main" id="{1176D62A-CBAE-2C96-0251-081BFAFB3B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DCA0D8-58D7-F0DE-025A-7D4F2ABB2466}"/>
              </a:ext>
            </a:extLst>
          </p:cNvPr>
          <p:cNvSpPr>
            <a:spLocks noGrp="1"/>
          </p:cNvSpPr>
          <p:nvPr>
            <p:ph type="sldNum" sz="quarter" idx="12"/>
          </p:nvPr>
        </p:nvSpPr>
        <p:spPr/>
        <p:txBody>
          <a:bodyPr/>
          <a:lstStyle/>
          <a:p>
            <a:fld id="{BE59A640-37B6-48A9-B123-5B61271A32DD}" type="slidenum">
              <a:rPr lang="en-US" smtClean="0"/>
              <a:t>‹#›</a:t>
            </a:fld>
            <a:endParaRPr lang="en-US"/>
          </a:p>
        </p:txBody>
      </p:sp>
    </p:spTree>
    <p:extLst>
      <p:ext uri="{BB962C8B-B14F-4D97-AF65-F5344CB8AC3E}">
        <p14:creationId xmlns:p14="http://schemas.microsoft.com/office/powerpoint/2010/main" val="1229873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0B6C2-BE6B-BE94-BE8C-2046FC6F88D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3711C78-E8BD-58B8-3D95-C36B5D2F046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298105F-71EB-D5ED-77B8-FD8A438FB25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3FC1FF4-360A-43F1-692D-6582A1E29B7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D736FF8-B9FF-591B-D92E-0C9D76B2FDE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6C137AC-40B1-9C35-1DF5-CB9C5C8FCB63}"/>
              </a:ext>
            </a:extLst>
          </p:cNvPr>
          <p:cNvSpPr>
            <a:spLocks noGrp="1"/>
          </p:cNvSpPr>
          <p:nvPr>
            <p:ph type="dt" sz="half" idx="10"/>
          </p:nvPr>
        </p:nvSpPr>
        <p:spPr/>
        <p:txBody>
          <a:bodyPr/>
          <a:lstStyle/>
          <a:p>
            <a:fld id="{C3DA12AB-10AF-4861-B819-984F1F160F3D}" type="datetimeFigureOut">
              <a:rPr lang="en-US" smtClean="0"/>
              <a:t>6/6/2025</a:t>
            </a:fld>
            <a:endParaRPr lang="en-US"/>
          </a:p>
        </p:txBody>
      </p:sp>
      <p:sp>
        <p:nvSpPr>
          <p:cNvPr id="8" name="Footer Placeholder 7">
            <a:extLst>
              <a:ext uri="{FF2B5EF4-FFF2-40B4-BE49-F238E27FC236}">
                <a16:creationId xmlns:a16="http://schemas.microsoft.com/office/drawing/2014/main" id="{E0F0AD72-AE19-A160-43E0-EE2F19DE384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57DC723-4132-6574-8001-E5D7F091EA51}"/>
              </a:ext>
            </a:extLst>
          </p:cNvPr>
          <p:cNvSpPr>
            <a:spLocks noGrp="1"/>
          </p:cNvSpPr>
          <p:nvPr>
            <p:ph type="sldNum" sz="quarter" idx="12"/>
          </p:nvPr>
        </p:nvSpPr>
        <p:spPr/>
        <p:txBody>
          <a:bodyPr/>
          <a:lstStyle/>
          <a:p>
            <a:fld id="{BE59A640-37B6-48A9-B123-5B61271A32DD}" type="slidenum">
              <a:rPr lang="en-US" smtClean="0"/>
              <a:t>‹#›</a:t>
            </a:fld>
            <a:endParaRPr lang="en-US"/>
          </a:p>
        </p:txBody>
      </p:sp>
    </p:spTree>
    <p:extLst>
      <p:ext uri="{BB962C8B-B14F-4D97-AF65-F5344CB8AC3E}">
        <p14:creationId xmlns:p14="http://schemas.microsoft.com/office/powerpoint/2010/main" val="2160662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CFEF8-2103-8627-49DC-A11AF9ACCC8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9565B67-78A0-3C91-1F65-EA791611529F}"/>
              </a:ext>
            </a:extLst>
          </p:cNvPr>
          <p:cNvSpPr>
            <a:spLocks noGrp="1"/>
          </p:cNvSpPr>
          <p:nvPr>
            <p:ph type="dt" sz="half" idx="10"/>
          </p:nvPr>
        </p:nvSpPr>
        <p:spPr/>
        <p:txBody>
          <a:bodyPr/>
          <a:lstStyle/>
          <a:p>
            <a:fld id="{C3DA12AB-10AF-4861-B819-984F1F160F3D}" type="datetimeFigureOut">
              <a:rPr lang="en-US" smtClean="0"/>
              <a:t>6/6/2025</a:t>
            </a:fld>
            <a:endParaRPr lang="en-US"/>
          </a:p>
        </p:txBody>
      </p:sp>
      <p:sp>
        <p:nvSpPr>
          <p:cNvPr id="4" name="Footer Placeholder 3">
            <a:extLst>
              <a:ext uri="{FF2B5EF4-FFF2-40B4-BE49-F238E27FC236}">
                <a16:creationId xmlns:a16="http://schemas.microsoft.com/office/drawing/2014/main" id="{9A46282F-513A-F49C-0057-92554D9747B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A30BA27-67D4-463B-AAEF-8D9A3D74BD25}"/>
              </a:ext>
            </a:extLst>
          </p:cNvPr>
          <p:cNvSpPr>
            <a:spLocks noGrp="1"/>
          </p:cNvSpPr>
          <p:nvPr>
            <p:ph type="sldNum" sz="quarter" idx="12"/>
          </p:nvPr>
        </p:nvSpPr>
        <p:spPr/>
        <p:txBody>
          <a:bodyPr/>
          <a:lstStyle/>
          <a:p>
            <a:fld id="{BE59A640-37B6-48A9-B123-5B61271A32DD}" type="slidenum">
              <a:rPr lang="en-US" smtClean="0"/>
              <a:t>‹#›</a:t>
            </a:fld>
            <a:endParaRPr lang="en-US"/>
          </a:p>
        </p:txBody>
      </p:sp>
    </p:spTree>
    <p:extLst>
      <p:ext uri="{BB962C8B-B14F-4D97-AF65-F5344CB8AC3E}">
        <p14:creationId xmlns:p14="http://schemas.microsoft.com/office/powerpoint/2010/main" val="1660389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21F01F9-3E0A-9611-32C5-06F782EAB7D4}"/>
              </a:ext>
            </a:extLst>
          </p:cNvPr>
          <p:cNvSpPr>
            <a:spLocks noGrp="1"/>
          </p:cNvSpPr>
          <p:nvPr>
            <p:ph type="dt" sz="half" idx="10"/>
          </p:nvPr>
        </p:nvSpPr>
        <p:spPr/>
        <p:txBody>
          <a:bodyPr/>
          <a:lstStyle/>
          <a:p>
            <a:fld id="{C3DA12AB-10AF-4861-B819-984F1F160F3D}" type="datetimeFigureOut">
              <a:rPr lang="en-US" smtClean="0"/>
              <a:t>6/6/2025</a:t>
            </a:fld>
            <a:endParaRPr lang="en-US"/>
          </a:p>
        </p:txBody>
      </p:sp>
      <p:sp>
        <p:nvSpPr>
          <p:cNvPr id="3" name="Footer Placeholder 2">
            <a:extLst>
              <a:ext uri="{FF2B5EF4-FFF2-40B4-BE49-F238E27FC236}">
                <a16:creationId xmlns:a16="http://schemas.microsoft.com/office/drawing/2014/main" id="{D7C68A91-A6E9-8A27-F6B6-F841C25B0C3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83A90C-AF1A-892F-D597-372681462FF9}"/>
              </a:ext>
            </a:extLst>
          </p:cNvPr>
          <p:cNvSpPr>
            <a:spLocks noGrp="1"/>
          </p:cNvSpPr>
          <p:nvPr>
            <p:ph type="sldNum" sz="quarter" idx="12"/>
          </p:nvPr>
        </p:nvSpPr>
        <p:spPr/>
        <p:txBody>
          <a:bodyPr/>
          <a:lstStyle/>
          <a:p>
            <a:fld id="{BE59A640-37B6-48A9-B123-5B61271A32DD}" type="slidenum">
              <a:rPr lang="en-US" smtClean="0"/>
              <a:t>‹#›</a:t>
            </a:fld>
            <a:endParaRPr lang="en-US"/>
          </a:p>
        </p:txBody>
      </p:sp>
    </p:spTree>
    <p:extLst>
      <p:ext uri="{BB962C8B-B14F-4D97-AF65-F5344CB8AC3E}">
        <p14:creationId xmlns:p14="http://schemas.microsoft.com/office/powerpoint/2010/main" val="1447059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D614A-84A4-A2F5-6472-4A5E30A003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F8B84D4-F50E-2B0C-A607-9943505BBDE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BEBB0E3-862F-9D62-674A-5027CBCDFC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85BEE99-07BB-C58B-814C-30DA7D16BF04}"/>
              </a:ext>
            </a:extLst>
          </p:cNvPr>
          <p:cNvSpPr>
            <a:spLocks noGrp="1"/>
          </p:cNvSpPr>
          <p:nvPr>
            <p:ph type="dt" sz="half" idx="10"/>
          </p:nvPr>
        </p:nvSpPr>
        <p:spPr/>
        <p:txBody>
          <a:bodyPr/>
          <a:lstStyle/>
          <a:p>
            <a:fld id="{C3DA12AB-10AF-4861-B819-984F1F160F3D}" type="datetimeFigureOut">
              <a:rPr lang="en-US" smtClean="0"/>
              <a:t>6/6/2025</a:t>
            </a:fld>
            <a:endParaRPr lang="en-US"/>
          </a:p>
        </p:txBody>
      </p:sp>
      <p:sp>
        <p:nvSpPr>
          <p:cNvPr id="6" name="Footer Placeholder 5">
            <a:extLst>
              <a:ext uri="{FF2B5EF4-FFF2-40B4-BE49-F238E27FC236}">
                <a16:creationId xmlns:a16="http://schemas.microsoft.com/office/drawing/2014/main" id="{B0844641-9BCF-22D6-AFDF-719D62615C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0D1757-7722-752A-144D-3A06530A9D74}"/>
              </a:ext>
            </a:extLst>
          </p:cNvPr>
          <p:cNvSpPr>
            <a:spLocks noGrp="1"/>
          </p:cNvSpPr>
          <p:nvPr>
            <p:ph type="sldNum" sz="quarter" idx="12"/>
          </p:nvPr>
        </p:nvSpPr>
        <p:spPr/>
        <p:txBody>
          <a:bodyPr/>
          <a:lstStyle/>
          <a:p>
            <a:fld id="{BE59A640-37B6-48A9-B123-5B61271A32DD}" type="slidenum">
              <a:rPr lang="en-US" smtClean="0"/>
              <a:t>‹#›</a:t>
            </a:fld>
            <a:endParaRPr lang="en-US"/>
          </a:p>
        </p:txBody>
      </p:sp>
    </p:spTree>
    <p:extLst>
      <p:ext uri="{BB962C8B-B14F-4D97-AF65-F5344CB8AC3E}">
        <p14:creationId xmlns:p14="http://schemas.microsoft.com/office/powerpoint/2010/main" val="1031808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A3239-F20F-CB53-C708-9AEAEABB17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25D9499-036E-46D0-8FCA-C285F8065B0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FFE88E0-C7DA-9EE8-2842-9B2FC07D4D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D58E20-9DDC-700B-4E40-DF75CAB36336}"/>
              </a:ext>
            </a:extLst>
          </p:cNvPr>
          <p:cNvSpPr>
            <a:spLocks noGrp="1"/>
          </p:cNvSpPr>
          <p:nvPr>
            <p:ph type="dt" sz="half" idx="10"/>
          </p:nvPr>
        </p:nvSpPr>
        <p:spPr/>
        <p:txBody>
          <a:bodyPr/>
          <a:lstStyle/>
          <a:p>
            <a:fld id="{C3DA12AB-10AF-4861-B819-984F1F160F3D}" type="datetimeFigureOut">
              <a:rPr lang="en-US" smtClean="0"/>
              <a:t>6/6/2025</a:t>
            </a:fld>
            <a:endParaRPr lang="en-US"/>
          </a:p>
        </p:txBody>
      </p:sp>
      <p:sp>
        <p:nvSpPr>
          <p:cNvPr id="6" name="Footer Placeholder 5">
            <a:extLst>
              <a:ext uri="{FF2B5EF4-FFF2-40B4-BE49-F238E27FC236}">
                <a16:creationId xmlns:a16="http://schemas.microsoft.com/office/drawing/2014/main" id="{BEC9694A-F5A3-B632-CAFC-98CD051A84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355FB4-4064-8BD2-A103-EB7D177620E5}"/>
              </a:ext>
            </a:extLst>
          </p:cNvPr>
          <p:cNvSpPr>
            <a:spLocks noGrp="1"/>
          </p:cNvSpPr>
          <p:nvPr>
            <p:ph type="sldNum" sz="quarter" idx="12"/>
          </p:nvPr>
        </p:nvSpPr>
        <p:spPr/>
        <p:txBody>
          <a:bodyPr/>
          <a:lstStyle/>
          <a:p>
            <a:fld id="{BE59A640-37B6-48A9-B123-5B61271A32DD}" type="slidenum">
              <a:rPr lang="en-US" smtClean="0"/>
              <a:t>‹#›</a:t>
            </a:fld>
            <a:endParaRPr lang="en-US"/>
          </a:p>
        </p:txBody>
      </p:sp>
    </p:spTree>
    <p:extLst>
      <p:ext uri="{BB962C8B-B14F-4D97-AF65-F5344CB8AC3E}">
        <p14:creationId xmlns:p14="http://schemas.microsoft.com/office/powerpoint/2010/main" val="2920552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0234206-F72E-44F1-9C4A-2B3567783E8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E50C827-C3C6-A904-F722-C07734592A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B608D1-A5C4-F282-7FA9-73151DA066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3DA12AB-10AF-4861-B819-984F1F160F3D}" type="datetimeFigureOut">
              <a:rPr lang="en-US" smtClean="0"/>
              <a:t>6/6/2025</a:t>
            </a:fld>
            <a:endParaRPr lang="en-US"/>
          </a:p>
        </p:txBody>
      </p:sp>
      <p:sp>
        <p:nvSpPr>
          <p:cNvPr id="5" name="Footer Placeholder 4">
            <a:extLst>
              <a:ext uri="{FF2B5EF4-FFF2-40B4-BE49-F238E27FC236}">
                <a16:creationId xmlns:a16="http://schemas.microsoft.com/office/drawing/2014/main" id="{F0199CAD-6EEE-4310-DAFE-CC268A403B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DFFABF9D-3F9B-BCEC-5142-9A59278EA7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E59A640-37B6-48A9-B123-5B61271A32DD}" type="slidenum">
              <a:rPr lang="en-US" smtClean="0"/>
              <a:t>‹#›</a:t>
            </a:fld>
            <a:endParaRPr lang="en-US"/>
          </a:p>
        </p:txBody>
      </p:sp>
    </p:spTree>
    <p:extLst>
      <p:ext uri="{BB962C8B-B14F-4D97-AF65-F5344CB8AC3E}">
        <p14:creationId xmlns:p14="http://schemas.microsoft.com/office/powerpoint/2010/main" val="15350274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C3DA12AB-10AF-4861-B819-984F1F160F3D}" type="datetimeFigureOut">
              <a:rPr lang="en-US" smtClean="0"/>
              <a:t>6/6/2025</a:t>
            </a:fld>
            <a:endParaRPr lang="en-US"/>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BE59A640-37B6-48A9-B123-5B61271A32DD}" type="slidenum">
              <a:rPr lang="en-US" smtClean="0"/>
              <a:t>‹#›</a:t>
            </a:fld>
            <a:endParaRPr lang="en-US"/>
          </a:p>
        </p:txBody>
      </p:sp>
    </p:spTree>
    <p:extLst>
      <p:ext uri="{BB962C8B-B14F-4D97-AF65-F5344CB8AC3E}">
        <p14:creationId xmlns:p14="http://schemas.microsoft.com/office/powerpoint/2010/main" val="2611134923"/>
      </p:ext>
    </p:extLst>
  </p:cSld>
  <p:clrMap bg1="dk1" tx1="lt1" bg2="dk2"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Lst>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7.xml"/><Relationship Id="rId6" Type="http://schemas.microsoft.com/office/2007/relationships/hdphoto" Target="../media/hdphoto13.wdp"/><Relationship Id="rId5" Type="http://schemas.openxmlformats.org/officeDocument/2006/relationships/image" Target="../media/image30.png"/><Relationship Id="rId4" Type="http://schemas.microsoft.com/office/2007/relationships/hdphoto" Target="../media/hdphoto12.wdp"/></Relationships>
</file>

<file path=ppt/slides/_rels/slide1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19.xml"/><Relationship Id="rId4" Type="http://schemas.openxmlformats.org/officeDocument/2006/relationships/image" Target="../media/image39.jpeg"/></Relationships>
</file>

<file path=ppt/slides/_rels/slide18.xml.rels><?xml version="1.0" encoding="UTF-8" standalone="yes"?>
<Relationships xmlns="http://schemas.openxmlformats.org/package/2006/relationships"><Relationship Id="rId3" Type="http://schemas.microsoft.com/office/2007/relationships/hdphoto" Target="../media/hdphoto14.wdp"/><Relationship Id="rId2" Type="http://schemas.openxmlformats.org/officeDocument/2006/relationships/image" Target="../media/image40.pn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8" Type="http://schemas.microsoft.com/office/2007/relationships/hdphoto" Target="../media/hdphoto3.wdp"/><Relationship Id="rId13" Type="http://schemas.microsoft.com/office/2007/relationships/hdphoto" Target="../media/hdphoto5.wdp"/><Relationship Id="rId3" Type="http://schemas.openxmlformats.org/officeDocument/2006/relationships/image" Target="../media/image7.png"/><Relationship Id="rId7" Type="http://schemas.openxmlformats.org/officeDocument/2006/relationships/image" Target="../media/image9.png"/><Relationship Id="rId12" Type="http://schemas.openxmlformats.org/officeDocument/2006/relationships/image" Target="../media/image12.png"/><Relationship Id="rId2" Type="http://schemas.openxmlformats.org/officeDocument/2006/relationships/image" Target="../media/image6.jpeg"/><Relationship Id="rId16" Type="http://schemas.openxmlformats.org/officeDocument/2006/relationships/image" Target="../media/image14.jpeg"/><Relationship Id="rId1" Type="http://schemas.openxmlformats.org/officeDocument/2006/relationships/slideLayout" Target="../slideLayouts/slideLayout19.xml"/><Relationship Id="rId6" Type="http://schemas.microsoft.com/office/2007/relationships/hdphoto" Target="../media/hdphoto2.wdp"/><Relationship Id="rId11" Type="http://schemas.microsoft.com/office/2007/relationships/hdphoto" Target="../media/hdphoto4.wdp"/><Relationship Id="rId5" Type="http://schemas.openxmlformats.org/officeDocument/2006/relationships/image" Target="../media/image8.png"/><Relationship Id="rId15" Type="http://schemas.microsoft.com/office/2007/relationships/hdphoto" Target="../media/hdphoto6.wdp"/><Relationship Id="rId10" Type="http://schemas.openxmlformats.org/officeDocument/2006/relationships/image" Target="../media/image11.png"/><Relationship Id="rId4" Type="http://schemas.microsoft.com/office/2007/relationships/hdphoto" Target="../media/hdphoto1.wdp"/><Relationship Id="rId9" Type="http://schemas.openxmlformats.org/officeDocument/2006/relationships/image" Target="../media/image10.jpeg"/><Relationship Id="rId14"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microsoft.com/office/2007/relationships/hdphoto" Target="../media/hdphoto8.wdp"/><Relationship Id="rId13" Type="http://schemas.microsoft.com/office/2007/relationships/hdphoto" Target="../media/hdphoto10.wdp"/><Relationship Id="rId3" Type="http://schemas.openxmlformats.org/officeDocument/2006/relationships/image" Target="../media/image16.jpeg"/><Relationship Id="rId7" Type="http://schemas.openxmlformats.org/officeDocument/2006/relationships/image" Target="../media/image19.png"/><Relationship Id="rId12" Type="http://schemas.openxmlformats.org/officeDocument/2006/relationships/image" Target="../media/image22.png"/><Relationship Id="rId2" Type="http://schemas.openxmlformats.org/officeDocument/2006/relationships/image" Target="../media/image15.jpeg"/><Relationship Id="rId1" Type="http://schemas.openxmlformats.org/officeDocument/2006/relationships/slideLayout" Target="../slideLayouts/slideLayout19.xml"/><Relationship Id="rId6" Type="http://schemas.openxmlformats.org/officeDocument/2006/relationships/image" Target="../media/image18.jpeg"/><Relationship Id="rId11" Type="http://schemas.openxmlformats.org/officeDocument/2006/relationships/image" Target="../media/image21.jpeg"/><Relationship Id="rId5" Type="http://schemas.microsoft.com/office/2007/relationships/hdphoto" Target="../media/hdphoto7.wdp"/><Relationship Id="rId15" Type="http://schemas.microsoft.com/office/2007/relationships/hdphoto" Target="../media/hdphoto11.wdp"/><Relationship Id="rId10" Type="http://schemas.microsoft.com/office/2007/relationships/hdphoto" Target="../media/hdphoto9.wdp"/><Relationship Id="rId4" Type="http://schemas.openxmlformats.org/officeDocument/2006/relationships/image" Target="../media/image17.png"/><Relationship Id="rId9" Type="http://schemas.openxmlformats.org/officeDocument/2006/relationships/image" Target="../media/image20.png"/><Relationship Id="rId14" Type="http://schemas.openxmlformats.org/officeDocument/2006/relationships/image" Target="../media/image23.png"/></Relationships>
</file>

<file path=ppt/slides/_rels/slide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9D0A7-7890-351E-9FD2-245D302987CA}"/>
              </a:ext>
            </a:extLst>
          </p:cNvPr>
          <p:cNvSpPr>
            <a:spLocks noGrp="1"/>
          </p:cNvSpPr>
          <p:nvPr>
            <p:ph type="ctrTitle"/>
          </p:nvPr>
        </p:nvSpPr>
        <p:spPr>
          <a:xfrm>
            <a:off x="810000" y="1330275"/>
            <a:ext cx="10572000" cy="2971051"/>
          </a:xfrm>
        </p:spPr>
        <p:txBody>
          <a:bodyPr/>
          <a:lstStyle/>
          <a:p>
            <a:r>
              <a:rPr lang="en-US" sz="8000" dirty="0"/>
              <a:t>Esp</a:t>
            </a:r>
            <a:r>
              <a:rPr lang="es-GT" sz="8000" dirty="0" err="1"/>
              <a:t>añol</a:t>
            </a:r>
            <a:r>
              <a:rPr lang="es-GT" sz="8000" dirty="0"/>
              <a:t> para Viajar</a:t>
            </a:r>
            <a:br>
              <a:rPr lang="es-GT" sz="8000" dirty="0"/>
            </a:br>
            <a:r>
              <a:rPr lang="en-US" sz="6000" dirty="0"/>
              <a:t>Spanish for Travel</a:t>
            </a:r>
          </a:p>
        </p:txBody>
      </p:sp>
      <p:sp>
        <p:nvSpPr>
          <p:cNvPr id="3" name="Subtitle 2">
            <a:extLst>
              <a:ext uri="{FF2B5EF4-FFF2-40B4-BE49-F238E27FC236}">
                <a16:creationId xmlns:a16="http://schemas.microsoft.com/office/drawing/2014/main" id="{AAF58851-56FD-78E6-4F02-BDA8E2C8834F}"/>
              </a:ext>
            </a:extLst>
          </p:cNvPr>
          <p:cNvSpPr>
            <a:spLocks noGrp="1"/>
          </p:cNvSpPr>
          <p:nvPr>
            <p:ph type="subTitle" idx="1"/>
          </p:nvPr>
        </p:nvSpPr>
        <p:spPr>
          <a:xfrm>
            <a:off x="810001" y="5280847"/>
            <a:ext cx="10572000" cy="748892"/>
          </a:xfrm>
        </p:spPr>
        <p:txBody>
          <a:bodyPr>
            <a:noAutofit/>
          </a:bodyPr>
          <a:lstStyle/>
          <a:p>
            <a:pPr algn="r"/>
            <a:r>
              <a:rPr lang="en-US" sz="4400" b="1" dirty="0"/>
              <a:t>Summer Course. Day 4 –Final Class</a:t>
            </a:r>
          </a:p>
        </p:txBody>
      </p:sp>
      <p:pic>
        <p:nvPicPr>
          <p:cNvPr id="4" name="Picture 2" descr="Mount Horeb Area School District - Futura Spanish Adventures">
            <a:extLst>
              <a:ext uri="{FF2B5EF4-FFF2-40B4-BE49-F238E27FC236}">
                <a16:creationId xmlns:a16="http://schemas.microsoft.com/office/drawing/2014/main" id="{21440FE3-F4AF-6322-2FA7-ECC0F6FF0D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744" y="212661"/>
            <a:ext cx="2548954" cy="1014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60038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338" name="Picture 2" descr="Spanish Numbers - Superstar Worksheets">
            <a:extLst>
              <a:ext uri="{FF2B5EF4-FFF2-40B4-BE49-F238E27FC236}">
                <a16:creationId xmlns:a16="http://schemas.microsoft.com/office/drawing/2014/main" id="{C46CC958-380C-2942-10D1-967905FD97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9949" y="-139189"/>
            <a:ext cx="5514975" cy="71363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81201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366" name="Picture 6" descr="Globo del mismo color 2">
            <a:extLst>
              <a:ext uri="{FF2B5EF4-FFF2-40B4-BE49-F238E27FC236}">
                <a16:creationId xmlns:a16="http://schemas.microsoft.com/office/drawing/2014/main" id="{7B9581E2-A1C7-BF81-0C1C-05EFB850F0B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4324"/>
          <a:stretch>
            <a:fillRect/>
          </a:stretch>
        </p:blipFill>
        <p:spPr bwMode="auto">
          <a:xfrm>
            <a:off x="-171448" y="-323850"/>
            <a:ext cx="1809750" cy="512445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6" descr="Globo del mismo color 2">
            <a:extLst>
              <a:ext uri="{FF2B5EF4-FFF2-40B4-BE49-F238E27FC236}">
                <a16:creationId xmlns:a16="http://schemas.microsoft.com/office/drawing/2014/main" id="{4CA928A3-75D3-5461-0756-17C23E7530F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739" r="51096"/>
          <a:stretch>
            <a:fillRect/>
          </a:stretch>
        </p:blipFill>
        <p:spPr bwMode="auto">
          <a:xfrm>
            <a:off x="1562100" y="238125"/>
            <a:ext cx="1743073" cy="512445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6" descr="Globo del mismo color 2">
            <a:extLst>
              <a:ext uri="{FF2B5EF4-FFF2-40B4-BE49-F238E27FC236}">
                <a16:creationId xmlns:a16="http://schemas.microsoft.com/office/drawing/2014/main" id="{1EE58614-B3F4-9C6D-7D4F-812EAD761EB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2101" r="27699"/>
          <a:stretch>
            <a:fillRect/>
          </a:stretch>
        </p:blipFill>
        <p:spPr bwMode="auto">
          <a:xfrm>
            <a:off x="3222052" y="-428625"/>
            <a:ext cx="1816669" cy="51244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descr="Globo del mismo color 2">
            <a:extLst>
              <a:ext uri="{FF2B5EF4-FFF2-40B4-BE49-F238E27FC236}">
                <a16:creationId xmlns:a16="http://schemas.microsoft.com/office/drawing/2014/main" id="{881BC0A0-4151-D571-3CD3-01656C9425F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6984" r="3354"/>
          <a:stretch>
            <a:fillRect/>
          </a:stretch>
        </p:blipFill>
        <p:spPr bwMode="auto">
          <a:xfrm>
            <a:off x="5022274" y="218182"/>
            <a:ext cx="1817548" cy="51244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Globo del mismo color 2">
            <a:extLst>
              <a:ext uri="{FF2B5EF4-FFF2-40B4-BE49-F238E27FC236}">
                <a16:creationId xmlns:a16="http://schemas.microsoft.com/office/drawing/2014/main" id="{7C069689-7004-A200-F6A2-8D1CB13D07E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043" r="76192"/>
          <a:stretch>
            <a:fillRect/>
          </a:stretch>
        </p:blipFill>
        <p:spPr bwMode="auto">
          <a:xfrm>
            <a:off x="6876174" y="-428625"/>
            <a:ext cx="1905004" cy="512445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Globo del mismo color 2">
            <a:extLst>
              <a:ext uri="{FF2B5EF4-FFF2-40B4-BE49-F238E27FC236}">
                <a16:creationId xmlns:a16="http://schemas.microsoft.com/office/drawing/2014/main" id="{C5EB708A-40AD-AD7D-9A88-476653F0DA26}"/>
              </a:ext>
            </a:extLst>
          </p:cNvPr>
          <p:cNvPicPr>
            <a:picLocks noChangeAspect="1" noChangeArrowheads="1"/>
          </p:cNvPicPr>
          <p:nvPr/>
        </p:nvPicPr>
        <p:blipFill rotWithShape="1">
          <a:blip r:embed="rId3">
            <a:duotone>
              <a:srgbClr val="A02B93">
                <a:shade val="45000"/>
                <a:satMod val="135000"/>
              </a:srgbClr>
              <a:prstClr val="white"/>
            </a:duotone>
            <a:extLst>
              <a:ext uri="{BEBA8EAE-BF5A-486C-A8C5-ECC9F3942E4B}">
                <a14:imgProps xmlns:a14="http://schemas.microsoft.com/office/drawing/2010/main">
                  <a14:imgLayer r:embed="rId4">
                    <a14:imgEffect>
                      <a14:backgroundRemoval t="10000" b="90000" l="76891" r="97432"/>
                    </a14:imgEffect>
                  </a14:imgLayer>
                </a14:imgProps>
              </a:ext>
              <a:ext uri="{28A0092B-C50C-407E-A947-70E740481C1C}">
                <a14:useLocalDpi xmlns:a14="http://schemas.microsoft.com/office/drawing/2010/main" val="0"/>
              </a:ext>
            </a:extLst>
          </a:blip>
          <a:srcRect l="74324"/>
          <a:stretch>
            <a:fillRect/>
          </a:stretch>
        </p:blipFill>
        <p:spPr bwMode="auto">
          <a:xfrm>
            <a:off x="1699238" y="2696107"/>
            <a:ext cx="2280527" cy="5000625"/>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9453334A-1A94-F469-A3C7-F37C300473C6}"/>
              </a:ext>
            </a:extLst>
          </p:cNvPr>
          <p:cNvSpPr txBox="1"/>
          <p:nvPr/>
        </p:nvSpPr>
        <p:spPr>
          <a:xfrm>
            <a:off x="-237258" y="381000"/>
            <a:ext cx="2009776" cy="1323439"/>
          </a:xfrm>
          <a:prstGeom prst="rect">
            <a:avLst/>
          </a:prstGeom>
          <a:noFill/>
        </p:spPr>
        <p:txBody>
          <a:bodyPr wrap="square" rtlCol="0">
            <a:spAutoFit/>
          </a:bodyPr>
          <a:lstStyle/>
          <a:p>
            <a:pPr algn="ctr"/>
            <a:r>
              <a:rPr lang="es-GT" sz="4000" dirty="0"/>
              <a:t>10</a:t>
            </a:r>
          </a:p>
          <a:p>
            <a:pPr algn="ctr"/>
            <a:r>
              <a:rPr lang="es-GT" sz="4000" dirty="0"/>
              <a:t>diez</a:t>
            </a:r>
            <a:endParaRPr lang="en-US" sz="4000" dirty="0"/>
          </a:p>
        </p:txBody>
      </p:sp>
      <p:sp>
        <p:nvSpPr>
          <p:cNvPr id="14" name="TextBox 13">
            <a:extLst>
              <a:ext uri="{FF2B5EF4-FFF2-40B4-BE49-F238E27FC236}">
                <a16:creationId xmlns:a16="http://schemas.microsoft.com/office/drawing/2014/main" id="{F0FAB2A7-3B3A-2151-D29D-42C8887CDBA2}"/>
              </a:ext>
            </a:extLst>
          </p:cNvPr>
          <p:cNvSpPr txBox="1"/>
          <p:nvPr/>
        </p:nvSpPr>
        <p:spPr>
          <a:xfrm>
            <a:off x="1400175" y="829209"/>
            <a:ext cx="2009776" cy="1323439"/>
          </a:xfrm>
          <a:prstGeom prst="rect">
            <a:avLst/>
          </a:prstGeom>
          <a:noFill/>
        </p:spPr>
        <p:txBody>
          <a:bodyPr wrap="square" rtlCol="0">
            <a:spAutoFit/>
          </a:bodyPr>
          <a:lstStyle/>
          <a:p>
            <a:pPr algn="ctr"/>
            <a:r>
              <a:rPr lang="es-GT" sz="4000" dirty="0"/>
              <a:t>20</a:t>
            </a:r>
          </a:p>
          <a:p>
            <a:pPr algn="ctr"/>
            <a:r>
              <a:rPr lang="es-GT" sz="4000" dirty="0"/>
              <a:t>veinte</a:t>
            </a:r>
            <a:endParaRPr lang="en-US" sz="4000" dirty="0"/>
          </a:p>
        </p:txBody>
      </p:sp>
      <p:sp>
        <p:nvSpPr>
          <p:cNvPr id="15" name="TextBox 14">
            <a:extLst>
              <a:ext uri="{FF2B5EF4-FFF2-40B4-BE49-F238E27FC236}">
                <a16:creationId xmlns:a16="http://schemas.microsoft.com/office/drawing/2014/main" id="{CC44C4A2-C58B-FE5A-2415-1350B146EC90}"/>
              </a:ext>
            </a:extLst>
          </p:cNvPr>
          <p:cNvSpPr txBox="1"/>
          <p:nvPr/>
        </p:nvSpPr>
        <p:spPr>
          <a:xfrm>
            <a:off x="3153644" y="167490"/>
            <a:ext cx="2009776" cy="1323439"/>
          </a:xfrm>
          <a:prstGeom prst="rect">
            <a:avLst/>
          </a:prstGeom>
          <a:noFill/>
        </p:spPr>
        <p:txBody>
          <a:bodyPr wrap="square" rtlCol="0">
            <a:spAutoFit/>
          </a:bodyPr>
          <a:lstStyle/>
          <a:p>
            <a:pPr algn="ctr"/>
            <a:r>
              <a:rPr lang="es-GT" sz="4000" dirty="0"/>
              <a:t>30</a:t>
            </a:r>
          </a:p>
          <a:p>
            <a:pPr algn="ctr"/>
            <a:r>
              <a:rPr lang="es-GT" sz="4000" dirty="0"/>
              <a:t>treinta</a:t>
            </a:r>
            <a:endParaRPr lang="en-US" sz="4000" dirty="0"/>
          </a:p>
        </p:txBody>
      </p:sp>
      <p:sp>
        <p:nvSpPr>
          <p:cNvPr id="16" name="TextBox 15">
            <a:extLst>
              <a:ext uri="{FF2B5EF4-FFF2-40B4-BE49-F238E27FC236}">
                <a16:creationId xmlns:a16="http://schemas.microsoft.com/office/drawing/2014/main" id="{CC961A09-92A1-A69B-C2D5-DEB4706F4874}"/>
              </a:ext>
            </a:extLst>
          </p:cNvPr>
          <p:cNvSpPr txBox="1"/>
          <p:nvPr/>
        </p:nvSpPr>
        <p:spPr>
          <a:xfrm>
            <a:off x="4933948" y="899844"/>
            <a:ext cx="2009776" cy="1077218"/>
          </a:xfrm>
          <a:prstGeom prst="rect">
            <a:avLst/>
          </a:prstGeom>
          <a:noFill/>
        </p:spPr>
        <p:txBody>
          <a:bodyPr wrap="square" rtlCol="0">
            <a:spAutoFit/>
          </a:bodyPr>
          <a:lstStyle/>
          <a:p>
            <a:pPr algn="ctr"/>
            <a:r>
              <a:rPr lang="es-GT" sz="3200" dirty="0"/>
              <a:t>40</a:t>
            </a:r>
          </a:p>
          <a:p>
            <a:pPr algn="ctr"/>
            <a:r>
              <a:rPr lang="es-GT" sz="3200" dirty="0"/>
              <a:t>cuarenta</a:t>
            </a:r>
            <a:endParaRPr lang="en-US" sz="3200" dirty="0"/>
          </a:p>
        </p:txBody>
      </p:sp>
      <p:sp>
        <p:nvSpPr>
          <p:cNvPr id="17" name="TextBox 16">
            <a:extLst>
              <a:ext uri="{FF2B5EF4-FFF2-40B4-BE49-F238E27FC236}">
                <a16:creationId xmlns:a16="http://schemas.microsoft.com/office/drawing/2014/main" id="{B47743AD-EF99-D2F9-78EE-7ADC836BC1C2}"/>
              </a:ext>
            </a:extLst>
          </p:cNvPr>
          <p:cNvSpPr txBox="1"/>
          <p:nvPr/>
        </p:nvSpPr>
        <p:spPr>
          <a:xfrm>
            <a:off x="6805612" y="233510"/>
            <a:ext cx="2009776" cy="1077218"/>
          </a:xfrm>
          <a:prstGeom prst="rect">
            <a:avLst/>
          </a:prstGeom>
          <a:noFill/>
        </p:spPr>
        <p:txBody>
          <a:bodyPr wrap="square" rtlCol="0">
            <a:spAutoFit/>
          </a:bodyPr>
          <a:lstStyle/>
          <a:p>
            <a:pPr algn="ctr"/>
            <a:r>
              <a:rPr lang="es-GT" sz="3200" dirty="0"/>
              <a:t>50</a:t>
            </a:r>
          </a:p>
          <a:p>
            <a:pPr algn="ctr"/>
            <a:r>
              <a:rPr lang="es-GT" sz="3200" dirty="0"/>
              <a:t>cincuenta</a:t>
            </a:r>
            <a:endParaRPr lang="en-US" sz="3200" dirty="0"/>
          </a:p>
        </p:txBody>
      </p:sp>
      <p:pic>
        <p:nvPicPr>
          <p:cNvPr id="18" name="Picture 6" descr="Globo del mismo color 2">
            <a:extLst>
              <a:ext uri="{FF2B5EF4-FFF2-40B4-BE49-F238E27FC236}">
                <a16:creationId xmlns:a16="http://schemas.microsoft.com/office/drawing/2014/main" id="{FF6E91C5-A064-7D2C-A93D-5283EFD0671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739" r="51096"/>
          <a:stretch>
            <a:fillRect/>
          </a:stretch>
        </p:blipFill>
        <p:spPr bwMode="auto">
          <a:xfrm>
            <a:off x="8677276" y="218182"/>
            <a:ext cx="1743073" cy="512445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Globo del mismo color 2">
            <a:extLst>
              <a:ext uri="{FF2B5EF4-FFF2-40B4-BE49-F238E27FC236}">
                <a16:creationId xmlns:a16="http://schemas.microsoft.com/office/drawing/2014/main" id="{9AABA2A0-7BBC-4FF1-7698-672A4F744B1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2101" r="27699"/>
          <a:stretch>
            <a:fillRect/>
          </a:stretch>
        </p:blipFill>
        <p:spPr bwMode="auto">
          <a:xfrm>
            <a:off x="10410828" y="-323852"/>
            <a:ext cx="1685057" cy="5124450"/>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EFDB6664-1EA8-20F0-2C21-68FCC406C68D}"/>
              </a:ext>
            </a:extLst>
          </p:cNvPr>
          <p:cNvSpPr txBox="1"/>
          <p:nvPr/>
        </p:nvSpPr>
        <p:spPr>
          <a:xfrm>
            <a:off x="8527474" y="929729"/>
            <a:ext cx="2009776" cy="1077218"/>
          </a:xfrm>
          <a:prstGeom prst="rect">
            <a:avLst/>
          </a:prstGeom>
          <a:noFill/>
        </p:spPr>
        <p:txBody>
          <a:bodyPr wrap="square" rtlCol="0">
            <a:spAutoFit/>
          </a:bodyPr>
          <a:lstStyle/>
          <a:p>
            <a:pPr algn="ctr"/>
            <a:r>
              <a:rPr lang="es-GT" sz="3200" dirty="0"/>
              <a:t>60</a:t>
            </a:r>
          </a:p>
          <a:p>
            <a:pPr algn="ctr"/>
            <a:r>
              <a:rPr lang="es-GT" sz="3200" dirty="0"/>
              <a:t>sesenta</a:t>
            </a:r>
            <a:endParaRPr lang="en-US" sz="3200" dirty="0"/>
          </a:p>
        </p:txBody>
      </p:sp>
      <p:sp>
        <p:nvSpPr>
          <p:cNvPr id="21" name="TextBox 20">
            <a:extLst>
              <a:ext uri="{FF2B5EF4-FFF2-40B4-BE49-F238E27FC236}">
                <a16:creationId xmlns:a16="http://schemas.microsoft.com/office/drawing/2014/main" id="{799BA3D7-9E01-9DEB-6A9B-9CC47563DC8B}"/>
              </a:ext>
            </a:extLst>
          </p:cNvPr>
          <p:cNvSpPr txBox="1"/>
          <p:nvPr/>
        </p:nvSpPr>
        <p:spPr>
          <a:xfrm>
            <a:off x="10276608" y="423145"/>
            <a:ext cx="2009776" cy="1077218"/>
          </a:xfrm>
          <a:prstGeom prst="rect">
            <a:avLst/>
          </a:prstGeom>
          <a:noFill/>
        </p:spPr>
        <p:txBody>
          <a:bodyPr wrap="square" rtlCol="0">
            <a:spAutoFit/>
          </a:bodyPr>
          <a:lstStyle/>
          <a:p>
            <a:pPr algn="ctr"/>
            <a:r>
              <a:rPr lang="es-GT" sz="3200" dirty="0"/>
              <a:t>70</a:t>
            </a:r>
          </a:p>
          <a:p>
            <a:pPr algn="ctr"/>
            <a:r>
              <a:rPr lang="es-GT" sz="3200" dirty="0"/>
              <a:t>setenta</a:t>
            </a:r>
            <a:endParaRPr lang="en-US" sz="3200" dirty="0"/>
          </a:p>
        </p:txBody>
      </p:sp>
      <p:sp>
        <p:nvSpPr>
          <p:cNvPr id="23" name="TextBox 22">
            <a:extLst>
              <a:ext uri="{FF2B5EF4-FFF2-40B4-BE49-F238E27FC236}">
                <a16:creationId xmlns:a16="http://schemas.microsoft.com/office/drawing/2014/main" id="{0AAE0DEA-CE58-FF6F-1BE4-87265FB37450}"/>
              </a:ext>
            </a:extLst>
          </p:cNvPr>
          <p:cNvSpPr txBox="1"/>
          <p:nvPr/>
        </p:nvSpPr>
        <p:spPr>
          <a:xfrm>
            <a:off x="1788077" y="3323065"/>
            <a:ext cx="2009776" cy="1077218"/>
          </a:xfrm>
          <a:prstGeom prst="rect">
            <a:avLst/>
          </a:prstGeom>
          <a:noFill/>
        </p:spPr>
        <p:txBody>
          <a:bodyPr wrap="square" rtlCol="0">
            <a:spAutoFit/>
          </a:bodyPr>
          <a:lstStyle/>
          <a:p>
            <a:pPr algn="ctr"/>
            <a:r>
              <a:rPr lang="es-GT" sz="3200" dirty="0"/>
              <a:t>80</a:t>
            </a:r>
          </a:p>
          <a:p>
            <a:pPr algn="ctr"/>
            <a:r>
              <a:rPr lang="es-GT" sz="3200" dirty="0"/>
              <a:t>ochenta</a:t>
            </a:r>
            <a:endParaRPr lang="en-US" sz="3200" dirty="0"/>
          </a:p>
        </p:txBody>
      </p:sp>
      <p:pic>
        <p:nvPicPr>
          <p:cNvPr id="24" name="Picture 6" descr="Globo del mismo color 2">
            <a:extLst>
              <a:ext uri="{FF2B5EF4-FFF2-40B4-BE49-F238E27FC236}">
                <a16:creationId xmlns:a16="http://schemas.microsoft.com/office/drawing/2014/main" id="{DD0A7FAC-8732-6939-75E9-449BE635F072}"/>
              </a:ext>
            </a:extLst>
          </p:cNvPr>
          <p:cNvPicPr>
            <a:picLocks noChangeAspect="1" noChangeArrowheads="1"/>
          </p:cNvPicPr>
          <p:nvPr/>
        </p:nvPicPr>
        <p:blipFill rotWithShape="1">
          <a:blip r:embed="rId3">
            <a:duotone>
              <a:srgbClr val="A02B93">
                <a:shade val="45000"/>
                <a:satMod val="135000"/>
              </a:srgbClr>
              <a:prstClr val="white"/>
            </a:duotone>
            <a:extLst>
              <a:ext uri="{BEBA8EAE-BF5A-486C-A8C5-ECC9F3942E4B}">
                <a14:imgProps xmlns:a14="http://schemas.microsoft.com/office/drawing/2010/main">
                  <a14:imgLayer r:embed="rId4">
                    <a14:imgEffect>
                      <a14:backgroundRemoval t="10000" b="90000" l="76891" r="97432"/>
                    </a14:imgEffect>
                  </a14:imgLayer>
                </a14:imgProps>
              </a:ext>
              <a:ext uri="{28A0092B-C50C-407E-A947-70E740481C1C}">
                <a14:useLocalDpi xmlns:a14="http://schemas.microsoft.com/office/drawing/2010/main" val="0"/>
              </a:ext>
            </a:extLst>
          </a:blip>
          <a:srcRect l="74324"/>
          <a:stretch>
            <a:fillRect/>
          </a:stretch>
        </p:blipFill>
        <p:spPr bwMode="auto">
          <a:xfrm>
            <a:off x="8400874" y="2703166"/>
            <a:ext cx="2310961" cy="5000625"/>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14149F1D-458F-1519-6DA7-9E14A753EF00}"/>
              </a:ext>
            </a:extLst>
          </p:cNvPr>
          <p:cNvSpPr txBox="1"/>
          <p:nvPr/>
        </p:nvSpPr>
        <p:spPr>
          <a:xfrm>
            <a:off x="8504954" y="3409221"/>
            <a:ext cx="2009776" cy="1077218"/>
          </a:xfrm>
          <a:prstGeom prst="rect">
            <a:avLst/>
          </a:prstGeom>
          <a:noFill/>
        </p:spPr>
        <p:txBody>
          <a:bodyPr wrap="square" rtlCol="0">
            <a:spAutoFit/>
          </a:bodyPr>
          <a:lstStyle/>
          <a:p>
            <a:pPr algn="ctr"/>
            <a:r>
              <a:rPr lang="es-GT" sz="3200" dirty="0"/>
              <a:t>90</a:t>
            </a:r>
          </a:p>
          <a:p>
            <a:pPr algn="ctr"/>
            <a:r>
              <a:rPr lang="es-GT" sz="3200" dirty="0"/>
              <a:t>noventa</a:t>
            </a:r>
            <a:endParaRPr lang="en-US" sz="3200" dirty="0"/>
          </a:p>
        </p:txBody>
      </p:sp>
      <p:pic>
        <p:nvPicPr>
          <p:cNvPr id="15368" name="Picture 8" descr="3d oro realista globos de cumpleaños felices volando para fiestas y celebraciones">
            <a:extLst>
              <a:ext uri="{FF2B5EF4-FFF2-40B4-BE49-F238E27FC236}">
                <a16:creationId xmlns:a16="http://schemas.microsoft.com/office/drawing/2014/main" id="{3BACC805-8911-6B0B-A938-29FE51790F34}"/>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659172" y="2413785"/>
            <a:ext cx="4705350" cy="4705350"/>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E7F6B3EE-05C8-5F23-8CBF-6AEC9F860FBA}"/>
              </a:ext>
            </a:extLst>
          </p:cNvPr>
          <p:cNvSpPr txBox="1"/>
          <p:nvPr/>
        </p:nvSpPr>
        <p:spPr>
          <a:xfrm>
            <a:off x="4104464" y="5342632"/>
            <a:ext cx="3983072" cy="1015663"/>
          </a:xfrm>
          <a:prstGeom prst="rect">
            <a:avLst/>
          </a:prstGeom>
          <a:noFill/>
        </p:spPr>
        <p:txBody>
          <a:bodyPr wrap="square" rtlCol="0">
            <a:spAutoFit/>
          </a:bodyPr>
          <a:lstStyle/>
          <a:p>
            <a:pPr algn="ctr"/>
            <a:r>
              <a:rPr lang="es-GT" sz="6000" dirty="0"/>
              <a:t>100 CIEN</a:t>
            </a:r>
            <a:endParaRPr lang="en-US" sz="6000" dirty="0"/>
          </a:p>
        </p:txBody>
      </p:sp>
    </p:spTree>
    <p:extLst>
      <p:ext uri="{BB962C8B-B14F-4D97-AF65-F5344CB8AC3E}">
        <p14:creationId xmlns:p14="http://schemas.microsoft.com/office/powerpoint/2010/main" val="1115290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5366"/>
                                        </p:tgtEl>
                                        <p:attrNameLst>
                                          <p:attrName>style.visibility</p:attrName>
                                        </p:attrNameLst>
                                      </p:cBhvr>
                                      <p:to>
                                        <p:strVal val="visible"/>
                                      </p:to>
                                    </p:set>
                                    <p:animEffect transition="in" filter="fade">
                                      <p:cBhvr>
                                        <p:cTn id="12" dur="1000"/>
                                        <p:tgtEl>
                                          <p:spTgt spid="15366"/>
                                        </p:tgtEl>
                                      </p:cBhvr>
                                    </p:animEffect>
                                    <p:anim calcmode="lin" valueType="num">
                                      <p:cBhvr>
                                        <p:cTn id="13" dur="1000" fill="hold"/>
                                        <p:tgtEl>
                                          <p:spTgt spid="15366"/>
                                        </p:tgtEl>
                                        <p:attrNameLst>
                                          <p:attrName>ppt_x</p:attrName>
                                        </p:attrNameLst>
                                      </p:cBhvr>
                                      <p:tavLst>
                                        <p:tav tm="0">
                                          <p:val>
                                            <p:strVal val="#ppt_x"/>
                                          </p:val>
                                        </p:tav>
                                        <p:tav tm="100000">
                                          <p:val>
                                            <p:strVal val="#ppt_x"/>
                                          </p:val>
                                        </p:tav>
                                      </p:tavLst>
                                    </p:anim>
                                    <p:anim calcmode="lin" valueType="num">
                                      <p:cBhvr>
                                        <p:cTn id="14" dur="1000" fill="hold"/>
                                        <p:tgtEl>
                                          <p:spTgt spid="1536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1000"/>
                                        <p:tgtEl>
                                          <p:spTgt spid="2"/>
                                        </p:tgtEl>
                                      </p:cBhvr>
                                    </p:animEffect>
                                    <p:anim calcmode="lin" valueType="num">
                                      <p:cBhvr>
                                        <p:cTn id="25" dur="1000" fill="hold"/>
                                        <p:tgtEl>
                                          <p:spTgt spid="2"/>
                                        </p:tgtEl>
                                        <p:attrNameLst>
                                          <p:attrName>ppt_x</p:attrName>
                                        </p:attrNameLst>
                                      </p:cBhvr>
                                      <p:tavLst>
                                        <p:tav tm="0">
                                          <p:val>
                                            <p:strVal val="#ppt_x"/>
                                          </p:val>
                                        </p:tav>
                                        <p:tav tm="100000">
                                          <p:val>
                                            <p:strVal val="#ppt_x"/>
                                          </p:val>
                                        </p:tav>
                                      </p:tavLst>
                                    </p:anim>
                                    <p:anim calcmode="lin" valueType="num">
                                      <p:cBhvr>
                                        <p:cTn id="2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1000"/>
                                        <p:tgtEl>
                                          <p:spTgt spid="3"/>
                                        </p:tgtEl>
                                      </p:cBhvr>
                                    </p:animEffect>
                                    <p:anim calcmode="lin" valueType="num">
                                      <p:cBhvr>
                                        <p:cTn id="37" dur="1000" fill="hold"/>
                                        <p:tgtEl>
                                          <p:spTgt spid="3"/>
                                        </p:tgtEl>
                                        <p:attrNameLst>
                                          <p:attrName>ppt_x</p:attrName>
                                        </p:attrNameLst>
                                      </p:cBhvr>
                                      <p:tavLst>
                                        <p:tav tm="0">
                                          <p:val>
                                            <p:strVal val="#ppt_x"/>
                                          </p:val>
                                        </p:tav>
                                        <p:tav tm="100000">
                                          <p:val>
                                            <p:strVal val="#ppt_x"/>
                                          </p:val>
                                        </p:tav>
                                      </p:tavLst>
                                    </p:anim>
                                    <p:anim calcmode="lin" valueType="num">
                                      <p:cBhvr>
                                        <p:cTn id="3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fade">
                                      <p:cBhvr>
                                        <p:cTn id="48" dur="1000"/>
                                        <p:tgtEl>
                                          <p:spTgt spid="4"/>
                                        </p:tgtEl>
                                      </p:cBhvr>
                                    </p:animEffect>
                                    <p:anim calcmode="lin" valueType="num">
                                      <p:cBhvr>
                                        <p:cTn id="49" dur="1000" fill="hold"/>
                                        <p:tgtEl>
                                          <p:spTgt spid="4"/>
                                        </p:tgtEl>
                                        <p:attrNameLst>
                                          <p:attrName>ppt_x</p:attrName>
                                        </p:attrNameLst>
                                      </p:cBhvr>
                                      <p:tavLst>
                                        <p:tav tm="0">
                                          <p:val>
                                            <p:strVal val="#ppt_x"/>
                                          </p:val>
                                        </p:tav>
                                        <p:tav tm="100000">
                                          <p:val>
                                            <p:strVal val="#ppt_x"/>
                                          </p:val>
                                        </p:tav>
                                      </p:tavLst>
                                    </p:anim>
                                    <p:anim calcmode="lin" valueType="num">
                                      <p:cBhvr>
                                        <p:cTn id="5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1000" fill="hold"/>
                                        <p:tgtEl>
                                          <p:spTgt spid="17"/>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5"/>
                                        </p:tgtEl>
                                        <p:attrNameLst>
                                          <p:attrName>style.visibility</p:attrName>
                                        </p:attrNameLst>
                                      </p:cBhvr>
                                      <p:to>
                                        <p:strVal val="visible"/>
                                      </p:to>
                                    </p:set>
                                    <p:animEffect transition="in" filter="fade">
                                      <p:cBhvr>
                                        <p:cTn id="60" dur="1000"/>
                                        <p:tgtEl>
                                          <p:spTgt spid="5"/>
                                        </p:tgtEl>
                                      </p:cBhvr>
                                    </p:animEffect>
                                    <p:anim calcmode="lin" valueType="num">
                                      <p:cBhvr>
                                        <p:cTn id="61" dur="1000" fill="hold"/>
                                        <p:tgtEl>
                                          <p:spTgt spid="5"/>
                                        </p:tgtEl>
                                        <p:attrNameLst>
                                          <p:attrName>ppt_x</p:attrName>
                                        </p:attrNameLst>
                                      </p:cBhvr>
                                      <p:tavLst>
                                        <p:tav tm="0">
                                          <p:val>
                                            <p:strVal val="#ppt_x"/>
                                          </p:val>
                                        </p:tav>
                                        <p:tav tm="100000">
                                          <p:val>
                                            <p:strVal val="#ppt_x"/>
                                          </p:val>
                                        </p:tav>
                                      </p:tavLst>
                                    </p:anim>
                                    <p:anim calcmode="lin" valueType="num">
                                      <p:cBhvr>
                                        <p:cTn id="6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fade">
                                      <p:cBhvr>
                                        <p:cTn id="67" dur="1000"/>
                                        <p:tgtEl>
                                          <p:spTgt spid="20"/>
                                        </p:tgtEl>
                                      </p:cBhvr>
                                    </p:animEffect>
                                    <p:anim calcmode="lin" valueType="num">
                                      <p:cBhvr>
                                        <p:cTn id="68" dur="1000" fill="hold"/>
                                        <p:tgtEl>
                                          <p:spTgt spid="20"/>
                                        </p:tgtEl>
                                        <p:attrNameLst>
                                          <p:attrName>ppt_x</p:attrName>
                                        </p:attrNameLst>
                                      </p:cBhvr>
                                      <p:tavLst>
                                        <p:tav tm="0">
                                          <p:val>
                                            <p:strVal val="#ppt_x"/>
                                          </p:val>
                                        </p:tav>
                                        <p:tav tm="100000">
                                          <p:val>
                                            <p:strVal val="#ppt_x"/>
                                          </p:val>
                                        </p:tav>
                                      </p:tavLst>
                                    </p:anim>
                                    <p:anim calcmode="lin" valueType="num">
                                      <p:cBhvr>
                                        <p:cTn id="69" dur="1000" fill="hold"/>
                                        <p:tgtEl>
                                          <p:spTgt spid="20"/>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fade">
                                      <p:cBhvr>
                                        <p:cTn id="72" dur="1000"/>
                                        <p:tgtEl>
                                          <p:spTgt spid="18"/>
                                        </p:tgtEl>
                                      </p:cBhvr>
                                    </p:animEffect>
                                    <p:anim calcmode="lin" valueType="num">
                                      <p:cBhvr>
                                        <p:cTn id="73" dur="1000" fill="hold"/>
                                        <p:tgtEl>
                                          <p:spTgt spid="18"/>
                                        </p:tgtEl>
                                        <p:attrNameLst>
                                          <p:attrName>ppt_x</p:attrName>
                                        </p:attrNameLst>
                                      </p:cBhvr>
                                      <p:tavLst>
                                        <p:tav tm="0">
                                          <p:val>
                                            <p:strVal val="#ppt_x"/>
                                          </p:val>
                                        </p:tav>
                                        <p:tav tm="100000">
                                          <p:val>
                                            <p:strVal val="#ppt_x"/>
                                          </p:val>
                                        </p:tav>
                                      </p:tavLst>
                                    </p:anim>
                                    <p:anim calcmode="lin" valueType="num">
                                      <p:cBhvr>
                                        <p:cTn id="7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grpId="0" nodeType="clickEffect">
                                  <p:stCondLst>
                                    <p:cond delay="0"/>
                                  </p:stCondLst>
                                  <p:childTnLst>
                                    <p:set>
                                      <p:cBhvr>
                                        <p:cTn id="78" dur="1" fill="hold">
                                          <p:stCondLst>
                                            <p:cond delay="0"/>
                                          </p:stCondLst>
                                        </p:cTn>
                                        <p:tgtEl>
                                          <p:spTgt spid="21"/>
                                        </p:tgtEl>
                                        <p:attrNameLst>
                                          <p:attrName>style.visibility</p:attrName>
                                        </p:attrNameLst>
                                      </p:cBhvr>
                                      <p:to>
                                        <p:strVal val="visible"/>
                                      </p:to>
                                    </p:set>
                                    <p:animEffect transition="in" filter="fade">
                                      <p:cBhvr>
                                        <p:cTn id="79" dur="1000"/>
                                        <p:tgtEl>
                                          <p:spTgt spid="21"/>
                                        </p:tgtEl>
                                      </p:cBhvr>
                                    </p:animEffect>
                                    <p:anim calcmode="lin" valueType="num">
                                      <p:cBhvr>
                                        <p:cTn id="80" dur="1000" fill="hold"/>
                                        <p:tgtEl>
                                          <p:spTgt spid="21"/>
                                        </p:tgtEl>
                                        <p:attrNameLst>
                                          <p:attrName>ppt_x</p:attrName>
                                        </p:attrNameLst>
                                      </p:cBhvr>
                                      <p:tavLst>
                                        <p:tav tm="0">
                                          <p:val>
                                            <p:strVal val="#ppt_x"/>
                                          </p:val>
                                        </p:tav>
                                        <p:tav tm="100000">
                                          <p:val>
                                            <p:strVal val="#ppt_x"/>
                                          </p:val>
                                        </p:tav>
                                      </p:tavLst>
                                    </p:anim>
                                    <p:anim calcmode="lin" valueType="num">
                                      <p:cBhvr>
                                        <p:cTn id="81" dur="1000" fill="hold"/>
                                        <p:tgtEl>
                                          <p:spTgt spid="21"/>
                                        </p:tgtEl>
                                        <p:attrNameLst>
                                          <p:attrName>ppt_y</p:attrName>
                                        </p:attrNameLst>
                                      </p:cBhvr>
                                      <p:tavLst>
                                        <p:tav tm="0">
                                          <p:val>
                                            <p:strVal val="#ppt_y+.1"/>
                                          </p:val>
                                        </p:tav>
                                        <p:tav tm="100000">
                                          <p:val>
                                            <p:strVal val="#ppt_y"/>
                                          </p:val>
                                        </p:tav>
                                      </p:tavLst>
                                    </p:anim>
                                  </p:childTnLst>
                                </p:cTn>
                              </p:par>
                              <p:par>
                                <p:cTn id="82" presetID="42" presetClass="entr" presetSubtype="0" fill="hold" nodeType="withEffect">
                                  <p:stCondLst>
                                    <p:cond delay="0"/>
                                  </p:stCondLst>
                                  <p:childTnLst>
                                    <p:set>
                                      <p:cBhvr>
                                        <p:cTn id="83" dur="1" fill="hold">
                                          <p:stCondLst>
                                            <p:cond delay="0"/>
                                          </p:stCondLst>
                                        </p:cTn>
                                        <p:tgtEl>
                                          <p:spTgt spid="19"/>
                                        </p:tgtEl>
                                        <p:attrNameLst>
                                          <p:attrName>style.visibility</p:attrName>
                                        </p:attrNameLst>
                                      </p:cBhvr>
                                      <p:to>
                                        <p:strVal val="visible"/>
                                      </p:to>
                                    </p:set>
                                    <p:animEffect transition="in" filter="fade">
                                      <p:cBhvr>
                                        <p:cTn id="84" dur="1000"/>
                                        <p:tgtEl>
                                          <p:spTgt spid="19"/>
                                        </p:tgtEl>
                                      </p:cBhvr>
                                    </p:animEffect>
                                    <p:anim calcmode="lin" valueType="num">
                                      <p:cBhvr>
                                        <p:cTn id="85" dur="1000" fill="hold"/>
                                        <p:tgtEl>
                                          <p:spTgt spid="19"/>
                                        </p:tgtEl>
                                        <p:attrNameLst>
                                          <p:attrName>ppt_x</p:attrName>
                                        </p:attrNameLst>
                                      </p:cBhvr>
                                      <p:tavLst>
                                        <p:tav tm="0">
                                          <p:val>
                                            <p:strVal val="#ppt_x"/>
                                          </p:val>
                                        </p:tav>
                                        <p:tav tm="100000">
                                          <p:val>
                                            <p:strVal val="#ppt_x"/>
                                          </p:val>
                                        </p:tav>
                                      </p:tavLst>
                                    </p:anim>
                                    <p:anim calcmode="lin" valueType="num">
                                      <p:cBhvr>
                                        <p:cTn id="8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1000" fill="hold"/>
                                        <p:tgtEl>
                                          <p:spTgt spid="23"/>
                                        </p:tgtEl>
                                        <p:attrNameLst>
                                          <p:attrName>ppt_y</p:attrName>
                                        </p:attrNameLst>
                                      </p:cBhvr>
                                      <p:tavLst>
                                        <p:tav tm="0">
                                          <p:val>
                                            <p:strVal val="#ppt_y+.1"/>
                                          </p:val>
                                        </p:tav>
                                        <p:tav tm="100000">
                                          <p:val>
                                            <p:strVal val="#ppt_y"/>
                                          </p:val>
                                        </p:tav>
                                      </p:tavLst>
                                    </p:anim>
                                  </p:childTnLst>
                                </p:cTn>
                              </p:par>
                              <p:par>
                                <p:cTn id="94" presetID="42" presetClass="entr" presetSubtype="0" fill="hold" nodeType="withEffect">
                                  <p:stCondLst>
                                    <p:cond delay="0"/>
                                  </p:stCondLst>
                                  <p:childTnLst>
                                    <p:set>
                                      <p:cBhvr>
                                        <p:cTn id="95" dur="1" fill="hold">
                                          <p:stCondLst>
                                            <p:cond delay="0"/>
                                          </p:stCondLst>
                                        </p:cTn>
                                        <p:tgtEl>
                                          <p:spTgt spid="10"/>
                                        </p:tgtEl>
                                        <p:attrNameLst>
                                          <p:attrName>style.visibility</p:attrName>
                                        </p:attrNameLst>
                                      </p:cBhvr>
                                      <p:to>
                                        <p:strVal val="visible"/>
                                      </p:to>
                                    </p:set>
                                    <p:animEffect transition="in" filter="fade">
                                      <p:cBhvr>
                                        <p:cTn id="96" dur="1000"/>
                                        <p:tgtEl>
                                          <p:spTgt spid="10"/>
                                        </p:tgtEl>
                                      </p:cBhvr>
                                    </p:animEffect>
                                    <p:anim calcmode="lin" valueType="num">
                                      <p:cBhvr>
                                        <p:cTn id="97" dur="1000" fill="hold"/>
                                        <p:tgtEl>
                                          <p:spTgt spid="10"/>
                                        </p:tgtEl>
                                        <p:attrNameLst>
                                          <p:attrName>ppt_x</p:attrName>
                                        </p:attrNameLst>
                                      </p:cBhvr>
                                      <p:tavLst>
                                        <p:tav tm="0">
                                          <p:val>
                                            <p:strVal val="#ppt_x"/>
                                          </p:val>
                                        </p:tav>
                                        <p:tav tm="100000">
                                          <p:val>
                                            <p:strVal val="#ppt_x"/>
                                          </p:val>
                                        </p:tav>
                                      </p:tavLst>
                                    </p:anim>
                                    <p:anim calcmode="lin" valueType="num">
                                      <p:cBhvr>
                                        <p:cTn id="9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42" presetClass="entr" presetSubtype="0" fill="hold" grpId="0" nodeType="clickEffect">
                                  <p:stCondLst>
                                    <p:cond delay="0"/>
                                  </p:stCondLst>
                                  <p:childTnLst>
                                    <p:set>
                                      <p:cBhvr>
                                        <p:cTn id="102" dur="1" fill="hold">
                                          <p:stCondLst>
                                            <p:cond delay="0"/>
                                          </p:stCondLst>
                                        </p:cTn>
                                        <p:tgtEl>
                                          <p:spTgt spid="25"/>
                                        </p:tgtEl>
                                        <p:attrNameLst>
                                          <p:attrName>style.visibility</p:attrName>
                                        </p:attrNameLst>
                                      </p:cBhvr>
                                      <p:to>
                                        <p:strVal val="visible"/>
                                      </p:to>
                                    </p:set>
                                    <p:animEffect transition="in" filter="fade">
                                      <p:cBhvr>
                                        <p:cTn id="103" dur="1000"/>
                                        <p:tgtEl>
                                          <p:spTgt spid="25"/>
                                        </p:tgtEl>
                                      </p:cBhvr>
                                    </p:animEffect>
                                    <p:anim calcmode="lin" valueType="num">
                                      <p:cBhvr>
                                        <p:cTn id="104" dur="1000" fill="hold"/>
                                        <p:tgtEl>
                                          <p:spTgt spid="25"/>
                                        </p:tgtEl>
                                        <p:attrNameLst>
                                          <p:attrName>ppt_x</p:attrName>
                                        </p:attrNameLst>
                                      </p:cBhvr>
                                      <p:tavLst>
                                        <p:tav tm="0">
                                          <p:val>
                                            <p:strVal val="#ppt_x"/>
                                          </p:val>
                                        </p:tav>
                                        <p:tav tm="100000">
                                          <p:val>
                                            <p:strVal val="#ppt_x"/>
                                          </p:val>
                                        </p:tav>
                                      </p:tavLst>
                                    </p:anim>
                                    <p:anim calcmode="lin" valueType="num">
                                      <p:cBhvr>
                                        <p:cTn id="105" dur="1000" fill="hold"/>
                                        <p:tgtEl>
                                          <p:spTgt spid="25"/>
                                        </p:tgtEl>
                                        <p:attrNameLst>
                                          <p:attrName>ppt_y</p:attrName>
                                        </p:attrNameLst>
                                      </p:cBhvr>
                                      <p:tavLst>
                                        <p:tav tm="0">
                                          <p:val>
                                            <p:strVal val="#ppt_y+.1"/>
                                          </p:val>
                                        </p:tav>
                                        <p:tav tm="100000">
                                          <p:val>
                                            <p:strVal val="#ppt_y"/>
                                          </p:val>
                                        </p:tav>
                                      </p:tavLst>
                                    </p:anim>
                                  </p:childTnLst>
                                </p:cTn>
                              </p:par>
                              <p:par>
                                <p:cTn id="106" presetID="42" presetClass="entr" presetSubtype="0" fill="hold" nodeType="with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fade">
                                      <p:cBhvr>
                                        <p:cTn id="108" dur="1000"/>
                                        <p:tgtEl>
                                          <p:spTgt spid="24"/>
                                        </p:tgtEl>
                                      </p:cBhvr>
                                    </p:animEffect>
                                    <p:anim calcmode="lin" valueType="num">
                                      <p:cBhvr>
                                        <p:cTn id="109" dur="1000" fill="hold"/>
                                        <p:tgtEl>
                                          <p:spTgt spid="24"/>
                                        </p:tgtEl>
                                        <p:attrNameLst>
                                          <p:attrName>ppt_x</p:attrName>
                                        </p:attrNameLst>
                                      </p:cBhvr>
                                      <p:tavLst>
                                        <p:tav tm="0">
                                          <p:val>
                                            <p:strVal val="#ppt_x"/>
                                          </p:val>
                                        </p:tav>
                                        <p:tav tm="100000">
                                          <p:val>
                                            <p:strVal val="#ppt_x"/>
                                          </p:val>
                                        </p:tav>
                                      </p:tavLst>
                                    </p:anim>
                                    <p:anim calcmode="lin" valueType="num">
                                      <p:cBhvr>
                                        <p:cTn id="110"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53" presetClass="entr" presetSubtype="16" fill="hold" nodeType="clickEffect">
                                  <p:stCondLst>
                                    <p:cond delay="0"/>
                                  </p:stCondLst>
                                  <p:childTnLst>
                                    <p:set>
                                      <p:cBhvr>
                                        <p:cTn id="114" dur="1" fill="hold">
                                          <p:stCondLst>
                                            <p:cond delay="0"/>
                                          </p:stCondLst>
                                        </p:cTn>
                                        <p:tgtEl>
                                          <p:spTgt spid="15368"/>
                                        </p:tgtEl>
                                        <p:attrNameLst>
                                          <p:attrName>style.visibility</p:attrName>
                                        </p:attrNameLst>
                                      </p:cBhvr>
                                      <p:to>
                                        <p:strVal val="visible"/>
                                      </p:to>
                                    </p:set>
                                    <p:anim calcmode="lin" valueType="num">
                                      <p:cBhvr>
                                        <p:cTn id="115" dur="500" fill="hold"/>
                                        <p:tgtEl>
                                          <p:spTgt spid="15368"/>
                                        </p:tgtEl>
                                        <p:attrNameLst>
                                          <p:attrName>ppt_w</p:attrName>
                                        </p:attrNameLst>
                                      </p:cBhvr>
                                      <p:tavLst>
                                        <p:tav tm="0">
                                          <p:val>
                                            <p:fltVal val="0"/>
                                          </p:val>
                                        </p:tav>
                                        <p:tav tm="100000">
                                          <p:val>
                                            <p:strVal val="#ppt_w"/>
                                          </p:val>
                                        </p:tav>
                                      </p:tavLst>
                                    </p:anim>
                                    <p:anim calcmode="lin" valueType="num">
                                      <p:cBhvr>
                                        <p:cTn id="116" dur="500" fill="hold"/>
                                        <p:tgtEl>
                                          <p:spTgt spid="15368"/>
                                        </p:tgtEl>
                                        <p:attrNameLst>
                                          <p:attrName>ppt_h</p:attrName>
                                        </p:attrNameLst>
                                      </p:cBhvr>
                                      <p:tavLst>
                                        <p:tav tm="0">
                                          <p:val>
                                            <p:fltVal val="0"/>
                                          </p:val>
                                        </p:tav>
                                        <p:tav tm="100000">
                                          <p:val>
                                            <p:strVal val="#ppt_h"/>
                                          </p:val>
                                        </p:tav>
                                      </p:tavLst>
                                    </p:anim>
                                    <p:animEffect transition="in" filter="fade">
                                      <p:cBhvr>
                                        <p:cTn id="117" dur="500"/>
                                        <p:tgtEl>
                                          <p:spTgt spid="15368"/>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26"/>
                                        </p:tgtEl>
                                        <p:attrNameLst>
                                          <p:attrName>style.visibility</p:attrName>
                                        </p:attrNameLst>
                                      </p:cBhvr>
                                      <p:to>
                                        <p:strVal val="visible"/>
                                      </p:to>
                                    </p:set>
                                    <p:anim calcmode="lin" valueType="num">
                                      <p:cBhvr>
                                        <p:cTn id="120" dur="500" fill="hold"/>
                                        <p:tgtEl>
                                          <p:spTgt spid="26"/>
                                        </p:tgtEl>
                                        <p:attrNameLst>
                                          <p:attrName>ppt_w</p:attrName>
                                        </p:attrNameLst>
                                      </p:cBhvr>
                                      <p:tavLst>
                                        <p:tav tm="0">
                                          <p:val>
                                            <p:fltVal val="0"/>
                                          </p:val>
                                        </p:tav>
                                        <p:tav tm="100000">
                                          <p:val>
                                            <p:strVal val="#ppt_w"/>
                                          </p:val>
                                        </p:tav>
                                      </p:tavLst>
                                    </p:anim>
                                    <p:anim calcmode="lin" valueType="num">
                                      <p:cBhvr>
                                        <p:cTn id="121" dur="500" fill="hold"/>
                                        <p:tgtEl>
                                          <p:spTgt spid="26"/>
                                        </p:tgtEl>
                                        <p:attrNameLst>
                                          <p:attrName>ppt_h</p:attrName>
                                        </p:attrNameLst>
                                      </p:cBhvr>
                                      <p:tavLst>
                                        <p:tav tm="0">
                                          <p:val>
                                            <p:fltVal val="0"/>
                                          </p:val>
                                        </p:tav>
                                        <p:tav tm="100000">
                                          <p:val>
                                            <p:strVal val="#ppt_h"/>
                                          </p:val>
                                        </p:tav>
                                      </p:tavLst>
                                    </p:anim>
                                    <p:animEffect transition="in" filter="fade">
                                      <p:cBhvr>
                                        <p:cTn id="12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20" grpId="0"/>
      <p:bldP spid="21" grpId="0"/>
      <p:bldP spid="23" grpId="0"/>
      <p:bldP spid="25" grpId="0"/>
      <p:bldP spid="2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B57D9-139B-1E1B-5E58-EDB80539616D}"/>
              </a:ext>
            </a:extLst>
          </p:cNvPr>
          <p:cNvSpPr>
            <a:spLocks noGrp="1"/>
          </p:cNvSpPr>
          <p:nvPr>
            <p:ph type="title"/>
          </p:nvPr>
        </p:nvSpPr>
        <p:spPr>
          <a:xfrm>
            <a:off x="1385664" y="2111773"/>
            <a:ext cx="4382521" cy="2007789"/>
          </a:xfrm>
        </p:spPr>
        <p:txBody>
          <a:bodyPr/>
          <a:lstStyle/>
          <a:p>
            <a:pPr algn="r"/>
            <a:r>
              <a:rPr lang="es-GT" dirty="0"/>
              <a:t>¡Vamos a Conversar! </a:t>
            </a:r>
            <a:br>
              <a:rPr lang="es-GT" dirty="0"/>
            </a:br>
            <a:endParaRPr lang="en-US" dirty="0"/>
          </a:p>
        </p:txBody>
      </p:sp>
      <p:pic>
        <p:nvPicPr>
          <p:cNvPr id="11266" name="Picture 2" descr="Amigos videollamadas en la computadora portátil">
            <a:extLst>
              <a:ext uri="{FF2B5EF4-FFF2-40B4-BE49-F238E27FC236}">
                <a16:creationId xmlns:a16="http://schemas.microsoft.com/office/drawing/2014/main" id="{40B02804-08D1-10AF-2138-996C686522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1175" y="1653913"/>
            <a:ext cx="3524250" cy="2347913"/>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2">
            <a:extLst>
              <a:ext uri="{FF2B5EF4-FFF2-40B4-BE49-F238E27FC236}">
                <a16:creationId xmlns:a16="http://schemas.microsoft.com/office/drawing/2014/main" id="{7B2EA393-D888-3D4C-2153-0E582ECF6DBF}"/>
              </a:ext>
            </a:extLst>
          </p:cNvPr>
          <p:cNvSpPr txBox="1">
            <a:spLocks/>
          </p:cNvSpPr>
          <p:nvPr/>
        </p:nvSpPr>
        <p:spPr>
          <a:xfrm>
            <a:off x="6213150" y="4119562"/>
            <a:ext cx="4880300" cy="2295525"/>
          </a:xfrm>
          <a:prstGeom prst="rect">
            <a:avLst/>
          </a:prstGeom>
          <a:effectLst>
            <a:outerShdw blurRad="50800" dir="14400000">
              <a:srgbClr val="000000">
                <a:alpha val="40000"/>
              </a:srgbClr>
            </a:outerShdw>
          </a:effectLst>
        </p:spPr>
        <p:txBody>
          <a:bodyPr vert="horz" lIns="91440" tIns="45720" rIns="91440" bIns="45720" rtlCol="0" anchor="t">
            <a:normAutofit/>
          </a:bodyPr>
          <a:lstStyle>
            <a:lvl1pPr marL="0" indent="0" algn="l" defTabSz="457200" rtl="0" eaLnBrk="1" latinLnBrk="0" hangingPunct="1">
              <a:spcBef>
                <a:spcPct val="20000"/>
              </a:spcBef>
              <a:spcAft>
                <a:spcPts val="600"/>
              </a:spcAft>
              <a:buClr>
                <a:schemeClr val="accent1"/>
              </a:buClr>
              <a:buFontTx/>
              <a:buNone/>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algn="ctr"/>
            <a:r>
              <a:rPr lang="es-GT" b="1"/>
              <a:t>Let’s go over the group conversation before we split into breakout rooms!</a:t>
            </a:r>
            <a:endParaRPr lang="en-US" b="1" dirty="0"/>
          </a:p>
        </p:txBody>
      </p:sp>
    </p:spTree>
    <p:extLst>
      <p:ext uri="{BB962C8B-B14F-4D97-AF65-F5344CB8AC3E}">
        <p14:creationId xmlns:p14="http://schemas.microsoft.com/office/powerpoint/2010/main" val="91293122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96A3271-9063-87C0-CD8F-7C8456D68D6A}"/>
              </a:ext>
            </a:extLst>
          </p:cNvPr>
          <p:cNvSpPr txBox="1"/>
          <p:nvPr/>
        </p:nvSpPr>
        <p:spPr>
          <a:xfrm>
            <a:off x="371475" y="102454"/>
            <a:ext cx="4152900" cy="830997"/>
          </a:xfrm>
          <a:prstGeom prst="rect">
            <a:avLst/>
          </a:prstGeom>
          <a:noFill/>
        </p:spPr>
        <p:txBody>
          <a:bodyPr wrap="square" rtlCol="0">
            <a:spAutoFit/>
          </a:bodyPr>
          <a:lstStyle/>
          <a:p>
            <a:r>
              <a:rPr lang="es-GT" sz="4800" dirty="0" err="1">
                <a:solidFill>
                  <a:schemeClr val="accent6">
                    <a:lumMod val="60000"/>
                    <a:lumOff val="40000"/>
                  </a:schemeClr>
                </a:solidFill>
                <a:latin typeface="ADLaM Display" panose="02010000000000000000" pitchFamily="2" charset="0"/>
                <a:ea typeface="ADLaM Display" panose="02010000000000000000" pitchFamily="2" charset="0"/>
                <a:cs typeface="ADLaM Display" panose="02010000000000000000" pitchFamily="2" charset="0"/>
              </a:rPr>
              <a:t>Part</a:t>
            </a:r>
            <a:r>
              <a:rPr lang="es-GT" sz="4800" dirty="0">
                <a:solidFill>
                  <a:schemeClr val="accent6">
                    <a:lumMod val="60000"/>
                    <a:lumOff val="40000"/>
                  </a:schemeClr>
                </a:solidFill>
                <a:latin typeface="ADLaM Display" panose="02010000000000000000" pitchFamily="2" charset="0"/>
                <a:ea typeface="ADLaM Display" panose="02010000000000000000" pitchFamily="2" charset="0"/>
                <a:cs typeface="ADLaM Display" panose="02010000000000000000" pitchFamily="2" charset="0"/>
              </a:rPr>
              <a:t> #1</a:t>
            </a:r>
            <a:endParaRPr lang="en-US" sz="4800" dirty="0">
              <a:solidFill>
                <a:schemeClr val="accent6">
                  <a:lumMod val="60000"/>
                  <a:lumOff val="40000"/>
                </a:schemeClr>
              </a:solidFill>
              <a:latin typeface="ADLaM Display" panose="02010000000000000000" pitchFamily="2" charset="0"/>
              <a:ea typeface="ADLaM Display" panose="02010000000000000000" pitchFamily="2" charset="0"/>
              <a:cs typeface="ADLaM Display" panose="02010000000000000000" pitchFamily="2" charset="0"/>
            </a:endParaRPr>
          </a:p>
        </p:txBody>
      </p:sp>
      <p:pic>
        <p:nvPicPr>
          <p:cNvPr id="3" name="Picture 2">
            <a:extLst>
              <a:ext uri="{FF2B5EF4-FFF2-40B4-BE49-F238E27FC236}">
                <a16:creationId xmlns:a16="http://schemas.microsoft.com/office/drawing/2014/main" id="{3F2599B7-5A56-DCA4-F7FC-0A5C7EA5CDBF}"/>
              </a:ext>
            </a:extLst>
          </p:cNvPr>
          <p:cNvPicPr>
            <a:picLocks noChangeAspect="1"/>
          </p:cNvPicPr>
          <p:nvPr/>
        </p:nvPicPr>
        <p:blipFill>
          <a:blip r:embed="rId2"/>
          <a:stretch>
            <a:fillRect/>
          </a:stretch>
        </p:blipFill>
        <p:spPr>
          <a:xfrm>
            <a:off x="444139" y="1152414"/>
            <a:ext cx="11471174" cy="5074650"/>
          </a:xfrm>
          <a:prstGeom prst="rect">
            <a:avLst/>
          </a:prstGeom>
        </p:spPr>
      </p:pic>
    </p:spTree>
    <p:extLst>
      <p:ext uri="{BB962C8B-B14F-4D97-AF65-F5344CB8AC3E}">
        <p14:creationId xmlns:p14="http://schemas.microsoft.com/office/powerpoint/2010/main" val="357238938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2D33BCC1-9A41-2838-1BB0-E999E0DAD47F}"/>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2700D538-C49E-C4D6-F367-F3D099E17424}"/>
              </a:ext>
            </a:extLst>
          </p:cNvPr>
          <p:cNvSpPr txBox="1"/>
          <p:nvPr/>
        </p:nvSpPr>
        <p:spPr>
          <a:xfrm>
            <a:off x="428625" y="85725"/>
            <a:ext cx="4152900" cy="830997"/>
          </a:xfrm>
          <a:prstGeom prst="rect">
            <a:avLst/>
          </a:prstGeom>
          <a:noFill/>
        </p:spPr>
        <p:txBody>
          <a:bodyPr wrap="square" rtlCol="0">
            <a:spAutoFit/>
          </a:bodyPr>
          <a:lstStyle/>
          <a:p>
            <a:r>
              <a:rPr lang="es-GT" sz="4800" dirty="0" err="1">
                <a:solidFill>
                  <a:schemeClr val="accent6">
                    <a:lumMod val="60000"/>
                    <a:lumOff val="40000"/>
                  </a:schemeClr>
                </a:solidFill>
                <a:latin typeface="ADLaM Display" panose="02010000000000000000" pitchFamily="2" charset="0"/>
                <a:ea typeface="ADLaM Display" panose="02010000000000000000" pitchFamily="2" charset="0"/>
                <a:cs typeface="ADLaM Display" panose="02010000000000000000" pitchFamily="2" charset="0"/>
              </a:rPr>
              <a:t>Part</a:t>
            </a:r>
            <a:r>
              <a:rPr lang="es-GT" sz="4800" dirty="0">
                <a:solidFill>
                  <a:schemeClr val="accent6">
                    <a:lumMod val="60000"/>
                    <a:lumOff val="40000"/>
                  </a:schemeClr>
                </a:solidFill>
                <a:latin typeface="ADLaM Display" panose="02010000000000000000" pitchFamily="2" charset="0"/>
                <a:ea typeface="ADLaM Display" panose="02010000000000000000" pitchFamily="2" charset="0"/>
                <a:cs typeface="ADLaM Display" panose="02010000000000000000" pitchFamily="2" charset="0"/>
              </a:rPr>
              <a:t> #2</a:t>
            </a:r>
            <a:endParaRPr lang="en-US" sz="4800" dirty="0">
              <a:solidFill>
                <a:schemeClr val="accent6">
                  <a:lumMod val="60000"/>
                  <a:lumOff val="40000"/>
                </a:schemeClr>
              </a:solidFill>
              <a:latin typeface="ADLaM Display" panose="02010000000000000000" pitchFamily="2" charset="0"/>
              <a:ea typeface="ADLaM Display" panose="02010000000000000000" pitchFamily="2" charset="0"/>
              <a:cs typeface="ADLaM Display" panose="02010000000000000000" pitchFamily="2" charset="0"/>
            </a:endParaRPr>
          </a:p>
        </p:txBody>
      </p:sp>
      <p:pic>
        <p:nvPicPr>
          <p:cNvPr id="3" name="Picture 2">
            <a:extLst>
              <a:ext uri="{FF2B5EF4-FFF2-40B4-BE49-F238E27FC236}">
                <a16:creationId xmlns:a16="http://schemas.microsoft.com/office/drawing/2014/main" id="{86603B33-ECC9-D2F1-2778-1C797728E780}"/>
              </a:ext>
            </a:extLst>
          </p:cNvPr>
          <p:cNvPicPr>
            <a:picLocks noChangeAspect="1"/>
          </p:cNvPicPr>
          <p:nvPr/>
        </p:nvPicPr>
        <p:blipFill>
          <a:blip r:embed="rId2"/>
          <a:stretch>
            <a:fillRect/>
          </a:stretch>
        </p:blipFill>
        <p:spPr>
          <a:xfrm>
            <a:off x="927580" y="830997"/>
            <a:ext cx="10835795" cy="5772883"/>
          </a:xfrm>
          <a:prstGeom prst="rect">
            <a:avLst/>
          </a:prstGeom>
        </p:spPr>
      </p:pic>
    </p:spTree>
    <p:extLst>
      <p:ext uri="{BB962C8B-B14F-4D97-AF65-F5344CB8AC3E}">
        <p14:creationId xmlns:p14="http://schemas.microsoft.com/office/powerpoint/2010/main" val="82413147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1+ Thousand Chichicastenango Mercado Royalty-Free Images, Stock Photos &amp;  Pictures | Shutterstock">
            <a:extLst>
              <a:ext uri="{FF2B5EF4-FFF2-40B4-BE49-F238E27FC236}">
                <a16:creationId xmlns:a16="http://schemas.microsoft.com/office/drawing/2014/main" id="{3DAB8F73-D406-0EF8-FD92-6BD727F105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5725"/>
            <a:ext cx="12192000" cy="54197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853917F-98BC-4463-EC75-F1BC2A8BAD9F}"/>
              </a:ext>
            </a:extLst>
          </p:cNvPr>
          <p:cNvSpPr txBox="1"/>
          <p:nvPr/>
        </p:nvSpPr>
        <p:spPr>
          <a:xfrm>
            <a:off x="1119759" y="5490098"/>
            <a:ext cx="6094476" cy="923330"/>
          </a:xfrm>
          <a:prstGeom prst="rect">
            <a:avLst/>
          </a:prstGeom>
          <a:noFill/>
        </p:spPr>
        <p:txBody>
          <a:bodyPr wrap="square">
            <a:spAutoFit/>
          </a:bodyPr>
          <a:lstStyle/>
          <a:p>
            <a:pPr marR="0" lvl="0" algn="just"/>
            <a:r>
              <a:rPr lang="es-GT" sz="5400" b="1" dirty="0">
                <a:effectLst/>
                <a:latin typeface="Aptos" panose="020B0004020202020204" pitchFamily="34" charset="0"/>
                <a:ea typeface="Aptos" panose="020B0004020202020204" pitchFamily="34" charset="0"/>
                <a:cs typeface="Times New Roman" panose="02020603050405020304" pitchFamily="18" charset="0"/>
              </a:rPr>
              <a:t>NOTA CULTURAL</a:t>
            </a:r>
            <a:endParaRPr lang="en-US" sz="5400" b="1"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302F83BF-90A8-8598-B816-95B2CEF489AD}"/>
              </a:ext>
            </a:extLst>
          </p:cNvPr>
          <p:cNvSpPr txBox="1"/>
          <p:nvPr/>
        </p:nvSpPr>
        <p:spPr>
          <a:xfrm>
            <a:off x="6657975" y="6182595"/>
            <a:ext cx="7239000" cy="461665"/>
          </a:xfrm>
          <a:prstGeom prst="rect">
            <a:avLst/>
          </a:prstGeom>
          <a:noFill/>
        </p:spPr>
        <p:txBody>
          <a:bodyPr wrap="square">
            <a:spAutoFit/>
          </a:bodyPr>
          <a:lstStyle/>
          <a:p>
            <a:pPr marL="0" marR="0"/>
            <a:r>
              <a:rPr lang="es-GT" sz="2400" b="1" dirty="0">
                <a:effectLst/>
                <a:latin typeface="Aptos" panose="020B0004020202020204" pitchFamily="34" charset="0"/>
                <a:ea typeface="Aptos" panose="020B0004020202020204" pitchFamily="34" charset="0"/>
                <a:cs typeface="Times New Roman" panose="02020603050405020304" pitchFamily="18" charset="0"/>
              </a:rPr>
              <a:t>El Mercado de Chichicastenango</a:t>
            </a:r>
            <a:endParaRPr lang="en-US" sz="24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0684483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2">
            <a:lumMod val="90000"/>
          </a:schemeClr>
        </a:solidFill>
        <a:effectLst/>
      </p:bgPr>
    </p:bg>
    <p:spTree>
      <p:nvGrpSpPr>
        <p:cNvPr id="1" name=""/>
        <p:cNvGrpSpPr/>
        <p:nvPr/>
      </p:nvGrpSpPr>
      <p:grpSpPr>
        <a:xfrm>
          <a:off x="0" y="0"/>
          <a:ext cx="0" cy="0"/>
          <a:chOff x="0" y="0"/>
          <a:chExt cx="0" cy="0"/>
        </a:xfrm>
      </p:grpSpPr>
      <p:pic>
        <p:nvPicPr>
          <p:cNvPr id="6149" name="Picture 5" descr="Your Guide to The Chichicastenango Market">
            <a:extLst>
              <a:ext uri="{FF2B5EF4-FFF2-40B4-BE49-F238E27FC236}">
                <a16:creationId xmlns:a16="http://schemas.microsoft.com/office/drawing/2014/main" id="{8088B07B-5991-333E-9409-396D590077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0087" y="0"/>
            <a:ext cx="5141913"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F9392B71-A5B3-080A-94CB-2D6B7B1CA8F4}"/>
              </a:ext>
            </a:extLst>
          </p:cNvPr>
          <p:cNvSpPr txBox="1"/>
          <p:nvPr/>
        </p:nvSpPr>
        <p:spPr>
          <a:xfrm>
            <a:off x="426872" y="847725"/>
            <a:ext cx="7148857" cy="1200329"/>
          </a:xfrm>
          <a:prstGeom prst="rect">
            <a:avLst/>
          </a:prstGeom>
          <a:noFill/>
        </p:spPr>
        <p:txBody>
          <a:bodyPr wrap="square">
            <a:spAutoFit/>
          </a:bodyPr>
          <a:lstStyle/>
          <a:p>
            <a:pPr marL="0" marR="0">
              <a:buNone/>
            </a:pPr>
            <a:r>
              <a:rPr lang="en-US" sz="18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a:t>
            </a:r>
          </a:p>
          <a:p>
            <a:r>
              <a:rPr lang="en-US" dirty="0">
                <a:solidFill>
                  <a:schemeClr val="bg1"/>
                </a:solidFill>
                <a:latin typeface="Aptos" panose="020B0004020202020204" pitchFamily="34" charset="0"/>
              </a:rPr>
              <a:t>Perched on a high mountain ridge encircled by a pine forest, the </a:t>
            </a:r>
          </a:p>
          <a:p>
            <a:r>
              <a:rPr lang="en-US" dirty="0">
                <a:solidFill>
                  <a:schemeClr val="bg1"/>
                </a:solidFill>
                <a:latin typeface="Aptos" panose="020B0004020202020204" pitchFamily="34" charset="0"/>
              </a:rPr>
              <a:t>Quiche Maya town of Chichicastenango in Guatemala hosts the </a:t>
            </a:r>
          </a:p>
          <a:p>
            <a:r>
              <a:rPr lang="en-US" dirty="0">
                <a:solidFill>
                  <a:schemeClr val="bg1"/>
                </a:solidFill>
                <a:latin typeface="Aptos" panose="020B0004020202020204" pitchFamily="34" charset="0"/>
              </a:rPr>
              <a:t>most famous indigenous market in Central America. </a:t>
            </a:r>
            <a:r>
              <a:rPr lang="en-US" sz="18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a:t>
            </a:r>
          </a:p>
        </p:txBody>
      </p:sp>
      <p:pic>
        <p:nvPicPr>
          <p:cNvPr id="5124" name="Picture 4" descr="Gray Location Map of Chichicastenango">
            <a:extLst>
              <a:ext uri="{FF2B5EF4-FFF2-40B4-BE49-F238E27FC236}">
                <a16:creationId xmlns:a16="http://schemas.microsoft.com/office/drawing/2014/main" id="{E8B3F2BC-121E-B284-5A95-F01AB68988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999" y="2434000"/>
            <a:ext cx="5548563" cy="3261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44637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6385" name="Picture 3" descr="The Complete Guide To Chichicastenango Market In Guatemala">
            <a:extLst>
              <a:ext uri="{FF2B5EF4-FFF2-40B4-BE49-F238E27FC236}">
                <a16:creationId xmlns:a16="http://schemas.microsoft.com/office/drawing/2014/main" id="{B8E2267B-B9EC-C10C-F373-9D172A1AD5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7116" y="61807"/>
            <a:ext cx="3829880" cy="255325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758F8E0-5282-6097-C8EC-9E1CB666505D}"/>
              </a:ext>
            </a:extLst>
          </p:cNvPr>
          <p:cNvSpPr txBox="1"/>
          <p:nvPr/>
        </p:nvSpPr>
        <p:spPr>
          <a:xfrm>
            <a:off x="4976459" y="415103"/>
            <a:ext cx="5819775" cy="923330"/>
          </a:xfrm>
          <a:prstGeom prst="rect">
            <a:avLst/>
          </a:prstGeom>
          <a:noFill/>
        </p:spPr>
        <p:txBody>
          <a:bodyPr wrap="square">
            <a:spAutoFit/>
          </a:bodyPr>
          <a:lstStyle/>
          <a:p>
            <a:pPr marL="0" marR="0" algn="just"/>
            <a:r>
              <a:rPr lang="en-US" sz="18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Chichicastenango or “Chichi” (called by the locals) is renowned for its vibrant, open-air market and for its rich Mayan culture and religious practices. </a:t>
            </a:r>
          </a:p>
        </p:txBody>
      </p:sp>
      <p:sp>
        <p:nvSpPr>
          <p:cNvPr id="8" name="TextBox 7">
            <a:extLst>
              <a:ext uri="{FF2B5EF4-FFF2-40B4-BE49-F238E27FC236}">
                <a16:creationId xmlns:a16="http://schemas.microsoft.com/office/drawing/2014/main" id="{86C4896C-27BD-66EC-E998-95332B80049B}"/>
              </a:ext>
            </a:extLst>
          </p:cNvPr>
          <p:cNvSpPr txBox="1"/>
          <p:nvPr/>
        </p:nvSpPr>
        <p:spPr>
          <a:xfrm>
            <a:off x="3657600" y="5125455"/>
            <a:ext cx="8134349" cy="1200329"/>
          </a:xfrm>
          <a:prstGeom prst="rect">
            <a:avLst/>
          </a:prstGeom>
          <a:noFill/>
        </p:spPr>
        <p:txBody>
          <a:bodyPr wrap="square">
            <a:spAutoFit/>
          </a:bodyPr>
          <a:lstStyle/>
          <a:p>
            <a:pPr marL="0" marR="0"/>
            <a:r>
              <a:rPr lang="en-US" sz="18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Though the ride involves winding mountain roads, the views are breathtaking and well worth the journey. Chichicastenango Market is more than just a marketplace; it's a vibrant cultural hub where centuries-old traditions come alive. The journey to get there is as much a part of the experience as the market itself.</a:t>
            </a:r>
          </a:p>
        </p:txBody>
      </p:sp>
      <p:pic>
        <p:nvPicPr>
          <p:cNvPr id="5126" name="Picture 6" descr="Guatemala.com - La Iglesia de Santo Tómas Chichicastenango es ejemplo de la  arquitectura. ⛪ . . Foto: @alexcar100 | Facebook">
            <a:extLst>
              <a:ext uri="{FF2B5EF4-FFF2-40B4-BE49-F238E27FC236}">
                <a16:creationId xmlns:a16="http://schemas.microsoft.com/office/drawing/2014/main" id="{B21E52FD-411D-4EA3-0DEF-F0306101AE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7152" y="4206426"/>
            <a:ext cx="2453224" cy="245322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CFE2F1E8-C532-70EB-D288-47E402DECDA1}"/>
              </a:ext>
            </a:extLst>
          </p:cNvPr>
          <p:cNvSpPr txBox="1"/>
          <p:nvPr/>
        </p:nvSpPr>
        <p:spPr>
          <a:xfrm>
            <a:off x="917152" y="2810578"/>
            <a:ext cx="7635471" cy="1200329"/>
          </a:xfrm>
          <a:prstGeom prst="rect">
            <a:avLst/>
          </a:prstGeom>
          <a:noFill/>
        </p:spPr>
        <p:txBody>
          <a:bodyPr wrap="square">
            <a:spAutoFit/>
          </a:bodyPr>
          <a:lstStyle/>
          <a:p>
            <a:r>
              <a:rPr lang="en-US" sz="18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On Sundays and Thursdays, its central plaza overflows with fresh flowers, traditional foods, colorful handcrafts and practical housewares. The town is a center for K'iche' Maya traditions, with its market serving as a meeting point for villagers from surrounding areas. </a:t>
            </a:r>
            <a:endParaRPr lang="en-US" dirty="0"/>
          </a:p>
        </p:txBody>
      </p:sp>
      <p:pic>
        <p:nvPicPr>
          <p:cNvPr id="5128" name="Picture 8" descr="Mercado de artesanía en Chichicastenango. #guatemala #guatemalaphotostock  #artesania #wanderlust #travelphotography #travels #viajexguatemala">
            <a:extLst>
              <a:ext uri="{FF2B5EF4-FFF2-40B4-BE49-F238E27FC236}">
                <a16:creationId xmlns:a16="http://schemas.microsoft.com/office/drawing/2014/main" id="{CF2052CB-7346-8954-52B4-4C93621554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53368" y="1202228"/>
            <a:ext cx="3138581" cy="39232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0170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6385"/>
                                        </p:tgtEl>
                                        <p:attrNameLst>
                                          <p:attrName>style.visibility</p:attrName>
                                        </p:attrNameLst>
                                      </p:cBhvr>
                                      <p:to>
                                        <p:strVal val="visible"/>
                                      </p:to>
                                    </p:set>
                                    <p:animEffect transition="in" filter="randombar(horizontal)">
                                      <p:cBhvr>
                                        <p:cTn id="7" dur="500"/>
                                        <p:tgtEl>
                                          <p:spTgt spid="1638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5128"/>
                                        </p:tgtEl>
                                        <p:attrNameLst>
                                          <p:attrName>style.visibility</p:attrName>
                                        </p:attrNameLst>
                                      </p:cBhvr>
                                      <p:to>
                                        <p:strVal val="visible"/>
                                      </p:to>
                                    </p:set>
                                    <p:animEffect transition="in" filter="randombar(horizontal)">
                                      <p:cBhvr>
                                        <p:cTn id="15" dur="500"/>
                                        <p:tgtEl>
                                          <p:spTgt spid="5128"/>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randombar(horizont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5126"/>
                                        </p:tgtEl>
                                        <p:attrNameLst>
                                          <p:attrName>style.visibility</p:attrName>
                                        </p:attrNameLst>
                                      </p:cBhvr>
                                      <p:to>
                                        <p:strVal val="visible"/>
                                      </p:to>
                                    </p:set>
                                    <p:animEffect transition="in" filter="randombar(horizontal)">
                                      <p:cBhvr>
                                        <p:cTn id="23" dur="500"/>
                                        <p:tgtEl>
                                          <p:spTgt spid="5126"/>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randombar(horizontal)">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8739CCB-32CF-B4A3-6580-A8F6BC02896D}"/>
              </a:ext>
            </a:extLst>
          </p:cNvPr>
          <p:cNvSpPr/>
          <p:nvPr/>
        </p:nvSpPr>
        <p:spPr>
          <a:xfrm>
            <a:off x="7191286" y="3081828"/>
            <a:ext cx="3926405" cy="2924666"/>
          </a:xfrm>
          <a:prstGeom prst="rect">
            <a:avLst/>
          </a:prstGeom>
          <a:noFill/>
        </p:spPr>
        <p:txBody>
          <a:bodyPr wrap="none" lIns="91440" tIns="45720" rIns="91440" bIns="45720">
            <a:prstTxWarp prst="textArchUp">
              <a:avLst/>
            </a:prstTxWarp>
            <a:spAutoFit/>
          </a:bodyPr>
          <a:lstStyle/>
          <a:p>
            <a:pPr algn="ctr"/>
            <a:r>
              <a:rPr lang="es-GT" sz="5400" b="1" dirty="0">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rPr>
              <a:t>¡MUCHAS </a:t>
            </a:r>
          </a:p>
          <a:p>
            <a:pPr algn="ctr"/>
            <a:r>
              <a:rPr lang="es-GT" sz="5400" b="1" dirty="0">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rPr>
              <a:t>GRACIAS!</a:t>
            </a:r>
            <a:endParaRPr lang="en-US" sz="5400" b="1" cap="none" spc="0" dirty="0">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endParaRPr>
          </a:p>
        </p:txBody>
      </p:sp>
      <p:sp>
        <p:nvSpPr>
          <p:cNvPr id="3" name="Rectangle 2">
            <a:extLst>
              <a:ext uri="{FF2B5EF4-FFF2-40B4-BE49-F238E27FC236}">
                <a16:creationId xmlns:a16="http://schemas.microsoft.com/office/drawing/2014/main" id="{9967BC24-FE79-4833-19C6-FE37310EC918}"/>
              </a:ext>
            </a:extLst>
          </p:cNvPr>
          <p:cNvSpPr/>
          <p:nvPr/>
        </p:nvSpPr>
        <p:spPr>
          <a:xfrm>
            <a:off x="3138296" y="5774395"/>
            <a:ext cx="6575518" cy="923330"/>
          </a:xfrm>
          <a:prstGeom prst="rect">
            <a:avLst/>
          </a:prstGeom>
          <a:noFill/>
        </p:spPr>
        <p:txBody>
          <a:bodyPr wrap="none" lIns="91440" tIns="45720" rIns="91440" bIns="45720">
            <a:prstTxWarp prst="textInflate">
              <a:avLst/>
            </a:prstTxWarp>
            <a:spAutoFit/>
          </a:bodyPr>
          <a:lstStyle/>
          <a:p>
            <a:pPr algn="ctr"/>
            <a:r>
              <a:rPr lang="en-U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¡Hasta la </a:t>
            </a:r>
            <a:r>
              <a:rPr lang="en-US" sz="5400" b="1"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próxima</a:t>
            </a:r>
            <a:r>
              <a:rPr lang="en-U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t>
            </a:r>
            <a:endPar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4" name="Rectangle 3">
            <a:extLst>
              <a:ext uri="{FF2B5EF4-FFF2-40B4-BE49-F238E27FC236}">
                <a16:creationId xmlns:a16="http://schemas.microsoft.com/office/drawing/2014/main" id="{600CF811-63D6-A8A9-4071-CAC96E2E60D2}"/>
              </a:ext>
            </a:extLst>
          </p:cNvPr>
          <p:cNvSpPr/>
          <p:nvPr/>
        </p:nvSpPr>
        <p:spPr>
          <a:xfrm>
            <a:off x="6834443" y="472586"/>
            <a:ext cx="5357557" cy="923330"/>
          </a:xfrm>
          <a:prstGeom prst="rect">
            <a:avLst/>
          </a:prstGeom>
          <a:noFill/>
        </p:spPr>
        <p:txBody>
          <a:bodyPr wrap="none" lIns="91440" tIns="45720" rIns="91440" bIns="45720">
            <a:spAutoFit/>
            <a:scene3d>
              <a:camera prst="perspectiveHeroicExtremeLeftFacing"/>
              <a:lightRig rig="soft" dir="t">
                <a:rot lat="0" lon="0" rev="15600000"/>
              </a:lightRig>
            </a:scene3d>
            <a:sp3d extrusionH="57150" prstMaterial="softEdge">
              <a:bevelT w="25400" h="38100"/>
            </a:sp3d>
          </a:bodyPr>
          <a:lstStyle/>
          <a:p>
            <a:pPr algn="ctr"/>
            <a:r>
              <a:rPr lang="en-US" sz="5400" b="1" dirty="0">
                <a:ln/>
                <a:solidFill>
                  <a:schemeClr val="accent4"/>
                </a:solidFill>
              </a:rPr>
              <a:t>¡Hasta la vista! </a:t>
            </a:r>
            <a:endParaRPr lang="en-US" sz="5400" b="1" cap="none" spc="0" dirty="0">
              <a:ln/>
              <a:solidFill>
                <a:schemeClr val="accent4"/>
              </a:solidFill>
              <a:effectLst/>
            </a:endParaRPr>
          </a:p>
        </p:txBody>
      </p:sp>
      <p:sp>
        <p:nvSpPr>
          <p:cNvPr id="5" name="Rectangle 4">
            <a:extLst>
              <a:ext uri="{FF2B5EF4-FFF2-40B4-BE49-F238E27FC236}">
                <a16:creationId xmlns:a16="http://schemas.microsoft.com/office/drawing/2014/main" id="{5BE665E9-32FB-BBE6-D5F1-C96A498A456C}"/>
              </a:ext>
            </a:extLst>
          </p:cNvPr>
          <p:cNvSpPr/>
          <p:nvPr/>
        </p:nvSpPr>
        <p:spPr>
          <a:xfrm>
            <a:off x="-160964" y="621940"/>
            <a:ext cx="4854214" cy="923330"/>
          </a:xfrm>
          <a:prstGeom prst="rect">
            <a:avLst/>
          </a:prstGeom>
          <a:noFill/>
        </p:spPr>
        <p:txBody>
          <a:bodyPr wrap="none" lIns="91440" tIns="45720" rIns="91440" bIns="45720">
            <a:spAutoFit/>
            <a:scene3d>
              <a:camera prst="perspectiveContrastingRightFacing"/>
              <a:lightRig rig="threePt" dir="t"/>
            </a:scene3d>
          </a:bodyPr>
          <a:lstStyle/>
          <a:p>
            <a:pPr algn="ctr"/>
            <a:r>
              <a:rPr lang="en-US" sz="5400" b="1" dirty="0">
                <a:ln w="6600">
                  <a:solidFill>
                    <a:schemeClr val="accent2"/>
                  </a:solidFill>
                  <a:prstDash val="solid"/>
                </a:ln>
                <a:solidFill>
                  <a:srgbClr val="FFFFFF"/>
                </a:solidFill>
                <a:effectLst>
                  <a:outerShdw dist="38100" dir="2700000" algn="tl" rotWithShape="0">
                    <a:schemeClr val="accent2"/>
                  </a:outerShdw>
                </a:effectLst>
              </a:rPr>
              <a:t>¡Hasta pronto!</a:t>
            </a:r>
            <a:endParaRPr lang="en-US"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6" name="Rectangle 5">
            <a:extLst>
              <a:ext uri="{FF2B5EF4-FFF2-40B4-BE49-F238E27FC236}">
                <a16:creationId xmlns:a16="http://schemas.microsoft.com/office/drawing/2014/main" id="{58C8C146-303B-9DB5-F073-D3DD69CB8FCA}"/>
              </a:ext>
            </a:extLst>
          </p:cNvPr>
          <p:cNvSpPr/>
          <p:nvPr/>
        </p:nvSpPr>
        <p:spPr>
          <a:xfrm>
            <a:off x="7585283" y="4209122"/>
            <a:ext cx="4257063" cy="923330"/>
          </a:xfrm>
          <a:prstGeom prst="rect">
            <a:avLst/>
          </a:prstGeom>
          <a:noFill/>
        </p:spPr>
        <p:txBody>
          <a:bodyPr wrap="none" lIns="91440" tIns="45720" rIns="91440" bIns="45720">
            <a:prstTxWarp prst="textDoubleWave1">
              <a:avLst/>
            </a:prstTxWarp>
            <a:spAutoFit/>
          </a:bodyPr>
          <a:lstStyle/>
          <a:p>
            <a:pPr algn="ct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¡Nos </a:t>
            </a:r>
            <a:r>
              <a:rPr lang="en-US" sz="5400"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vemos</a:t>
            </a: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a:t>
            </a:r>
          </a:p>
        </p:txBody>
      </p:sp>
      <p:sp>
        <p:nvSpPr>
          <p:cNvPr id="7" name="Rectangle 6">
            <a:extLst>
              <a:ext uri="{FF2B5EF4-FFF2-40B4-BE49-F238E27FC236}">
                <a16:creationId xmlns:a16="http://schemas.microsoft.com/office/drawing/2014/main" id="{2F686DC8-8369-C7B6-8EA1-442A69AE79B5}"/>
              </a:ext>
            </a:extLst>
          </p:cNvPr>
          <p:cNvSpPr/>
          <p:nvPr/>
        </p:nvSpPr>
        <p:spPr>
          <a:xfrm>
            <a:off x="95413" y="4472866"/>
            <a:ext cx="6266331" cy="923330"/>
          </a:xfrm>
          <a:prstGeom prst="rect">
            <a:avLst/>
          </a:prstGeom>
          <a:noFill/>
        </p:spPr>
        <p:txBody>
          <a:bodyPr wrap="none" lIns="91440" tIns="45720" rIns="91440" bIns="45720">
            <a:spAutoFit/>
            <a:scene3d>
              <a:camera prst="isometricOffAxis2Left"/>
              <a:lightRig rig="threePt" dir="t"/>
            </a:scene3d>
          </a:bodyPr>
          <a:lstStyle/>
          <a:p>
            <a:pPr algn="ctr"/>
            <a:r>
              <a:rPr lang="en-US" sz="5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¡Que </a:t>
            </a:r>
            <a:r>
              <a:rPr lang="en-US" sz="5400" b="1" dirty="0" err="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te</a:t>
            </a:r>
            <a:r>
              <a:rPr lang="en-US" sz="5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 </a:t>
            </a:r>
            <a:r>
              <a:rPr lang="en-US" sz="5400" b="1" dirty="0" err="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vaya</a:t>
            </a:r>
            <a:r>
              <a:rPr lang="en-US" sz="5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 bien!</a:t>
            </a:r>
          </a:p>
        </p:txBody>
      </p:sp>
      <p:sp>
        <p:nvSpPr>
          <p:cNvPr id="8" name="Rectangle 7">
            <a:extLst>
              <a:ext uri="{FF2B5EF4-FFF2-40B4-BE49-F238E27FC236}">
                <a16:creationId xmlns:a16="http://schemas.microsoft.com/office/drawing/2014/main" id="{B724DA20-A5D8-034C-749C-52EE67AEE58D}"/>
              </a:ext>
            </a:extLst>
          </p:cNvPr>
          <p:cNvSpPr/>
          <p:nvPr/>
        </p:nvSpPr>
        <p:spPr>
          <a:xfrm>
            <a:off x="4244844" y="671184"/>
            <a:ext cx="3334952" cy="923330"/>
          </a:xfrm>
          <a:prstGeom prst="rect">
            <a:avLst/>
          </a:prstGeom>
          <a:noFill/>
        </p:spPr>
        <p:txBody>
          <a:bodyPr wrap="none" lIns="91440" tIns="45720" rIns="91440" bIns="45720">
            <a:prstTxWarp prst="textStop">
              <a:avLst/>
            </a:prstTxWarp>
            <a:spAutoFit/>
          </a:bodyPr>
          <a:lstStyle/>
          <a:p>
            <a:pPr algn="ctr"/>
            <a:r>
              <a:rPr lang="en-US"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a:t>
            </a:r>
            <a:r>
              <a:rPr lang="en-US" sz="54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rPr>
              <a:t>Cuídate</a:t>
            </a:r>
            <a:r>
              <a:rPr lang="en-US"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a:t>
            </a:r>
          </a:p>
        </p:txBody>
      </p:sp>
      <p:pic>
        <p:nvPicPr>
          <p:cNvPr id="17410" name="Picture 2" descr="Dibujado a mano gente de diseño plano agitando ilustración">
            <a:extLst>
              <a:ext uri="{FF2B5EF4-FFF2-40B4-BE49-F238E27FC236}">
                <a16:creationId xmlns:a16="http://schemas.microsoft.com/office/drawing/2014/main" id="{09995A2E-9D4F-0B44-0A45-CEE4F85B9EC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8612" b="98770" l="2162" r="96486">
                        <a14:foregroundMark x1="24730" y1="22847" x2="30270" y2="22671"/>
                        <a14:foregroundMark x1="9324" y1="48682" x2="6622" y2="35852"/>
                        <a14:foregroundMark x1="6622" y1="35852" x2="6216" y2="35325"/>
                        <a14:foregroundMark x1="22297" y1="94200" x2="24730" y2="91564"/>
                        <a14:foregroundMark x1="40000" y1="97188" x2="36216" y2="97012"/>
                        <a14:foregroundMark x1="21622" y1="98770" x2="26486" y2="98418"/>
                        <a14:foregroundMark x1="91216" y1="53076" x2="92568" y2="36380"/>
                        <a14:foregroundMark x1="13649" y1="39367" x2="22973" y2="27065"/>
                        <a14:foregroundMark x1="22568" y1="23199" x2="27703" y2="17575"/>
                        <a14:foregroundMark x1="36486" y1="10545" x2="53108" y2="8787"/>
                        <a14:foregroundMark x1="53108" y1="8787" x2="56216" y2="9139"/>
                        <a14:foregroundMark x1="56486" y1="68190" x2="51622" y2="54657"/>
                        <a14:foregroundMark x1="51622" y1="54657" x2="51622" y2="54657"/>
                        <a14:foregroundMark x1="50405" y1="53954" x2="59189" y2="66960"/>
                        <a14:foregroundMark x1="59189" y1="66960" x2="55405" y2="76801"/>
                        <a14:foregroundMark x1="55405" y1="76801" x2="55270" y2="76450"/>
                        <a14:foregroundMark x1="50135" y1="74165" x2="53784" y2="52900"/>
                        <a14:foregroundMark x1="74595" y1="36907" x2="79189" y2="36380"/>
                        <a14:foregroundMark x1="82027" y1="29174" x2="79730" y2="26889"/>
                        <a14:foregroundMark x1="86622" y1="59402" x2="86216" y2="53076"/>
                        <a14:foregroundMark x1="85541" y1="65026" x2="86216" y2="60808"/>
                        <a14:foregroundMark x1="2297" y1="41652" x2="2297" y2="41652"/>
                        <a14:foregroundMark x1="96486" y1="32162" x2="96486" y2="32162"/>
                      </a14:backgroundRemoval>
                    </a14:imgEffect>
                  </a14:imgLayer>
                </a14:imgProps>
              </a:ext>
              <a:ext uri="{28A0092B-C50C-407E-A947-70E740481C1C}">
                <a14:useLocalDpi xmlns:a14="http://schemas.microsoft.com/office/drawing/2010/main" val="0"/>
              </a:ext>
            </a:extLst>
          </a:blip>
          <a:srcRect/>
          <a:stretch>
            <a:fillRect/>
          </a:stretch>
        </p:blipFill>
        <p:spPr bwMode="auto">
          <a:xfrm>
            <a:off x="3037511" y="1445160"/>
            <a:ext cx="4257063" cy="3273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0801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down)">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down)">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down)">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BC329-9D3F-97BC-04AB-4F72267DC5D0}"/>
              </a:ext>
            </a:extLst>
          </p:cNvPr>
          <p:cNvSpPr>
            <a:spLocks noGrp="1"/>
          </p:cNvSpPr>
          <p:nvPr>
            <p:ph type="title"/>
          </p:nvPr>
        </p:nvSpPr>
        <p:spPr/>
        <p:txBody>
          <a:bodyPr/>
          <a:lstStyle/>
          <a:p>
            <a:r>
              <a:rPr lang="es-GT" sz="3600" dirty="0"/>
              <a:t>¡A romper el hielo! </a:t>
            </a:r>
            <a:r>
              <a:rPr lang="es-GT" dirty="0" err="1"/>
              <a:t>Icebreaker</a:t>
            </a:r>
            <a:endParaRPr lang="en-US" dirty="0"/>
          </a:p>
        </p:txBody>
      </p:sp>
      <p:sp>
        <p:nvSpPr>
          <p:cNvPr id="3" name="Content Placeholder 2">
            <a:extLst>
              <a:ext uri="{FF2B5EF4-FFF2-40B4-BE49-F238E27FC236}">
                <a16:creationId xmlns:a16="http://schemas.microsoft.com/office/drawing/2014/main" id="{29A68E7E-7262-6FBD-3174-FC64DFC82F8A}"/>
              </a:ext>
            </a:extLst>
          </p:cNvPr>
          <p:cNvSpPr>
            <a:spLocks noGrp="1"/>
          </p:cNvSpPr>
          <p:nvPr>
            <p:ph idx="1"/>
          </p:nvPr>
        </p:nvSpPr>
        <p:spPr>
          <a:xfrm>
            <a:off x="5395129" y="546672"/>
            <a:ext cx="6252633" cy="5414963"/>
          </a:xfrm>
        </p:spPr>
        <p:txBody>
          <a:bodyPr>
            <a:normAutofit/>
          </a:bodyPr>
          <a:lstStyle/>
          <a:p>
            <a:pPr marL="0" indent="0">
              <a:buNone/>
            </a:pPr>
            <a:r>
              <a:rPr lang="en-US" sz="4000" b="1" i="1" dirty="0">
                <a:latin typeface="Aptos" panose="020B0004020202020204" pitchFamily="34" charset="0"/>
                <a:ea typeface="Aptos" panose="020B0004020202020204" pitchFamily="34" charset="0"/>
                <a:cs typeface="Times New Roman" panose="02020603050405020304" pitchFamily="18" charset="0"/>
              </a:rPr>
              <a:t>Please tell us:</a:t>
            </a:r>
          </a:p>
          <a:p>
            <a:pPr marL="0" indent="0">
              <a:buNone/>
            </a:pPr>
            <a:endParaRPr lang="en-US" sz="4000" b="1" i="1" dirty="0">
              <a:latin typeface="Aptos" panose="020B0004020202020204" pitchFamily="34" charset="0"/>
              <a:ea typeface="Aptos" panose="020B0004020202020204" pitchFamily="34" charset="0"/>
              <a:cs typeface="Times New Roman" panose="02020603050405020304" pitchFamily="18" charset="0"/>
            </a:endParaRPr>
          </a:p>
          <a:p>
            <a:r>
              <a:rPr lang="es-MX" sz="4000" b="1" i="1" dirty="0">
                <a:effectLst/>
                <a:latin typeface="Aptos" panose="020B0004020202020204" pitchFamily="34" charset="0"/>
                <a:ea typeface="Aptos" panose="020B0004020202020204" pitchFamily="34" charset="0"/>
                <a:cs typeface="Times New Roman" panose="02020603050405020304" pitchFamily="18" charset="0"/>
              </a:rPr>
              <a:t>¿Qué te gustaría comer ahora? </a:t>
            </a:r>
            <a:r>
              <a:rPr lang="es-MX" sz="1200" b="1" i="1" dirty="0" err="1">
                <a:effectLst/>
                <a:latin typeface="Aptos" panose="020B0004020202020204" pitchFamily="34" charset="0"/>
                <a:ea typeface="Aptos" panose="020B0004020202020204" pitchFamily="34" charset="0"/>
                <a:cs typeface="Times New Roman" panose="02020603050405020304" pitchFamily="18" charset="0"/>
              </a:rPr>
              <a:t>What</a:t>
            </a:r>
            <a:r>
              <a:rPr lang="es-MX" sz="1200" b="1" i="1" dirty="0">
                <a:effectLst/>
                <a:latin typeface="Aptos" panose="020B0004020202020204" pitchFamily="34" charset="0"/>
                <a:ea typeface="Aptos" panose="020B0004020202020204" pitchFamily="34" charset="0"/>
                <a:cs typeface="Times New Roman" panose="02020603050405020304" pitchFamily="18" charset="0"/>
              </a:rPr>
              <a:t> </a:t>
            </a:r>
            <a:r>
              <a:rPr lang="es-MX" sz="1200" b="1" i="1" dirty="0" err="1">
                <a:effectLst/>
                <a:latin typeface="Aptos" panose="020B0004020202020204" pitchFamily="34" charset="0"/>
                <a:ea typeface="Aptos" panose="020B0004020202020204" pitchFamily="34" charset="0"/>
                <a:cs typeface="Times New Roman" panose="02020603050405020304" pitchFamily="18" charset="0"/>
              </a:rPr>
              <a:t>would</a:t>
            </a:r>
            <a:r>
              <a:rPr lang="es-MX" sz="1200" b="1" i="1" dirty="0">
                <a:effectLst/>
                <a:latin typeface="Aptos" panose="020B0004020202020204" pitchFamily="34" charset="0"/>
                <a:ea typeface="Aptos" panose="020B0004020202020204" pitchFamily="34" charset="0"/>
                <a:cs typeface="Times New Roman" panose="02020603050405020304" pitchFamily="18" charset="0"/>
              </a:rPr>
              <a:t> </a:t>
            </a:r>
            <a:r>
              <a:rPr lang="es-MX" sz="1200" b="1" i="1" dirty="0" err="1">
                <a:effectLst/>
                <a:latin typeface="Aptos" panose="020B0004020202020204" pitchFamily="34" charset="0"/>
                <a:ea typeface="Aptos" panose="020B0004020202020204" pitchFamily="34" charset="0"/>
                <a:cs typeface="Times New Roman" panose="02020603050405020304" pitchFamily="18" charset="0"/>
              </a:rPr>
              <a:t>you</a:t>
            </a:r>
            <a:r>
              <a:rPr lang="es-MX" sz="1200" b="1" i="1" dirty="0">
                <a:effectLst/>
                <a:latin typeface="Aptos" panose="020B0004020202020204" pitchFamily="34" charset="0"/>
                <a:ea typeface="Aptos" panose="020B0004020202020204" pitchFamily="34" charset="0"/>
                <a:cs typeface="Times New Roman" panose="02020603050405020304" pitchFamily="18" charset="0"/>
              </a:rPr>
              <a:t> </a:t>
            </a:r>
            <a:r>
              <a:rPr lang="es-MX" sz="1200" b="1" i="1" dirty="0" err="1">
                <a:effectLst/>
                <a:latin typeface="Aptos" panose="020B0004020202020204" pitchFamily="34" charset="0"/>
                <a:ea typeface="Aptos" panose="020B0004020202020204" pitchFamily="34" charset="0"/>
                <a:cs typeface="Times New Roman" panose="02020603050405020304" pitchFamily="18" charset="0"/>
              </a:rPr>
              <a:t>like</a:t>
            </a:r>
            <a:r>
              <a:rPr lang="es-MX" sz="1200" b="1" i="1" dirty="0">
                <a:effectLst/>
                <a:latin typeface="Aptos" panose="020B0004020202020204" pitchFamily="34" charset="0"/>
                <a:ea typeface="Aptos" panose="020B0004020202020204" pitchFamily="34" charset="0"/>
                <a:cs typeface="Times New Roman" panose="02020603050405020304" pitchFamily="18" charset="0"/>
              </a:rPr>
              <a:t> </a:t>
            </a:r>
            <a:r>
              <a:rPr lang="es-MX" sz="1200" b="1" i="1" dirty="0" err="1">
                <a:effectLst/>
                <a:latin typeface="Aptos" panose="020B0004020202020204" pitchFamily="34" charset="0"/>
                <a:ea typeface="Aptos" panose="020B0004020202020204" pitchFamily="34" charset="0"/>
                <a:cs typeface="Times New Roman" panose="02020603050405020304" pitchFamily="18" charset="0"/>
              </a:rPr>
              <a:t>to</a:t>
            </a:r>
            <a:r>
              <a:rPr lang="es-MX" sz="1200" b="1" i="1" dirty="0">
                <a:effectLst/>
                <a:latin typeface="Aptos" panose="020B0004020202020204" pitchFamily="34" charset="0"/>
                <a:ea typeface="Aptos" panose="020B0004020202020204" pitchFamily="34" charset="0"/>
                <a:cs typeface="Times New Roman" panose="02020603050405020304" pitchFamily="18" charset="0"/>
              </a:rPr>
              <a:t> </a:t>
            </a:r>
            <a:r>
              <a:rPr lang="es-MX" sz="1200" b="1" i="1" dirty="0" err="1">
                <a:effectLst/>
                <a:latin typeface="Aptos" panose="020B0004020202020204" pitchFamily="34" charset="0"/>
                <a:ea typeface="Aptos" panose="020B0004020202020204" pitchFamily="34" charset="0"/>
                <a:cs typeface="Times New Roman" panose="02020603050405020304" pitchFamily="18" charset="0"/>
              </a:rPr>
              <a:t>eat</a:t>
            </a:r>
            <a:r>
              <a:rPr lang="es-MX" sz="1200" b="1" i="1" dirty="0">
                <a:effectLst/>
                <a:latin typeface="Aptos" panose="020B0004020202020204" pitchFamily="34" charset="0"/>
                <a:ea typeface="Aptos" panose="020B0004020202020204" pitchFamily="34" charset="0"/>
                <a:cs typeface="Times New Roman" panose="02020603050405020304" pitchFamily="18" charset="0"/>
              </a:rPr>
              <a:t> </a:t>
            </a:r>
            <a:r>
              <a:rPr lang="es-MX" sz="1200" b="1" i="1" dirty="0" err="1">
                <a:effectLst/>
                <a:latin typeface="Aptos" panose="020B0004020202020204" pitchFamily="34" charset="0"/>
                <a:ea typeface="Aptos" panose="020B0004020202020204" pitchFamily="34" charset="0"/>
                <a:cs typeface="Times New Roman" panose="02020603050405020304" pitchFamily="18" charset="0"/>
              </a:rPr>
              <a:t>just</a:t>
            </a:r>
            <a:r>
              <a:rPr lang="es-MX" sz="1200" b="1" i="1" dirty="0">
                <a:effectLst/>
                <a:latin typeface="Aptos" panose="020B0004020202020204" pitchFamily="34" charset="0"/>
                <a:ea typeface="Aptos" panose="020B0004020202020204" pitchFamily="34" charset="0"/>
                <a:cs typeface="Times New Roman" panose="02020603050405020304" pitchFamily="18" charset="0"/>
              </a:rPr>
              <a:t> </a:t>
            </a:r>
            <a:r>
              <a:rPr lang="es-MX" sz="1200" b="1" i="1" dirty="0" err="1">
                <a:effectLst/>
                <a:latin typeface="Aptos" panose="020B0004020202020204" pitchFamily="34" charset="0"/>
                <a:ea typeface="Aptos" panose="020B0004020202020204" pitchFamily="34" charset="0"/>
                <a:cs typeface="Times New Roman" panose="02020603050405020304" pitchFamily="18" charset="0"/>
              </a:rPr>
              <a:t>now</a:t>
            </a:r>
            <a:r>
              <a:rPr lang="es-MX" sz="1200" b="1" i="1" dirty="0">
                <a:effectLst/>
                <a:latin typeface="Aptos" panose="020B0004020202020204" pitchFamily="34" charset="0"/>
                <a:ea typeface="Aptos" panose="020B0004020202020204" pitchFamily="34" charset="0"/>
                <a:cs typeface="Times New Roman" panose="02020603050405020304" pitchFamily="18" charset="0"/>
              </a:rPr>
              <a:t>?</a:t>
            </a:r>
            <a:endParaRPr lang="es-MX" sz="4000" b="1" i="1" dirty="0">
              <a:effectLst/>
              <a:latin typeface="Aptos" panose="020B0004020202020204" pitchFamily="34" charset="0"/>
              <a:ea typeface="Aptos" panose="020B0004020202020204" pitchFamily="34" charset="0"/>
              <a:cs typeface="Times New Roman" panose="02020603050405020304" pitchFamily="18" charset="0"/>
            </a:endParaRPr>
          </a:p>
          <a:p>
            <a:r>
              <a:rPr lang="es-GT" sz="4000" b="1" i="1" dirty="0">
                <a:effectLst/>
                <a:latin typeface="Aptos" panose="020B0004020202020204" pitchFamily="34" charset="0"/>
                <a:ea typeface="Aptos" panose="020B0004020202020204" pitchFamily="34" charset="0"/>
                <a:cs typeface="Times New Roman" panose="02020603050405020304" pitchFamily="18" charset="0"/>
              </a:rPr>
              <a:t>Menciona 2 </a:t>
            </a:r>
            <a:r>
              <a:rPr lang="es-GT" sz="4000" b="1" i="1" dirty="0">
                <a:latin typeface="Aptos" panose="020B0004020202020204" pitchFamily="34" charset="0"/>
                <a:ea typeface="Aptos" panose="020B0004020202020204" pitchFamily="34" charset="0"/>
                <a:cs typeface="Times New Roman" panose="02020603050405020304" pitchFamily="18" charset="0"/>
              </a:rPr>
              <a:t>elementos que necesitas poner en la mesa.</a:t>
            </a:r>
            <a:r>
              <a:rPr lang="es-GT" sz="4000" b="1" i="1" dirty="0">
                <a:effectLst/>
                <a:latin typeface="Aptos" panose="020B0004020202020204" pitchFamily="34" charset="0"/>
                <a:ea typeface="Aptos" panose="020B0004020202020204" pitchFamily="34" charset="0"/>
                <a:cs typeface="Times New Roman" panose="02020603050405020304" pitchFamily="18" charset="0"/>
              </a:rPr>
              <a:t> </a:t>
            </a:r>
          </a:p>
          <a:p>
            <a:pPr marL="0" indent="0">
              <a:buNone/>
            </a:pPr>
            <a:r>
              <a:rPr lang="es-GT" sz="1200" b="1" i="1" kern="0" dirty="0">
                <a:effectLst/>
                <a:latin typeface="Aptos" panose="020B0004020202020204" pitchFamily="34" charset="0"/>
                <a:ea typeface="Aptos" panose="020B0004020202020204" pitchFamily="34" charset="0"/>
                <a:cs typeface="Times New Roman" panose="02020603050405020304" pitchFamily="18" charset="0"/>
              </a:rPr>
              <a:t>            </a:t>
            </a:r>
            <a:r>
              <a:rPr lang="es-GT" sz="1200" b="1" i="1" kern="0" dirty="0" err="1">
                <a:effectLst/>
                <a:latin typeface="Aptos" panose="020B0004020202020204" pitchFamily="34" charset="0"/>
                <a:ea typeface="Aptos" panose="020B0004020202020204" pitchFamily="34" charset="0"/>
                <a:cs typeface="Times New Roman" panose="02020603050405020304" pitchFamily="18" charset="0"/>
              </a:rPr>
              <a:t>Mention</a:t>
            </a:r>
            <a:r>
              <a:rPr lang="es-GT" sz="1200" b="1" i="1" kern="0" dirty="0">
                <a:effectLst/>
                <a:latin typeface="Aptos" panose="020B0004020202020204" pitchFamily="34" charset="0"/>
                <a:ea typeface="Aptos" panose="020B0004020202020204" pitchFamily="34" charset="0"/>
                <a:cs typeface="Times New Roman" panose="02020603050405020304" pitchFamily="18" charset="0"/>
              </a:rPr>
              <a:t> 2 </a:t>
            </a:r>
            <a:r>
              <a:rPr lang="es-GT" sz="1200" b="1" i="1" kern="0" dirty="0" err="1">
                <a:effectLst/>
                <a:latin typeface="Aptos" panose="020B0004020202020204" pitchFamily="34" charset="0"/>
                <a:ea typeface="Aptos" panose="020B0004020202020204" pitchFamily="34" charset="0"/>
                <a:cs typeface="Times New Roman" panose="02020603050405020304" pitchFamily="18" charset="0"/>
              </a:rPr>
              <a:t>elements</a:t>
            </a:r>
            <a:r>
              <a:rPr lang="es-GT" sz="1200" b="1" i="1" kern="0" dirty="0">
                <a:latin typeface="Aptos" panose="020B0004020202020204" pitchFamily="34" charset="0"/>
                <a:ea typeface="Aptos" panose="020B0004020202020204" pitchFamily="34" charset="0"/>
                <a:cs typeface="Times New Roman" panose="02020603050405020304" pitchFamily="18" charset="0"/>
              </a:rPr>
              <a:t> </a:t>
            </a:r>
            <a:r>
              <a:rPr lang="es-GT" sz="1200" b="1" i="1" kern="0" dirty="0" err="1">
                <a:latin typeface="Aptos" panose="020B0004020202020204" pitchFamily="34" charset="0"/>
                <a:ea typeface="Aptos" panose="020B0004020202020204" pitchFamily="34" charset="0"/>
                <a:cs typeface="Times New Roman" panose="02020603050405020304" pitchFamily="18" charset="0"/>
              </a:rPr>
              <a:t>that</a:t>
            </a:r>
            <a:r>
              <a:rPr lang="es-GT" sz="1200" b="1" i="1" kern="0" dirty="0">
                <a:latin typeface="Aptos" panose="020B0004020202020204" pitchFamily="34" charset="0"/>
                <a:ea typeface="Aptos" panose="020B0004020202020204" pitchFamily="34" charset="0"/>
                <a:cs typeface="Times New Roman" panose="02020603050405020304" pitchFamily="18" charset="0"/>
              </a:rPr>
              <a:t> </a:t>
            </a:r>
            <a:r>
              <a:rPr lang="es-GT" sz="1200" b="1" i="1" kern="0" dirty="0" err="1">
                <a:latin typeface="Aptos" panose="020B0004020202020204" pitchFamily="34" charset="0"/>
                <a:ea typeface="Aptos" panose="020B0004020202020204" pitchFamily="34" charset="0"/>
                <a:cs typeface="Times New Roman" panose="02020603050405020304" pitchFamily="18" charset="0"/>
              </a:rPr>
              <a:t>you</a:t>
            </a:r>
            <a:r>
              <a:rPr lang="es-GT" sz="1200" b="1" i="1" kern="0" dirty="0">
                <a:latin typeface="Aptos" panose="020B0004020202020204" pitchFamily="34" charset="0"/>
                <a:ea typeface="Aptos" panose="020B0004020202020204" pitchFamily="34" charset="0"/>
                <a:cs typeface="Times New Roman" panose="02020603050405020304" pitchFamily="18" charset="0"/>
              </a:rPr>
              <a:t> </a:t>
            </a:r>
            <a:r>
              <a:rPr lang="es-GT" sz="1200" b="1" i="1" kern="0" dirty="0" err="1">
                <a:latin typeface="Aptos" panose="020B0004020202020204" pitchFamily="34" charset="0"/>
                <a:ea typeface="Aptos" panose="020B0004020202020204" pitchFamily="34" charset="0"/>
                <a:cs typeface="Times New Roman" panose="02020603050405020304" pitchFamily="18" charset="0"/>
              </a:rPr>
              <a:t>need</a:t>
            </a:r>
            <a:r>
              <a:rPr lang="es-GT" sz="1200" b="1" i="1" kern="0" dirty="0">
                <a:latin typeface="Aptos" panose="020B0004020202020204" pitchFamily="34" charset="0"/>
                <a:ea typeface="Aptos" panose="020B0004020202020204" pitchFamily="34" charset="0"/>
                <a:cs typeface="Times New Roman" panose="02020603050405020304" pitchFamily="18" charset="0"/>
              </a:rPr>
              <a:t> </a:t>
            </a:r>
            <a:r>
              <a:rPr lang="es-GT" sz="1200" b="1" i="1" kern="0" dirty="0" err="1">
                <a:latin typeface="Aptos" panose="020B0004020202020204" pitchFamily="34" charset="0"/>
                <a:ea typeface="Aptos" panose="020B0004020202020204" pitchFamily="34" charset="0"/>
                <a:cs typeface="Times New Roman" panose="02020603050405020304" pitchFamily="18" charset="0"/>
              </a:rPr>
              <a:t>for</a:t>
            </a:r>
            <a:r>
              <a:rPr lang="es-GT" sz="1200" b="1" i="1" kern="0" dirty="0">
                <a:latin typeface="Aptos" panose="020B0004020202020204" pitchFamily="34" charset="0"/>
                <a:ea typeface="Aptos" panose="020B0004020202020204" pitchFamily="34" charset="0"/>
                <a:cs typeface="Times New Roman" panose="02020603050405020304" pitchFamily="18" charset="0"/>
              </a:rPr>
              <a:t> </a:t>
            </a:r>
            <a:r>
              <a:rPr lang="es-GT" sz="1200" b="1" i="1" kern="0" dirty="0" err="1">
                <a:latin typeface="Aptos" panose="020B0004020202020204" pitchFamily="34" charset="0"/>
                <a:ea typeface="Aptos" panose="020B0004020202020204" pitchFamily="34" charset="0"/>
                <a:cs typeface="Times New Roman" panose="02020603050405020304" pitchFamily="18" charset="0"/>
              </a:rPr>
              <a:t>setting</a:t>
            </a:r>
            <a:r>
              <a:rPr lang="es-GT" sz="1200" b="1" i="1" kern="0" dirty="0">
                <a:latin typeface="Aptos" panose="020B0004020202020204" pitchFamily="34" charset="0"/>
                <a:ea typeface="Aptos" panose="020B0004020202020204" pitchFamily="34" charset="0"/>
                <a:cs typeface="Times New Roman" panose="02020603050405020304" pitchFamily="18" charset="0"/>
              </a:rPr>
              <a:t> up a table </a:t>
            </a:r>
            <a:r>
              <a:rPr lang="es-GT" sz="1200" b="1" i="1" kern="0" dirty="0" err="1">
                <a:latin typeface="Aptos" panose="020B0004020202020204" pitchFamily="34" charset="0"/>
                <a:ea typeface="Aptos" panose="020B0004020202020204" pitchFamily="34" charset="0"/>
                <a:cs typeface="Times New Roman" panose="02020603050405020304" pitchFamily="18" charset="0"/>
              </a:rPr>
              <a:t>before</a:t>
            </a:r>
            <a:r>
              <a:rPr lang="es-GT" sz="1200" b="1" i="1" kern="0" dirty="0">
                <a:latin typeface="Aptos" panose="020B0004020202020204" pitchFamily="34" charset="0"/>
                <a:ea typeface="Aptos" panose="020B0004020202020204" pitchFamily="34" charset="0"/>
                <a:cs typeface="Times New Roman" panose="02020603050405020304" pitchFamily="18" charset="0"/>
              </a:rPr>
              <a:t> </a:t>
            </a:r>
            <a:r>
              <a:rPr lang="es-GT" sz="1200" b="1" i="1" kern="0" dirty="0" err="1">
                <a:latin typeface="Aptos" panose="020B0004020202020204" pitchFamily="34" charset="0"/>
                <a:ea typeface="Aptos" panose="020B0004020202020204" pitchFamily="34" charset="0"/>
                <a:cs typeface="Times New Roman" panose="02020603050405020304" pitchFamily="18" charset="0"/>
              </a:rPr>
              <a:t>eating</a:t>
            </a:r>
            <a:r>
              <a:rPr lang="es-GT" sz="1200" b="1" i="1" kern="0" dirty="0">
                <a:latin typeface="Aptos" panose="020B0004020202020204" pitchFamily="34" charset="0"/>
                <a:ea typeface="Aptos" panose="020B0004020202020204" pitchFamily="34" charset="0"/>
                <a:cs typeface="Times New Roman" panose="02020603050405020304" pitchFamily="18" charset="0"/>
              </a:rPr>
              <a:t>.</a:t>
            </a:r>
            <a:endParaRPr lang="es-GT" sz="1200" b="1" i="1"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Text Placeholder 3">
            <a:extLst>
              <a:ext uri="{FF2B5EF4-FFF2-40B4-BE49-F238E27FC236}">
                <a16:creationId xmlns:a16="http://schemas.microsoft.com/office/drawing/2014/main" id="{CD509562-A3A4-7395-4DAD-61BD54A0DE0E}"/>
              </a:ext>
            </a:extLst>
          </p:cNvPr>
          <p:cNvSpPr>
            <a:spLocks noGrp="1"/>
          </p:cNvSpPr>
          <p:nvPr>
            <p:ph type="body" sz="half" idx="2"/>
          </p:nvPr>
        </p:nvSpPr>
        <p:spPr>
          <a:xfrm>
            <a:off x="1073151" y="2456992"/>
            <a:ext cx="3547533" cy="3600311"/>
          </a:xfrm>
        </p:spPr>
        <p:txBody>
          <a:bodyPr/>
          <a:lstStyle/>
          <a:p>
            <a:endParaRPr lang="en-US" dirty="0"/>
          </a:p>
        </p:txBody>
      </p:sp>
      <p:pic>
        <p:nvPicPr>
          <p:cNvPr id="2052" name="Picture 4" descr="Amigos de diseño plano mirando hacia arriba">
            <a:extLst>
              <a:ext uri="{FF2B5EF4-FFF2-40B4-BE49-F238E27FC236}">
                <a16:creationId xmlns:a16="http://schemas.microsoft.com/office/drawing/2014/main" id="{50EE80AB-66DC-67CE-95CD-BE720AE23A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3151" y="2456992"/>
            <a:ext cx="3547533" cy="3600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89513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375D5D-C4C9-FD99-375F-D1094779FC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72C7DE-9EF7-D893-58C0-94F49BB2CD24}"/>
              </a:ext>
            </a:extLst>
          </p:cNvPr>
          <p:cNvSpPr>
            <a:spLocks noGrp="1"/>
          </p:cNvSpPr>
          <p:nvPr>
            <p:ph type="title"/>
          </p:nvPr>
        </p:nvSpPr>
        <p:spPr/>
        <p:txBody>
          <a:bodyPr/>
          <a:lstStyle/>
          <a:p>
            <a:r>
              <a:rPr lang="es-GT" sz="3600" dirty="0"/>
              <a:t>¡A romper el hielo! </a:t>
            </a:r>
            <a:r>
              <a:rPr lang="es-GT" dirty="0" err="1"/>
              <a:t>Icebreaker</a:t>
            </a:r>
            <a:endParaRPr lang="en-US" dirty="0"/>
          </a:p>
        </p:txBody>
      </p:sp>
      <p:sp>
        <p:nvSpPr>
          <p:cNvPr id="3" name="Content Placeholder 2">
            <a:extLst>
              <a:ext uri="{FF2B5EF4-FFF2-40B4-BE49-F238E27FC236}">
                <a16:creationId xmlns:a16="http://schemas.microsoft.com/office/drawing/2014/main" id="{882B2AE9-45AA-20F5-4D9C-974D7D21FC2E}"/>
              </a:ext>
            </a:extLst>
          </p:cNvPr>
          <p:cNvSpPr>
            <a:spLocks noGrp="1"/>
          </p:cNvSpPr>
          <p:nvPr>
            <p:ph idx="1"/>
          </p:nvPr>
        </p:nvSpPr>
        <p:spPr>
          <a:xfrm>
            <a:off x="6016752" y="564960"/>
            <a:ext cx="6547315" cy="5414963"/>
          </a:xfrm>
        </p:spPr>
        <p:txBody>
          <a:bodyPr>
            <a:normAutofit fontScale="25000" lnSpcReduction="20000"/>
          </a:bodyPr>
          <a:lstStyle/>
          <a:p>
            <a:pPr marL="0" indent="0">
              <a:buNone/>
            </a:pPr>
            <a:endParaRPr lang="en-US" sz="9000" b="1" i="1" dirty="0">
              <a:latin typeface="Aptos" panose="020B0004020202020204" pitchFamily="34" charset="0"/>
              <a:ea typeface="Aptos" panose="020B0004020202020204" pitchFamily="34" charset="0"/>
              <a:cs typeface="Times New Roman" panose="02020603050405020304" pitchFamily="18" charset="0"/>
            </a:endParaRPr>
          </a:p>
          <a:p>
            <a:r>
              <a:rPr lang="es-MX" sz="9000" b="1" i="1" dirty="0">
                <a:latin typeface="Aptos" panose="020B0004020202020204" pitchFamily="34" charset="0"/>
                <a:ea typeface="Aptos" panose="020B0004020202020204" pitchFamily="34" charset="0"/>
                <a:cs typeface="Times New Roman" panose="02020603050405020304" pitchFamily="18" charset="0"/>
              </a:rPr>
              <a:t>Me gustaría comer</a:t>
            </a:r>
            <a:r>
              <a:rPr lang="es-MX" sz="9000" b="1" i="1" dirty="0">
                <a:effectLst/>
                <a:latin typeface="Aptos" panose="020B0004020202020204" pitchFamily="34" charset="0"/>
                <a:ea typeface="Aptos" panose="020B0004020202020204" pitchFamily="34" charset="0"/>
                <a:cs typeface="Times New Roman" panose="02020603050405020304" pitchFamily="18" charset="0"/>
              </a:rPr>
              <a:t>_____.</a:t>
            </a:r>
          </a:p>
          <a:p>
            <a:pPr marL="0" indent="0">
              <a:buNone/>
            </a:pPr>
            <a:r>
              <a:rPr lang="es-MX" b="1" i="1" dirty="0">
                <a:effectLst/>
                <a:latin typeface="Aptos" panose="020B0004020202020204" pitchFamily="34" charset="0"/>
                <a:ea typeface="Aptos" panose="020B0004020202020204" pitchFamily="34" charset="0"/>
                <a:cs typeface="Times New Roman" panose="02020603050405020304" pitchFamily="18" charset="0"/>
              </a:rPr>
              <a:t>                                </a:t>
            </a:r>
            <a:r>
              <a:rPr lang="es-MX" sz="4800" b="1" i="1" dirty="0">
                <a:effectLst/>
                <a:latin typeface="Aptos" panose="020B0004020202020204" pitchFamily="34" charset="0"/>
                <a:ea typeface="Aptos" panose="020B0004020202020204" pitchFamily="34" charset="0"/>
                <a:cs typeface="Times New Roman" panose="02020603050405020304" pitchFamily="18" charset="0"/>
              </a:rPr>
              <a:t>I  </a:t>
            </a:r>
            <a:r>
              <a:rPr lang="es-MX" sz="4800" b="1" i="1" dirty="0" err="1">
                <a:effectLst/>
                <a:latin typeface="Aptos" panose="020B0004020202020204" pitchFamily="34" charset="0"/>
                <a:ea typeface="Aptos" panose="020B0004020202020204" pitchFamily="34" charset="0"/>
                <a:cs typeface="Times New Roman" panose="02020603050405020304" pitchFamily="18" charset="0"/>
              </a:rPr>
              <a:t>would</a:t>
            </a:r>
            <a:r>
              <a:rPr lang="es-MX" sz="4800" b="1" i="1" dirty="0">
                <a:effectLst/>
                <a:latin typeface="Aptos" panose="020B0004020202020204" pitchFamily="34" charset="0"/>
                <a:ea typeface="Aptos" panose="020B0004020202020204" pitchFamily="34" charset="0"/>
                <a:cs typeface="Times New Roman" panose="02020603050405020304" pitchFamily="18" charset="0"/>
              </a:rPr>
              <a:t> </a:t>
            </a:r>
            <a:r>
              <a:rPr lang="es-MX" sz="4800" b="1" i="1" dirty="0" err="1">
                <a:effectLst/>
                <a:latin typeface="Aptos" panose="020B0004020202020204" pitchFamily="34" charset="0"/>
                <a:ea typeface="Aptos" panose="020B0004020202020204" pitchFamily="34" charset="0"/>
                <a:cs typeface="Times New Roman" panose="02020603050405020304" pitchFamily="18" charset="0"/>
              </a:rPr>
              <a:t>like</a:t>
            </a:r>
            <a:r>
              <a:rPr lang="es-MX" sz="4800" b="1" i="1" dirty="0">
                <a:effectLst/>
                <a:latin typeface="Aptos" panose="020B0004020202020204" pitchFamily="34" charset="0"/>
                <a:ea typeface="Aptos" panose="020B0004020202020204" pitchFamily="34" charset="0"/>
                <a:cs typeface="Times New Roman" panose="02020603050405020304" pitchFamily="18" charset="0"/>
              </a:rPr>
              <a:t> </a:t>
            </a:r>
            <a:r>
              <a:rPr lang="es-MX" sz="4800" b="1" i="1" dirty="0" err="1">
                <a:effectLst/>
                <a:latin typeface="Aptos" panose="020B0004020202020204" pitchFamily="34" charset="0"/>
                <a:ea typeface="Aptos" panose="020B0004020202020204" pitchFamily="34" charset="0"/>
                <a:cs typeface="Times New Roman" panose="02020603050405020304" pitchFamily="18" charset="0"/>
              </a:rPr>
              <a:t>to</a:t>
            </a:r>
            <a:r>
              <a:rPr lang="es-MX" sz="4800" b="1" i="1" dirty="0">
                <a:effectLst/>
                <a:latin typeface="Aptos" panose="020B0004020202020204" pitchFamily="34" charset="0"/>
                <a:ea typeface="Aptos" panose="020B0004020202020204" pitchFamily="34" charset="0"/>
                <a:cs typeface="Times New Roman" panose="02020603050405020304" pitchFamily="18" charset="0"/>
              </a:rPr>
              <a:t> </a:t>
            </a:r>
            <a:r>
              <a:rPr lang="es-MX" sz="4800" b="1" i="1" dirty="0" err="1">
                <a:effectLst/>
                <a:latin typeface="Aptos" panose="020B0004020202020204" pitchFamily="34" charset="0"/>
                <a:ea typeface="Aptos" panose="020B0004020202020204" pitchFamily="34" charset="0"/>
                <a:cs typeface="Times New Roman" panose="02020603050405020304" pitchFamily="18" charset="0"/>
              </a:rPr>
              <a:t>eat</a:t>
            </a:r>
            <a:r>
              <a:rPr lang="es-MX" sz="4800" b="1" i="1" dirty="0">
                <a:effectLst/>
                <a:latin typeface="Aptos" panose="020B0004020202020204" pitchFamily="34" charset="0"/>
                <a:ea typeface="Aptos" panose="020B0004020202020204" pitchFamily="34" charset="0"/>
                <a:cs typeface="Times New Roman" panose="02020603050405020304" pitchFamily="18" charset="0"/>
              </a:rPr>
              <a:t>_________.</a:t>
            </a:r>
          </a:p>
          <a:p>
            <a:pPr lvl="1">
              <a:buFont typeface="Wingdings" panose="05000000000000000000" pitchFamily="2" charset="2"/>
              <a:buChar char="ü"/>
            </a:pPr>
            <a:r>
              <a:rPr lang="es-GT" sz="8000" b="1" i="1" dirty="0">
                <a:latin typeface="Aptos" panose="020B0004020202020204" pitchFamily="34" charset="0"/>
                <a:ea typeface="Aptos" panose="020B0004020202020204" pitchFamily="34" charset="0"/>
                <a:cs typeface="Times New Roman" panose="02020603050405020304" pitchFamily="18" charset="0"/>
              </a:rPr>
              <a:t>el bistec</a:t>
            </a:r>
          </a:p>
          <a:p>
            <a:pPr lvl="1">
              <a:buFont typeface="Wingdings" panose="05000000000000000000" pitchFamily="2" charset="2"/>
              <a:buChar char="ü"/>
            </a:pPr>
            <a:r>
              <a:rPr lang="es-GT" sz="8000" b="1" i="1" dirty="0">
                <a:latin typeface="Aptos" panose="020B0004020202020204" pitchFamily="34" charset="0"/>
                <a:ea typeface="Aptos" panose="020B0004020202020204" pitchFamily="34" charset="0"/>
                <a:cs typeface="Times New Roman" panose="02020603050405020304" pitchFamily="18" charset="0"/>
              </a:rPr>
              <a:t>el pollo</a:t>
            </a:r>
          </a:p>
          <a:p>
            <a:pPr lvl="1">
              <a:buFont typeface="Wingdings" panose="05000000000000000000" pitchFamily="2" charset="2"/>
              <a:buChar char="ü"/>
            </a:pPr>
            <a:r>
              <a:rPr lang="es-GT" sz="8000" b="1" i="1" dirty="0">
                <a:latin typeface="Aptos" panose="020B0004020202020204" pitchFamily="34" charset="0"/>
                <a:ea typeface="Aptos" panose="020B0004020202020204" pitchFamily="34" charset="0"/>
                <a:cs typeface="Times New Roman" panose="02020603050405020304" pitchFamily="18" charset="0"/>
              </a:rPr>
              <a:t>la ensalada</a:t>
            </a:r>
          </a:p>
          <a:p>
            <a:pPr lvl="1">
              <a:buFont typeface="Wingdings" panose="05000000000000000000" pitchFamily="2" charset="2"/>
              <a:buChar char="ü"/>
            </a:pPr>
            <a:r>
              <a:rPr lang="es-GT" sz="8000" b="1" i="1" dirty="0">
                <a:latin typeface="Aptos" panose="020B0004020202020204" pitchFamily="34" charset="0"/>
                <a:ea typeface="Aptos" panose="020B0004020202020204" pitchFamily="34" charset="0"/>
                <a:cs typeface="Times New Roman" panose="02020603050405020304" pitchFamily="18" charset="0"/>
              </a:rPr>
              <a:t>el postre</a:t>
            </a:r>
          </a:p>
          <a:p>
            <a:pPr lvl="1">
              <a:buFont typeface="Wingdings" panose="05000000000000000000" pitchFamily="2" charset="2"/>
              <a:buChar char="ü"/>
            </a:pPr>
            <a:r>
              <a:rPr lang="es-GT" sz="8000" b="1" i="1" dirty="0">
                <a:latin typeface="Aptos" panose="020B0004020202020204" pitchFamily="34" charset="0"/>
                <a:ea typeface="Aptos" panose="020B0004020202020204" pitchFamily="34" charset="0"/>
                <a:cs typeface="Times New Roman" panose="02020603050405020304" pitchFamily="18" charset="0"/>
              </a:rPr>
              <a:t>la merienda</a:t>
            </a:r>
          </a:p>
          <a:p>
            <a:pPr marL="0" indent="0">
              <a:buNone/>
            </a:pPr>
            <a:endParaRPr lang="es-MX" sz="4000" b="1" i="1" dirty="0">
              <a:effectLst/>
              <a:latin typeface="Aptos" panose="020B0004020202020204" pitchFamily="34" charset="0"/>
              <a:ea typeface="Aptos" panose="020B0004020202020204" pitchFamily="34" charset="0"/>
              <a:cs typeface="Times New Roman" panose="02020603050405020304" pitchFamily="18" charset="0"/>
            </a:endParaRPr>
          </a:p>
          <a:p>
            <a:r>
              <a:rPr lang="es-GT" sz="9000" b="1" i="1" dirty="0">
                <a:effectLst/>
                <a:latin typeface="Aptos" panose="020B0004020202020204" pitchFamily="34" charset="0"/>
                <a:ea typeface="Aptos" panose="020B0004020202020204" pitchFamily="34" charset="0"/>
                <a:cs typeface="Times New Roman" panose="02020603050405020304" pitchFamily="18" charset="0"/>
              </a:rPr>
              <a:t>Necesito______ y ______.                                                  </a:t>
            </a:r>
            <a:r>
              <a:rPr lang="es-GT" sz="4800" b="1" i="1" dirty="0">
                <a:latin typeface="Aptos" panose="020B0004020202020204" pitchFamily="34" charset="0"/>
                <a:ea typeface="Aptos" panose="020B0004020202020204" pitchFamily="34" charset="0"/>
                <a:cs typeface="Times New Roman" panose="02020603050405020304" pitchFamily="18" charset="0"/>
              </a:rPr>
              <a:t>I  </a:t>
            </a:r>
            <a:r>
              <a:rPr lang="es-GT" sz="4800" b="1" i="1" dirty="0" err="1">
                <a:latin typeface="Aptos" panose="020B0004020202020204" pitchFamily="34" charset="0"/>
                <a:ea typeface="Aptos" panose="020B0004020202020204" pitchFamily="34" charset="0"/>
                <a:cs typeface="Times New Roman" panose="02020603050405020304" pitchFamily="18" charset="0"/>
              </a:rPr>
              <a:t>need</a:t>
            </a:r>
            <a:r>
              <a:rPr lang="es-GT" sz="4800" b="1" i="1" dirty="0">
                <a:latin typeface="Aptos" panose="020B0004020202020204" pitchFamily="34" charset="0"/>
                <a:ea typeface="Aptos" panose="020B0004020202020204" pitchFamily="34" charset="0"/>
                <a:cs typeface="Times New Roman" panose="02020603050405020304" pitchFamily="18" charset="0"/>
              </a:rPr>
              <a:t>___________ and ____________.</a:t>
            </a:r>
          </a:p>
          <a:p>
            <a:pPr lvl="1">
              <a:buFont typeface="Wingdings" panose="05000000000000000000" pitchFamily="2" charset="2"/>
              <a:buChar char="ü"/>
            </a:pPr>
            <a:r>
              <a:rPr lang="es-GT" sz="8000" b="1" i="1" dirty="0">
                <a:latin typeface="Aptos" panose="020B0004020202020204" pitchFamily="34" charset="0"/>
                <a:ea typeface="Aptos" panose="020B0004020202020204" pitchFamily="34" charset="0"/>
                <a:cs typeface="Times New Roman" panose="02020603050405020304" pitchFamily="18" charset="0"/>
              </a:rPr>
              <a:t>el plato</a:t>
            </a:r>
          </a:p>
          <a:p>
            <a:pPr lvl="1">
              <a:buFont typeface="Wingdings" panose="05000000000000000000" pitchFamily="2" charset="2"/>
              <a:buChar char="ü"/>
            </a:pPr>
            <a:r>
              <a:rPr lang="es-GT" sz="8000" b="1" i="1" dirty="0">
                <a:effectLst/>
                <a:latin typeface="Aptos" panose="020B0004020202020204" pitchFamily="34" charset="0"/>
                <a:ea typeface="Aptos" panose="020B0004020202020204" pitchFamily="34" charset="0"/>
                <a:cs typeface="Times New Roman" panose="02020603050405020304" pitchFamily="18" charset="0"/>
              </a:rPr>
              <a:t>el cuchillo</a:t>
            </a:r>
          </a:p>
          <a:p>
            <a:pPr lvl="1">
              <a:buFont typeface="Wingdings" panose="05000000000000000000" pitchFamily="2" charset="2"/>
              <a:buChar char="ü"/>
            </a:pPr>
            <a:r>
              <a:rPr lang="es-GT" sz="8000" b="1" i="1" dirty="0">
                <a:latin typeface="Aptos" panose="020B0004020202020204" pitchFamily="34" charset="0"/>
                <a:ea typeface="Aptos" panose="020B0004020202020204" pitchFamily="34" charset="0"/>
                <a:cs typeface="Times New Roman" panose="02020603050405020304" pitchFamily="18" charset="0"/>
              </a:rPr>
              <a:t>el tenedor</a:t>
            </a:r>
          </a:p>
          <a:p>
            <a:pPr lvl="1">
              <a:buFont typeface="Wingdings" panose="05000000000000000000" pitchFamily="2" charset="2"/>
              <a:buChar char="ü"/>
            </a:pPr>
            <a:r>
              <a:rPr lang="es-GT" sz="8000" b="1" i="1" dirty="0">
                <a:effectLst/>
                <a:latin typeface="Aptos" panose="020B0004020202020204" pitchFamily="34" charset="0"/>
                <a:ea typeface="Aptos" panose="020B0004020202020204" pitchFamily="34" charset="0"/>
                <a:cs typeface="Times New Roman" panose="02020603050405020304" pitchFamily="18" charset="0"/>
              </a:rPr>
              <a:t>la cuchara</a:t>
            </a:r>
          </a:p>
          <a:p>
            <a:pPr lvl="1">
              <a:buFont typeface="Wingdings" panose="05000000000000000000" pitchFamily="2" charset="2"/>
              <a:buChar char="ü"/>
            </a:pPr>
            <a:r>
              <a:rPr lang="es-GT" sz="8000" b="1" i="1" dirty="0">
                <a:latin typeface="Aptos" panose="020B0004020202020204" pitchFamily="34" charset="0"/>
                <a:ea typeface="Aptos" panose="020B0004020202020204" pitchFamily="34" charset="0"/>
                <a:cs typeface="Times New Roman" panose="02020603050405020304" pitchFamily="18" charset="0"/>
              </a:rPr>
              <a:t>la servilleta</a:t>
            </a:r>
            <a:endParaRPr lang="es-GT" sz="8000" b="1" i="1"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Text Placeholder 3">
            <a:extLst>
              <a:ext uri="{FF2B5EF4-FFF2-40B4-BE49-F238E27FC236}">
                <a16:creationId xmlns:a16="http://schemas.microsoft.com/office/drawing/2014/main" id="{BA3C57A5-C7DA-997C-CB50-35236DC4FD86}"/>
              </a:ext>
            </a:extLst>
          </p:cNvPr>
          <p:cNvSpPr>
            <a:spLocks noGrp="1"/>
          </p:cNvSpPr>
          <p:nvPr>
            <p:ph type="body" sz="half" idx="2"/>
          </p:nvPr>
        </p:nvSpPr>
        <p:spPr>
          <a:xfrm>
            <a:off x="1073151" y="2523744"/>
            <a:ext cx="3547533" cy="3456179"/>
          </a:xfrm>
        </p:spPr>
        <p:txBody>
          <a:bodyPr/>
          <a:lstStyle/>
          <a:p>
            <a:endParaRPr lang="en-US" dirty="0"/>
          </a:p>
        </p:txBody>
      </p:sp>
      <p:pic>
        <p:nvPicPr>
          <p:cNvPr id="3078" name="Picture 6" descr="Hola - Hello - Olá - Salut - Hallo by ...">
            <a:extLst>
              <a:ext uri="{FF2B5EF4-FFF2-40B4-BE49-F238E27FC236}">
                <a16:creationId xmlns:a16="http://schemas.microsoft.com/office/drawing/2014/main" id="{BC28B6EE-6705-691B-D5A3-9DA5CBC6BD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3151" y="2523744"/>
            <a:ext cx="3547533" cy="3456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37162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DB2E7-C162-732C-AEBB-53042448818A}"/>
              </a:ext>
            </a:extLst>
          </p:cNvPr>
          <p:cNvSpPr>
            <a:spLocks noGrp="1"/>
          </p:cNvSpPr>
          <p:nvPr>
            <p:ph type="title"/>
          </p:nvPr>
        </p:nvSpPr>
        <p:spPr>
          <a:xfrm>
            <a:off x="627120" y="548300"/>
            <a:ext cx="11891016" cy="970450"/>
          </a:xfrm>
        </p:spPr>
        <p:txBody>
          <a:bodyPr/>
          <a:lstStyle/>
          <a:p>
            <a:r>
              <a:rPr lang="en-US" sz="6000" dirty="0"/>
              <a:t>LAS COMPRAS VOCABULARY</a:t>
            </a:r>
          </a:p>
        </p:txBody>
      </p:sp>
      <p:pic>
        <p:nvPicPr>
          <p:cNvPr id="11266" name="Picture 2" descr="Dibujado a mano ilustración de escena de américa latina">
            <a:extLst>
              <a:ext uri="{FF2B5EF4-FFF2-40B4-BE49-F238E27FC236}">
                <a16:creationId xmlns:a16="http://schemas.microsoft.com/office/drawing/2014/main" id="{3A33E137-5336-071C-99EE-37C3F04850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7392" y="1908048"/>
            <a:ext cx="4931664" cy="4931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710083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BC96F545-B9E8-45D3-2807-8EDD7BBBFC4C}"/>
              </a:ext>
            </a:extLst>
          </p:cNvPr>
          <p:cNvGraphicFramePr>
            <a:graphicFrameLocks noGrp="1"/>
          </p:cNvGraphicFramePr>
          <p:nvPr>
            <p:extLst>
              <p:ext uri="{D42A27DB-BD31-4B8C-83A1-F6EECF244321}">
                <p14:modId xmlns:p14="http://schemas.microsoft.com/office/powerpoint/2010/main" val="3897077208"/>
              </p:ext>
            </p:extLst>
          </p:nvPr>
        </p:nvGraphicFramePr>
        <p:xfrm>
          <a:off x="3424976" y="1684023"/>
          <a:ext cx="5685155" cy="3657600"/>
        </p:xfrm>
        <a:graphic>
          <a:graphicData uri="http://schemas.openxmlformats.org/drawingml/2006/table">
            <a:tbl>
              <a:tblPr firstRow="1" firstCol="1" bandRow="1" bandCol="1">
                <a:tableStyleId>{5C22544A-7EE6-4342-B048-85BDC9FD1C3A}</a:tableStyleId>
              </a:tblPr>
              <a:tblGrid>
                <a:gridCol w="2884805">
                  <a:extLst>
                    <a:ext uri="{9D8B030D-6E8A-4147-A177-3AD203B41FA5}">
                      <a16:colId xmlns:a16="http://schemas.microsoft.com/office/drawing/2014/main" val="3654125709"/>
                    </a:ext>
                  </a:extLst>
                </a:gridCol>
                <a:gridCol w="2800350">
                  <a:extLst>
                    <a:ext uri="{9D8B030D-6E8A-4147-A177-3AD203B41FA5}">
                      <a16:colId xmlns:a16="http://schemas.microsoft.com/office/drawing/2014/main" val="1703559679"/>
                    </a:ext>
                  </a:extLst>
                </a:gridCol>
              </a:tblGrid>
              <a:tr h="365760">
                <a:tc>
                  <a:txBody>
                    <a:bodyPr/>
                    <a:lstStyle/>
                    <a:p>
                      <a:pPr marL="0" marR="0">
                        <a:buNone/>
                      </a:pPr>
                      <a:r>
                        <a:rPr lang="en-US" sz="2000" dirty="0">
                          <a:solidFill>
                            <a:schemeClr val="bg1"/>
                          </a:solidFill>
                          <a:effectLst/>
                        </a:rPr>
                        <a:t>¿</a:t>
                      </a:r>
                      <a:r>
                        <a:rPr lang="en-US" sz="2000" dirty="0" err="1">
                          <a:solidFill>
                            <a:schemeClr val="bg1"/>
                          </a:solidFill>
                          <a:effectLst/>
                        </a:rPr>
                        <a:t>Cuánto</a:t>
                      </a:r>
                      <a:r>
                        <a:rPr lang="en-US" sz="2000" dirty="0">
                          <a:solidFill>
                            <a:schemeClr val="bg1"/>
                          </a:solidFill>
                          <a:effectLst/>
                        </a:rPr>
                        <a:t> cuesta…?</a:t>
                      </a:r>
                      <a:endParaRPr lang="en-US" sz="20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a:buNone/>
                      </a:pPr>
                      <a:r>
                        <a:rPr lang="en-US" sz="2000">
                          <a:solidFill>
                            <a:schemeClr val="bg1"/>
                          </a:solidFill>
                          <a:effectLst/>
                        </a:rPr>
                        <a:t>How much is…?</a:t>
                      </a:r>
                      <a:endParaRPr lang="en-US" sz="200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3408531031"/>
                  </a:ext>
                </a:extLst>
              </a:tr>
              <a:tr h="365760">
                <a:tc>
                  <a:txBody>
                    <a:bodyPr/>
                    <a:lstStyle/>
                    <a:p>
                      <a:pPr marL="0" marR="0">
                        <a:buNone/>
                      </a:pPr>
                      <a:r>
                        <a:rPr lang="en-US" sz="2000">
                          <a:solidFill>
                            <a:schemeClr val="bg1"/>
                          </a:solidFill>
                          <a:effectLst/>
                        </a:rPr>
                        <a:t>Quiero…</a:t>
                      </a:r>
                      <a:endParaRPr lang="en-US" sz="200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a:buNone/>
                      </a:pPr>
                      <a:r>
                        <a:rPr lang="en-US" sz="2000" dirty="0">
                          <a:solidFill>
                            <a:schemeClr val="bg1"/>
                          </a:solidFill>
                          <a:effectLst/>
                        </a:rPr>
                        <a:t>I want…</a:t>
                      </a:r>
                      <a:endParaRPr lang="en-US" sz="20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1252347692"/>
                  </a:ext>
                </a:extLst>
              </a:tr>
              <a:tr h="365760">
                <a:tc>
                  <a:txBody>
                    <a:bodyPr/>
                    <a:lstStyle/>
                    <a:p>
                      <a:pPr marL="0" marR="0">
                        <a:buNone/>
                      </a:pPr>
                      <a:r>
                        <a:rPr lang="en-US" sz="2000">
                          <a:solidFill>
                            <a:schemeClr val="bg1"/>
                          </a:solidFill>
                          <a:effectLst/>
                        </a:rPr>
                        <a:t>¿Tienes…?</a:t>
                      </a:r>
                      <a:endParaRPr lang="en-US" sz="200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a:buNone/>
                      </a:pPr>
                      <a:r>
                        <a:rPr lang="en-US" sz="2000" dirty="0">
                          <a:solidFill>
                            <a:schemeClr val="bg1"/>
                          </a:solidFill>
                          <a:effectLst/>
                        </a:rPr>
                        <a:t>Do you have…?</a:t>
                      </a:r>
                      <a:endParaRPr lang="en-US" sz="20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703997584"/>
                  </a:ext>
                </a:extLst>
              </a:tr>
              <a:tr h="365760">
                <a:tc>
                  <a:txBody>
                    <a:bodyPr/>
                    <a:lstStyle/>
                    <a:p>
                      <a:pPr marL="0" marR="0">
                        <a:buNone/>
                      </a:pPr>
                      <a:r>
                        <a:rPr lang="en-US" sz="2000" dirty="0" err="1">
                          <a:solidFill>
                            <a:schemeClr val="bg1"/>
                          </a:solidFill>
                          <a:effectLst/>
                        </a:rPr>
                        <a:t>Necesito</a:t>
                      </a:r>
                      <a:r>
                        <a:rPr lang="en-US" sz="2000" dirty="0">
                          <a:solidFill>
                            <a:schemeClr val="bg1"/>
                          </a:solidFill>
                          <a:effectLst/>
                        </a:rPr>
                        <a:t>….</a:t>
                      </a:r>
                      <a:endParaRPr lang="en-US" sz="20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a:buNone/>
                      </a:pPr>
                      <a:r>
                        <a:rPr lang="en-US" sz="2000" dirty="0">
                          <a:solidFill>
                            <a:schemeClr val="bg1"/>
                          </a:solidFill>
                          <a:effectLst/>
                        </a:rPr>
                        <a:t>I need…</a:t>
                      </a:r>
                      <a:endParaRPr lang="en-US" sz="20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3238548736"/>
                  </a:ext>
                </a:extLst>
              </a:tr>
              <a:tr h="365760">
                <a:tc>
                  <a:txBody>
                    <a:bodyPr/>
                    <a:lstStyle/>
                    <a:p>
                      <a:pPr marL="0" marR="0">
                        <a:buNone/>
                      </a:pPr>
                      <a:r>
                        <a:rPr lang="en-US" sz="2000">
                          <a:solidFill>
                            <a:schemeClr val="bg1"/>
                          </a:solidFill>
                          <a:effectLst/>
                        </a:rPr>
                        <a:t>el dinero</a:t>
                      </a:r>
                      <a:endParaRPr lang="en-US" sz="200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a:buNone/>
                      </a:pPr>
                      <a:r>
                        <a:rPr lang="en-US" sz="2000" dirty="0">
                          <a:solidFill>
                            <a:schemeClr val="bg1"/>
                          </a:solidFill>
                          <a:effectLst/>
                        </a:rPr>
                        <a:t>money</a:t>
                      </a:r>
                      <a:endParaRPr lang="en-US" sz="20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1558482689"/>
                  </a:ext>
                </a:extLst>
              </a:tr>
              <a:tr h="365760">
                <a:tc>
                  <a:txBody>
                    <a:bodyPr/>
                    <a:lstStyle/>
                    <a:p>
                      <a:pPr marL="0" marR="0">
                        <a:buNone/>
                      </a:pPr>
                      <a:r>
                        <a:rPr lang="en-US" sz="2000" dirty="0" err="1">
                          <a:solidFill>
                            <a:schemeClr val="bg1"/>
                          </a:solidFill>
                          <a:effectLst/>
                        </a:rPr>
                        <a:t>el</a:t>
                      </a:r>
                      <a:r>
                        <a:rPr lang="en-US" sz="2000" dirty="0">
                          <a:solidFill>
                            <a:schemeClr val="bg1"/>
                          </a:solidFill>
                          <a:effectLst/>
                        </a:rPr>
                        <a:t> </a:t>
                      </a:r>
                      <a:r>
                        <a:rPr lang="en-US" sz="2000" dirty="0" err="1">
                          <a:solidFill>
                            <a:schemeClr val="bg1"/>
                          </a:solidFill>
                          <a:effectLst/>
                        </a:rPr>
                        <a:t>efectivo</a:t>
                      </a:r>
                      <a:endParaRPr lang="en-US" sz="20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a:buNone/>
                      </a:pPr>
                      <a:r>
                        <a:rPr lang="en-US" sz="2000" dirty="0">
                          <a:solidFill>
                            <a:schemeClr val="bg1"/>
                          </a:solidFill>
                          <a:effectLst/>
                        </a:rPr>
                        <a:t>cash</a:t>
                      </a:r>
                      <a:endParaRPr lang="en-US" sz="20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115414264"/>
                  </a:ext>
                </a:extLst>
              </a:tr>
              <a:tr h="365760">
                <a:tc>
                  <a:txBody>
                    <a:bodyPr/>
                    <a:lstStyle/>
                    <a:p>
                      <a:pPr marL="0" marR="0">
                        <a:buNone/>
                      </a:pPr>
                      <a:r>
                        <a:rPr lang="en-US" sz="2000">
                          <a:solidFill>
                            <a:schemeClr val="bg1"/>
                          </a:solidFill>
                          <a:effectLst/>
                        </a:rPr>
                        <a:t>los dólares</a:t>
                      </a:r>
                      <a:endParaRPr lang="en-US" sz="200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a:buNone/>
                      </a:pPr>
                      <a:r>
                        <a:rPr lang="en-US" sz="2000" dirty="0">
                          <a:solidFill>
                            <a:schemeClr val="bg1"/>
                          </a:solidFill>
                          <a:effectLst/>
                        </a:rPr>
                        <a:t>dollars</a:t>
                      </a:r>
                      <a:endParaRPr lang="en-US" sz="20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2391051283"/>
                  </a:ext>
                </a:extLst>
              </a:tr>
              <a:tr h="365760">
                <a:tc>
                  <a:txBody>
                    <a:bodyPr/>
                    <a:lstStyle/>
                    <a:p>
                      <a:pPr marL="0" marR="0">
                        <a:buNone/>
                      </a:pPr>
                      <a:r>
                        <a:rPr lang="en-US" sz="2000">
                          <a:solidFill>
                            <a:schemeClr val="bg1"/>
                          </a:solidFill>
                          <a:effectLst/>
                        </a:rPr>
                        <a:t>los centavos</a:t>
                      </a:r>
                      <a:endParaRPr lang="en-US" sz="200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a:buNone/>
                      </a:pPr>
                      <a:r>
                        <a:rPr lang="en-US" sz="2000" dirty="0">
                          <a:solidFill>
                            <a:schemeClr val="bg1"/>
                          </a:solidFill>
                          <a:effectLst/>
                        </a:rPr>
                        <a:t>cents</a:t>
                      </a:r>
                      <a:endParaRPr lang="en-US" sz="20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2702254266"/>
                  </a:ext>
                </a:extLst>
              </a:tr>
              <a:tr h="365760">
                <a:tc>
                  <a:txBody>
                    <a:bodyPr/>
                    <a:lstStyle/>
                    <a:p>
                      <a:pPr marL="0" marR="0">
                        <a:buNone/>
                      </a:pPr>
                      <a:r>
                        <a:rPr lang="en-US" sz="2000" dirty="0" err="1">
                          <a:solidFill>
                            <a:schemeClr val="bg1"/>
                          </a:solidFill>
                          <a:effectLst/>
                        </a:rPr>
                        <a:t>el</a:t>
                      </a:r>
                      <a:r>
                        <a:rPr lang="en-US" sz="2000" dirty="0">
                          <a:solidFill>
                            <a:schemeClr val="bg1"/>
                          </a:solidFill>
                          <a:effectLst/>
                        </a:rPr>
                        <a:t> </a:t>
                      </a:r>
                      <a:r>
                        <a:rPr lang="en-US" sz="2000" dirty="0" err="1">
                          <a:solidFill>
                            <a:schemeClr val="bg1"/>
                          </a:solidFill>
                          <a:effectLst/>
                        </a:rPr>
                        <a:t>cambio</a:t>
                      </a:r>
                      <a:r>
                        <a:rPr lang="en-US" sz="2000" dirty="0">
                          <a:solidFill>
                            <a:schemeClr val="bg1"/>
                          </a:solidFill>
                          <a:effectLst/>
                        </a:rPr>
                        <a:t> /</a:t>
                      </a:r>
                      <a:r>
                        <a:rPr lang="en-US" sz="2000" dirty="0" err="1">
                          <a:solidFill>
                            <a:schemeClr val="bg1"/>
                          </a:solidFill>
                          <a:effectLst/>
                        </a:rPr>
                        <a:t>el</a:t>
                      </a:r>
                      <a:r>
                        <a:rPr lang="en-US" sz="2000" dirty="0">
                          <a:solidFill>
                            <a:schemeClr val="bg1"/>
                          </a:solidFill>
                          <a:effectLst/>
                        </a:rPr>
                        <a:t> </a:t>
                      </a:r>
                      <a:r>
                        <a:rPr lang="en-US" sz="2000" dirty="0" err="1">
                          <a:solidFill>
                            <a:schemeClr val="bg1"/>
                          </a:solidFill>
                          <a:effectLst/>
                        </a:rPr>
                        <a:t>vuelto</a:t>
                      </a:r>
                      <a:r>
                        <a:rPr lang="en-US" sz="2000" dirty="0">
                          <a:solidFill>
                            <a:schemeClr val="bg1"/>
                          </a:solidFill>
                          <a:effectLst/>
                        </a:rPr>
                        <a:t> </a:t>
                      </a:r>
                      <a:endParaRPr lang="en-US" sz="20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a:buNone/>
                      </a:pPr>
                      <a:r>
                        <a:rPr lang="en-US" sz="2000" dirty="0">
                          <a:solidFill>
                            <a:schemeClr val="bg1"/>
                          </a:solidFill>
                          <a:effectLst/>
                        </a:rPr>
                        <a:t>change</a:t>
                      </a:r>
                      <a:endParaRPr lang="en-US" sz="20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541351827"/>
                  </a:ext>
                </a:extLst>
              </a:tr>
              <a:tr h="365760">
                <a:tc>
                  <a:txBody>
                    <a:bodyPr/>
                    <a:lstStyle/>
                    <a:p>
                      <a:pPr marL="0" marR="0">
                        <a:buNone/>
                      </a:pPr>
                      <a:r>
                        <a:rPr lang="en-US" sz="2000">
                          <a:solidFill>
                            <a:schemeClr val="bg1"/>
                          </a:solidFill>
                          <a:effectLst/>
                        </a:rPr>
                        <a:t>el banco</a:t>
                      </a:r>
                      <a:endParaRPr lang="en-US" sz="200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a:buNone/>
                      </a:pPr>
                      <a:r>
                        <a:rPr lang="en-US" sz="2000" dirty="0">
                          <a:solidFill>
                            <a:schemeClr val="bg1"/>
                          </a:solidFill>
                          <a:effectLst/>
                        </a:rPr>
                        <a:t>bank</a:t>
                      </a:r>
                      <a:endParaRPr lang="en-US" sz="20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1445946693"/>
                  </a:ext>
                </a:extLst>
              </a:tr>
            </a:tbl>
          </a:graphicData>
        </a:graphic>
      </p:graphicFrame>
      <p:pic>
        <p:nvPicPr>
          <p:cNvPr id="10242" name="Picture 2" descr="Mujer pensando en dinero. Crisis financiera, problemas de préstamos de deuda. Pagos digitales online con smartphone. Ilustración vectorial. Crisis financiera, chica pensando y preocupada por dinero">
            <a:extLst>
              <a:ext uri="{FF2B5EF4-FFF2-40B4-BE49-F238E27FC236}">
                <a16:creationId xmlns:a16="http://schemas.microsoft.com/office/drawing/2014/main" id="{579CCD70-A6A4-C811-CCE9-8D857E1579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843" y="235660"/>
            <a:ext cx="2458003" cy="1644205"/>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Ilustración del concepto de cara pensante">
            <a:extLst>
              <a:ext uri="{FF2B5EF4-FFF2-40B4-BE49-F238E27FC236}">
                <a16:creationId xmlns:a16="http://schemas.microsoft.com/office/drawing/2014/main" id="{9EB6BE5D-66E0-8139-9B01-9BE59970EE1B}"/>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7568" b="94459" l="10000" r="90000">
                        <a14:foregroundMark x1="38514" y1="10946" x2="43243" y2="12432"/>
                        <a14:foregroundMark x1="74189" y1="31892" x2="78108" y2="17703"/>
                        <a14:foregroundMark x1="70405" y1="24730" x2="70946" y2="15270"/>
                        <a14:foregroundMark x1="39459" y1="47162" x2="43243" y2="78649"/>
                        <a14:foregroundMark x1="34730" y1="79595" x2="62838" y2="92027"/>
                        <a14:foregroundMark x1="62838" y1="92027" x2="62838" y2="91081"/>
                        <a14:foregroundMark x1="45135" y1="45811" x2="58514" y2="67162"/>
                        <a14:foregroundMark x1="58514" y1="67162" x2="58514" y2="67162"/>
                        <a14:foregroundMark x1="56622" y1="88649" x2="45676" y2="47162"/>
                        <a14:foregroundMark x1="76622" y1="19054" x2="80946" y2="25270"/>
                        <a14:foregroundMark x1="40946" y1="13378" x2="38919" y2="7568"/>
                        <a14:foregroundMark x1="60946" y1="87297" x2="29459" y2="88243"/>
                        <a14:foregroundMark x1="26081" y1="92973" x2="59730" y2="94459"/>
                        <a14:foregroundMark x1="59730" y1="94459" x2="62297" y2="93919"/>
                        <a14:foregroundMark x1="76216" y1="24324" x2="76216" y2="18649"/>
                      </a14:backgroundRemoval>
                    </a14:imgEffect>
                  </a14:imgLayer>
                </a14:imgProps>
              </a:ext>
              <a:ext uri="{28A0092B-C50C-407E-A947-70E740481C1C}">
                <a14:useLocalDpi xmlns:a14="http://schemas.microsoft.com/office/drawing/2010/main" val="0"/>
              </a:ext>
            </a:extLst>
          </a:blip>
          <a:srcRect/>
          <a:stretch>
            <a:fillRect/>
          </a:stretch>
        </p:blipFill>
        <p:spPr bwMode="auto">
          <a:xfrm>
            <a:off x="964498" y="4704385"/>
            <a:ext cx="1917955" cy="1917955"/>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Reunión de dos amigas Chicas Diseño de iconos vectoriales, Símbolo de actividad de vacaciones semanales, Días de descanso de la semana">
            <a:extLst>
              <a:ext uri="{FF2B5EF4-FFF2-40B4-BE49-F238E27FC236}">
                <a16:creationId xmlns:a16="http://schemas.microsoft.com/office/drawing/2014/main" id="{EB6F31F7-9219-D0A9-B0C6-0ABE1C99EB86}"/>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foregroundMark x1="53649" y1="67432" x2="49459" y2="61216"/>
                        <a14:foregroundMark x1="49459" y1="61216" x2="49459" y2="61216"/>
                        <a14:foregroundMark x1="34730" y1="73108" x2="34189" y2="61892"/>
                        <a14:foregroundMark x1="71892" y1="36216" x2="73649" y2="81351"/>
                        <a14:foregroundMark x1="73649" y1="81351" x2="73514" y2="82027"/>
                      </a14:backgroundRemoval>
                    </a14:imgEffect>
                  </a14:imgLayer>
                </a14:imgProps>
              </a:ext>
              <a:ext uri="{28A0092B-C50C-407E-A947-70E740481C1C}">
                <a14:useLocalDpi xmlns:a14="http://schemas.microsoft.com/office/drawing/2010/main" val="0"/>
              </a:ext>
            </a:extLst>
          </a:blip>
          <a:srcRect/>
          <a:stretch>
            <a:fillRect/>
          </a:stretch>
        </p:blipFill>
        <p:spPr bwMode="auto">
          <a:xfrm>
            <a:off x="8819227" y="-518535"/>
            <a:ext cx="3657600" cy="3657600"/>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Pila de dinero y monedas de oro icono de estilo de dibujos animados 3d. Monedas con signo de dólar, fajo de efectivo, ilustración de vector plano de moneda. Riqueza, inversión, éxito, ahorro, economía, concepto de beneficio">
            <a:extLst>
              <a:ext uri="{FF2B5EF4-FFF2-40B4-BE49-F238E27FC236}">
                <a16:creationId xmlns:a16="http://schemas.microsoft.com/office/drawing/2014/main" id="{D585E07F-8164-363C-64D4-2AFC6981040C}"/>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0000" b="90000" l="10000" r="90000">
                        <a14:backgroundMark x1="42432" y1="82568" x2="65270" y2="78108"/>
                      </a14:backgroundRemoval>
                    </a14:imgEffect>
                  </a14:imgLayer>
                </a14:imgProps>
              </a:ext>
              <a:ext uri="{28A0092B-C50C-407E-A947-70E740481C1C}">
                <a14:useLocalDpi xmlns:a14="http://schemas.microsoft.com/office/drawing/2010/main" val="0"/>
              </a:ext>
            </a:extLst>
          </a:blip>
          <a:srcRect/>
          <a:stretch>
            <a:fillRect/>
          </a:stretch>
        </p:blipFill>
        <p:spPr bwMode="auto">
          <a:xfrm>
            <a:off x="89712" y="1781162"/>
            <a:ext cx="2923223" cy="2923223"/>
          </a:xfrm>
          <a:prstGeom prst="rect">
            <a:avLst/>
          </a:prstGeom>
          <a:noFill/>
          <a:extLst>
            <a:ext uri="{909E8E84-426E-40DD-AFC4-6F175D3DCCD1}">
              <a14:hiddenFill xmlns:a14="http://schemas.microsoft.com/office/drawing/2010/main">
                <a:solidFill>
                  <a:srgbClr val="FFFFFF"/>
                </a:solidFill>
              </a14:hiddenFill>
            </a:ext>
          </a:extLst>
        </p:spPr>
      </p:pic>
      <p:pic>
        <p:nvPicPr>
          <p:cNvPr id="10250" name="Picture 10" descr="Dibujado a mano ilustración de signo de dólar de dibujos animados">
            <a:extLst>
              <a:ext uri="{FF2B5EF4-FFF2-40B4-BE49-F238E27FC236}">
                <a16:creationId xmlns:a16="http://schemas.microsoft.com/office/drawing/2014/main" id="{59AB5ECE-B113-8175-A07C-05F77107F03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90290" y="5441561"/>
            <a:ext cx="1270668" cy="1270668"/>
          </a:xfrm>
          <a:prstGeom prst="rect">
            <a:avLst/>
          </a:prstGeom>
          <a:noFill/>
          <a:extLst>
            <a:ext uri="{909E8E84-426E-40DD-AFC4-6F175D3DCCD1}">
              <a14:hiddenFill xmlns:a14="http://schemas.microsoft.com/office/drawing/2010/main">
                <a:solidFill>
                  <a:srgbClr val="FFFFFF"/>
                </a:solidFill>
              </a14:hiddenFill>
            </a:ext>
          </a:extLst>
        </p:spPr>
      </p:pic>
      <p:pic>
        <p:nvPicPr>
          <p:cNvPr id="10252" name="Picture 12" descr="Conjunto de dólares voladores">
            <a:extLst>
              <a:ext uri="{FF2B5EF4-FFF2-40B4-BE49-F238E27FC236}">
                <a16:creationId xmlns:a16="http://schemas.microsoft.com/office/drawing/2014/main" id="{CF2ED9E1-7312-91EB-F7A2-B12D11741EDD}"/>
              </a:ext>
            </a:extLst>
          </p:cNvPr>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9978" b="91353" l="10000" r="92703">
                        <a14:foregroundMark x1="75676" y1="43902" x2="81757" y2="52106"/>
                        <a14:foregroundMark x1="79054" y1="76275" x2="87703" y2="91353"/>
                        <a14:foregroundMark x1="85811" y1="52328" x2="89189" y2="54989"/>
                        <a14:foregroundMark x1="92703" y1="87805" x2="92568" y2="85588"/>
                        <a14:foregroundMark x1="35270" y1="69401" x2="43243" y2="81596"/>
                        <a14:foregroundMark x1="43243" y1="81596" x2="43514" y2="83592"/>
                      </a14:backgroundRemoval>
                    </a14:imgEffect>
                  </a14:imgLayer>
                </a14:imgProps>
              </a:ext>
              <a:ext uri="{28A0092B-C50C-407E-A947-70E740481C1C}">
                <a14:useLocalDpi xmlns:a14="http://schemas.microsoft.com/office/drawing/2010/main" val="0"/>
              </a:ext>
            </a:extLst>
          </a:blip>
          <a:srcRect/>
          <a:stretch>
            <a:fillRect/>
          </a:stretch>
        </p:blipFill>
        <p:spPr bwMode="auto">
          <a:xfrm rot="386784">
            <a:off x="3136032" y="-824355"/>
            <a:ext cx="3964250" cy="2416050"/>
          </a:xfrm>
          <a:prstGeom prst="rect">
            <a:avLst/>
          </a:prstGeom>
          <a:noFill/>
          <a:extLst>
            <a:ext uri="{909E8E84-426E-40DD-AFC4-6F175D3DCCD1}">
              <a14:hiddenFill xmlns:a14="http://schemas.microsoft.com/office/drawing/2010/main">
                <a:solidFill>
                  <a:srgbClr val="FFFFFF"/>
                </a:solidFill>
              </a14:hiddenFill>
            </a:ext>
          </a:extLst>
        </p:spPr>
      </p:pic>
      <p:pic>
        <p:nvPicPr>
          <p:cNvPr id="10254" name="Picture 14" descr="Ilustración de dinero vectorial libre">
            <a:extLst>
              <a:ext uri="{FF2B5EF4-FFF2-40B4-BE49-F238E27FC236}">
                <a16:creationId xmlns:a16="http://schemas.microsoft.com/office/drawing/2014/main" id="{340B8297-66CD-D691-EF45-E72B1093357F}"/>
              </a:ext>
            </a:extLst>
          </p:cNvPr>
          <p:cNvPicPr>
            <a:picLocks noChangeAspect="1" noChangeArrowheads="1"/>
          </p:cNvPicPr>
          <p:nvPr/>
        </p:nvPicPr>
        <p:blipFill>
          <a:blip r:embed="rId12">
            <a:extLst>
              <a:ext uri="{BEBA8EAE-BF5A-486C-A8C5-ECC9F3942E4B}">
                <a14:imgProps xmlns:a14="http://schemas.microsoft.com/office/drawing/2010/main">
                  <a14:imgLayer r:embed="rId1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7035144" y="-104775"/>
            <a:ext cx="1784083" cy="1784083"/>
          </a:xfrm>
          <a:prstGeom prst="rect">
            <a:avLst/>
          </a:prstGeom>
          <a:noFill/>
          <a:extLst>
            <a:ext uri="{909E8E84-426E-40DD-AFC4-6F175D3DCCD1}">
              <a14:hiddenFill xmlns:a14="http://schemas.microsoft.com/office/drawing/2010/main">
                <a:solidFill>
                  <a:srgbClr val="FFFFFF"/>
                </a:solidFill>
              </a14:hiddenFill>
            </a:ext>
          </a:extLst>
        </p:spPr>
      </p:pic>
      <p:pic>
        <p:nvPicPr>
          <p:cNvPr id="10256" name="Picture 16" descr="Banco edificio arquitectura dibujos animados vector ilustración objeto aislado">
            <a:extLst>
              <a:ext uri="{FF2B5EF4-FFF2-40B4-BE49-F238E27FC236}">
                <a16:creationId xmlns:a16="http://schemas.microsoft.com/office/drawing/2014/main" id="{BBEA1311-11C0-3C92-52E9-534D862ADEE1}"/>
              </a:ext>
            </a:extLst>
          </p:cNvPr>
          <p:cNvPicPr>
            <a:picLocks noChangeAspect="1" noChangeArrowheads="1"/>
          </p:cNvPicPr>
          <p:nvPr/>
        </p:nvPicPr>
        <p:blipFill>
          <a:blip r:embed="rId14">
            <a:extLst>
              <a:ext uri="{BEBA8EAE-BF5A-486C-A8C5-ECC9F3942E4B}">
                <a14:imgProps xmlns:a14="http://schemas.microsoft.com/office/drawing/2010/main">
                  <a14:imgLayer r:embed="rId1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9110131" y="2713347"/>
            <a:ext cx="3314700" cy="3314700"/>
          </a:xfrm>
          <a:prstGeom prst="rect">
            <a:avLst/>
          </a:prstGeom>
          <a:noFill/>
          <a:extLst>
            <a:ext uri="{909E8E84-426E-40DD-AFC4-6F175D3DCCD1}">
              <a14:hiddenFill xmlns:a14="http://schemas.microsoft.com/office/drawing/2010/main">
                <a:solidFill>
                  <a:srgbClr val="FFFFFF"/>
                </a:solidFill>
              </a14:hiddenFill>
            </a:ext>
          </a:extLst>
        </p:spPr>
      </p:pic>
      <p:pic>
        <p:nvPicPr>
          <p:cNvPr id="10260" name="Picture 20" descr="Ilustración de concepto de pago contra reembolso">
            <a:extLst>
              <a:ext uri="{FF2B5EF4-FFF2-40B4-BE49-F238E27FC236}">
                <a16:creationId xmlns:a16="http://schemas.microsoft.com/office/drawing/2014/main" id="{C8844830-1A68-263B-4C63-51953C4C2583}"/>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892269" y="5403021"/>
            <a:ext cx="2022991" cy="13477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213602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fade">
                                      <p:cBhvr>
                                        <p:cTn id="7" dur="500"/>
                                        <p:tgtEl>
                                          <p:spTgt spid="1024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244"/>
                                        </p:tgtEl>
                                        <p:attrNameLst>
                                          <p:attrName>style.visibility</p:attrName>
                                        </p:attrNameLst>
                                      </p:cBhvr>
                                      <p:to>
                                        <p:strVal val="visible"/>
                                      </p:to>
                                    </p:set>
                                    <p:anim calcmode="lin" valueType="num">
                                      <p:cBhvr additive="base">
                                        <p:cTn id="12" dur="500" fill="hold"/>
                                        <p:tgtEl>
                                          <p:spTgt spid="10244"/>
                                        </p:tgtEl>
                                        <p:attrNameLst>
                                          <p:attrName>ppt_x</p:attrName>
                                        </p:attrNameLst>
                                      </p:cBhvr>
                                      <p:tavLst>
                                        <p:tav tm="0">
                                          <p:val>
                                            <p:strVal val="#ppt_x"/>
                                          </p:val>
                                        </p:tav>
                                        <p:tav tm="100000">
                                          <p:val>
                                            <p:strVal val="#ppt_x"/>
                                          </p:val>
                                        </p:tav>
                                      </p:tavLst>
                                    </p:anim>
                                    <p:anim calcmode="lin" valueType="num">
                                      <p:cBhvr additive="base">
                                        <p:cTn id="13" dur="500" fill="hold"/>
                                        <p:tgtEl>
                                          <p:spTgt spid="1024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10246"/>
                                        </p:tgtEl>
                                        <p:attrNameLst>
                                          <p:attrName>style.visibility</p:attrName>
                                        </p:attrNameLst>
                                      </p:cBhvr>
                                      <p:to>
                                        <p:strVal val="visible"/>
                                      </p:to>
                                    </p:set>
                                    <p:animEffect transition="in" filter="randombar(horizontal)">
                                      <p:cBhvr>
                                        <p:cTn id="18" dur="500"/>
                                        <p:tgtEl>
                                          <p:spTgt spid="10246"/>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nodeType="clickEffect">
                                  <p:stCondLst>
                                    <p:cond delay="0"/>
                                  </p:stCondLst>
                                  <p:childTnLst>
                                    <p:set>
                                      <p:cBhvr>
                                        <p:cTn id="22" dur="1" fill="hold">
                                          <p:stCondLst>
                                            <p:cond delay="0"/>
                                          </p:stCondLst>
                                        </p:cTn>
                                        <p:tgtEl>
                                          <p:spTgt spid="10248"/>
                                        </p:tgtEl>
                                        <p:attrNameLst>
                                          <p:attrName>style.visibility</p:attrName>
                                        </p:attrNameLst>
                                      </p:cBhvr>
                                      <p:to>
                                        <p:strVal val="visible"/>
                                      </p:to>
                                    </p:set>
                                    <p:animEffect transition="in" filter="wheel(1)">
                                      <p:cBhvr>
                                        <p:cTn id="23" dur="2000"/>
                                        <p:tgtEl>
                                          <p:spTgt spid="10248"/>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10250"/>
                                        </p:tgtEl>
                                        <p:attrNameLst>
                                          <p:attrName>style.visibility</p:attrName>
                                        </p:attrNameLst>
                                      </p:cBhvr>
                                      <p:to>
                                        <p:strVal val="visible"/>
                                      </p:to>
                                    </p:set>
                                    <p:animEffect transition="in" filter="circle(in)">
                                      <p:cBhvr>
                                        <p:cTn id="28" dur="2000"/>
                                        <p:tgtEl>
                                          <p:spTgt spid="10250"/>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10252"/>
                                        </p:tgtEl>
                                        <p:attrNameLst>
                                          <p:attrName>style.visibility</p:attrName>
                                        </p:attrNameLst>
                                      </p:cBhvr>
                                      <p:to>
                                        <p:strVal val="visible"/>
                                      </p:to>
                                    </p:set>
                                    <p:animEffect transition="in" filter="barn(inVertical)">
                                      <p:cBhvr>
                                        <p:cTn id="33" dur="500"/>
                                        <p:tgtEl>
                                          <p:spTgt spid="10252"/>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10254"/>
                                        </p:tgtEl>
                                        <p:attrNameLst>
                                          <p:attrName>style.visibility</p:attrName>
                                        </p:attrNameLst>
                                      </p:cBhvr>
                                      <p:to>
                                        <p:strVal val="visible"/>
                                      </p:to>
                                    </p:set>
                                    <p:animEffect transition="in" filter="wipe(down)">
                                      <p:cBhvr>
                                        <p:cTn id="38" dur="500"/>
                                        <p:tgtEl>
                                          <p:spTgt spid="10254"/>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10260"/>
                                        </p:tgtEl>
                                        <p:attrNameLst>
                                          <p:attrName>style.visibility</p:attrName>
                                        </p:attrNameLst>
                                      </p:cBhvr>
                                      <p:to>
                                        <p:strVal val="visible"/>
                                      </p:to>
                                    </p:set>
                                    <p:anim calcmode="lin" valueType="num">
                                      <p:cBhvr>
                                        <p:cTn id="43" dur="500" fill="hold"/>
                                        <p:tgtEl>
                                          <p:spTgt spid="10260"/>
                                        </p:tgtEl>
                                        <p:attrNameLst>
                                          <p:attrName>ppt_w</p:attrName>
                                        </p:attrNameLst>
                                      </p:cBhvr>
                                      <p:tavLst>
                                        <p:tav tm="0">
                                          <p:val>
                                            <p:fltVal val="0"/>
                                          </p:val>
                                        </p:tav>
                                        <p:tav tm="100000">
                                          <p:val>
                                            <p:strVal val="#ppt_w"/>
                                          </p:val>
                                        </p:tav>
                                      </p:tavLst>
                                    </p:anim>
                                    <p:anim calcmode="lin" valueType="num">
                                      <p:cBhvr>
                                        <p:cTn id="44" dur="500" fill="hold"/>
                                        <p:tgtEl>
                                          <p:spTgt spid="10260"/>
                                        </p:tgtEl>
                                        <p:attrNameLst>
                                          <p:attrName>ppt_h</p:attrName>
                                        </p:attrNameLst>
                                      </p:cBhvr>
                                      <p:tavLst>
                                        <p:tav tm="0">
                                          <p:val>
                                            <p:fltVal val="0"/>
                                          </p:val>
                                        </p:tav>
                                        <p:tav tm="100000">
                                          <p:val>
                                            <p:strVal val="#ppt_h"/>
                                          </p:val>
                                        </p:tav>
                                      </p:tavLst>
                                    </p:anim>
                                    <p:animEffect transition="in" filter="fade">
                                      <p:cBhvr>
                                        <p:cTn id="45" dur="500"/>
                                        <p:tgtEl>
                                          <p:spTgt spid="10260"/>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nodeType="clickEffect">
                                  <p:stCondLst>
                                    <p:cond delay="0"/>
                                  </p:stCondLst>
                                  <p:childTnLst>
                                    <p:set>
                                      <p:cBhvr>
                                        <p:cTn id="49" dur="1" fill="hold">
                                          <p:stCondLst>
                                            <p:cond delay="0"/>
                                          </p:stCondLst>
                                        </p:cTn>
                                        <p:tgtEl>
                                          <p:spTgt spid="10256"/>
                                        </p:tgtEl>
                                        <p:attrNameLst>
                                          <p:attrName>style.visibility</p:attrName>
                                        </p:attrNameLst>
                                      </p:cBhvr>
                                      <p:to>
                                        <p:strVal val="visible"/>
                                      </p:to>
                                    </p:set>
                                    <p:animEffect transition="in" filter="wipe(down)">
                                      <p:cBhvr>
                                        <p:cTn id="50" dur="500"/>
                                        <p:tgtEl>
                                          <p:spTgt spid="102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6A0CF89-42ED-C99F-BC08-E7056F5BBB75}"/>
              </a:ext>
            </a:extLst>
          </p:cNvPr>
          <p:cNvGraphicFramePr>
            <a:graphicFrameLocks noGrp="1"/>
          </p:cNvGraphicFramePr>
          <p:nvPr>
            <p:extLst>
              <p:ext uri="{D42A27DB-BD31-4B8C-83A1-F6EECF244321}">
                <p14:modId xmlns:p14="http://schemas.microsoft.com/office/powerpoint/2010/main" val="153356578"/>
              </p:ext>
            </p:extLst>
          </p:nvPr>
        </p:nvGraphicFramePr>
        <p:xfrm>
          <a:off x="2457450" y="1813084"/>
          <a:ext cx="7277100" cy="2743200"/>
        </p:xfrm>
        <a:graphic>
          <a:graphicData uri="http://schemas.openxmlformats.org/drawingml/2006/table">
            <a:tbl>
              <a:tblPr firstRow="1" firstCol="1" bandRow="1" bandCol="1">
                <a:tableStyleId>{5C22544A-7EE6-4342-B048-85BDC9FD1C3A}</a:tableStyleId>
              </a:tblPr>
              <a:tblGrid>
                <a:gridCol w="3415406">
                  <a:extLst>
                    <a:ext uri="{9D8B030D-6E8A-4147-A177-3AD203B41FA5}">
                      <a16:colId xmlns:a16="http://schemas.microsoft.com/office/drawing/2014/main" val="1632728472"/>
                    </a:ext>
                  </a:extLst>
                </a:gridCol>
                <a:gridCol w="3861694">
                  <a:extLst>
                    <a:ext uri="{9D8B030D-6E8A-4147-A177-3AD203B41FA5}">
                      <a16:colId xmlns:a16="http://schemas.microsoft.com/office/drawing/2014/main" val="1832590909"/>
                    </a:ext>
                  </a:extLst>
                </a:gridCol>
              </a:tblGrid>
              <a:tr h="91440">
                <a:tc>
                  <a:txBody>
                    <a:bodyPr/>
                    <a:lstStyle/>
                    <a:p>
                      <a:pPr marL="0" marR="0">
                        <a:buNone/>
                      </a:pPr>
                      <a:r>
                        <a:rPr lang="en-US" sz="2000">
                          <a:solidFill>
                            <a:sysClr val="windowText" lastClr="000000"/>
                          </a:solidFill>
                          <a:effectLst/>
                        </a:rPr>
                        <a:t>la casa de cambio</a:t>
                      </a:r>
                      <a:endParaRPr lang="en-US" sz="200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buNone/>
                      </a:pPr>
                      <a:r>
                        <a:rPr lang="en-US" sz="2000" b="0" dirty="0">
                          <a:solidFill>
                            <a:sysClr val="windowText" lastClr="000000"/>
                          </a:solidFill>
                          <a:effectLst/>
                        </a:rPr>
                        <a:t>exchange bank</a:t>
                      </a:r>
                      <a:endParaRPr lang="en-US" sz="2000" b="0" dirty="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037163362"/>
                  </a:ext>
                </a:extLst>
              </a:tr>
              <a:tr h="91440">
                <a:tc>
                  <a:txBody>
                    <a:bodyPr/>
                    <a:lstStyle/>
                    <a:p>
                      <a:pPr marL="0" marR="0">
                        <a:buNone/>
                      </a:pPr>
                      <a:r>
                        <a:rPr lang="en-US" sz="2000">
                          <a:solidFill>
                            <a:sysClr val="windowText" lastClr="000000"/>
                          </a:solidFill>
                          <a:effectLst/>
                        </a:rPr>
                        <a:t>cambiar ($)</a:t>
                      </a:r>
                      <a:endParaRPr lang="en-US" sz="200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buNone/>
                      </a:pPr>
                      <a:r>
                        <a:rPr lang="en-US" sz="2000">
                          <a:solidFill>
                            <a:sysClr val="windowText" lastClr="000000"/>
                          </a:solidFill>
                          <a:effectLst/>
                        </a:rPr>
                        <a:t>to exchange ($)</a:t>
                      </a:r>
                      <a:endParaRPr lang="en-US" sz="200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562099359"/>
                  </a:ext>
                </a:extLst>
              </a:tr>
              <a:tr h="91440">
                <a:tc>
                  <a:txBody>
                    <a:bodyPr/>
                    <a:lstStyle/>
                    <a:p>
                      <a:pPr marL="0" marR="0">
                        <a:buNone/>
                      </a:pPr>
                      <a:r>
                        <a:rPr lang="es-MX" sz="2000">
                          <a:solidFill>
                            <a:sysClr val="windowText" lastClr="000000"/>
                          </a:solidFill>
                          <a:effectLst/>
                        </a:rPr>
                        <a:t>el precio</a:t>
                      </a:r>
                      <a:endParaRPr lang="en-US" sz="200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buNone/>
                      </a:pPr>
                      <a:r>
                        <a:rPr lang="es-MX" sz="2000">
                          <a:solidFill>
                            <a:sysClr val="windowText" lastClr="000000"/>
                          </a:solidFill>
                          <a:effectLst/>
                        </a:rPr>
                        <a:t>price</a:t>
                      </a:r>
                      <a:endParaRPr lang="en-US" sz="200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578384213"/>
                  </a:ext>
                </a:extLst>
              </a:tr>
              <a:tr h="91440">
                <a:tc>
                  <a:txBody>
                    <a:bodyPr/>
                    <a:lstStyle/>
                    <a:p>
                      <a:pPr marL="0" marR="0">
                        <a:buNone/>
                      </a:pPr>
                      <a:r>
                        <a:rPr lang="es-MX" sz="2000">
                          <a:solidFill>
                            <a:sysClr val="windowText" lastClr="000000"/>
                          </a:solidFill>
                          <a:effectLst/>
                        </a:rPr>
                        <a:t>el cajero automático</a:t>
                      </a:r>
                      <a:endParaRPr lang="en-US" sz="200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buNone/>
                      </a:pPr>
                      <a:r>
                        <a:rPr lang="es-MX" sz="2000">
                          <a:solidFill>
                            <a:sysClr val="windowText" lastClr="000000"/>
                          </a:solidFill>
                          <a:effectLst/>
                        </a:rPr>
                        <a:t>the ATM</a:t>
                      </a:r>
                      <a:endParaRPr lang="en-US" sz="200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466634817"/>
                  </a:ext>
                </a:extLst>
              </a:tr>
              <a:tr h="91440">
                <a:tc>
                  <a:txBody>
                    <a:bodyPr/>
                    <a:lstStyle/>
                    <a:p>
                      <a:pPr marL="0" marR="0">
                        <a:buNone/>
                      </a:pPr>
                      <a:r>
                        <a:rPr lang="en-US" sz="2000">
                          <a:solidFill>
                            <a:sysClr val="windowText" lastClr="000000"/>
                          </a:solidFill>
                          <a:effectLst/>
                        </a:rPr>
                        <a:t>el mercado</a:t>
                      </a:r>
                      <a:endParaRPr lang="en-US" sz="200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buNone/>
                      </a:pPr>
                      <a:r>
                        <a:rPr lang="en-US" sz="2000" dirty="0">
                          <a:solidFill>
                            <a:sysClr val="windowText" lastClr="000000"/>
                          </a:solidFill>
                          <a:effectLst/>
                        </a:rPr>
                        <a:t>market</a:t>
                      </a:r>
                      <a:endParaRPr lang="en-US" sz="2000" dirty="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617198920"/>
                  </a:ext>
                </a:extLst>
              </a:tr>
              <a:tr h="91440">
                <a:tc>
                  <a:txBody>
                    <a:bodyPr/>
                    <a:lstStyle/>
                    <a:p>
                      <a:pPr marL="0" marR="0">
                        <a:buNone/>
                      </a:pPr>
                      <a:r>
                        <a:rPr lang="en-US" sz="2000">
                          <a:solidFill>
                            <a:sysClr val="windowText" lastClr="000000"/>
                          </a:solidFill>
                          <a:effectLst/>
                        </a:rPr>
                        <a:t>la tienda</a:t>
                      </a:r>
                      <a:endParaRPr lang="en-US" sz="200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buNone/>
                      </a:pPr>
                      <a:r>
                        <a:rPr lang="en-US" sz="2000">
                          <a:solidFill>
                            <a:sysClr val="windowText" lastClr="000000"/>
                          </a:solidFill>
                          <a:effectLst/>
                        </a:rPr>
                        <a:t>store</a:t>
                      </a:r>
                      <a:endParaRPr lang="en-US" sz="200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377921326"/>
                  </a:ext>
                </a:extLst>
              </a:tr>
              <a:tr h="145256">
                <a:tc>
                  <a:txBody>
                    <a:bodyPr/>
                    <a:lstStyle/>
                    <a:p>
                      <a:pPr marL="0" marR="0">
                        <a:buNone/>
                      </a:pPr>
                      <a:r>
                        <a:rPr lang="en-US" sz="2000">
                          <a:solidFill>
                            <a:sysClr val="windowText" lastClr="000000"/>
                          </a:solidFill>
                          <a:effectLst/>
                        </a:rPr>
                        <a:t>el supermercado</a:t>
                      </a:r>
                      <a:endParaRPr lang="en-US" sz="200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buNone/>
                      </a:pPr>
                      <a:r>
                        <a:rPr lang="en-US" sz="2000">
                          <a:solidFill>
                            <a:sysClr val="windowText" lastClr="000000"/>
                          </a:solidFill>
                          <a:effectLst/>
                        </a:rPr>
                        <a:t>supermarket /grocery store</a:t>
                      </a:r>
                      <a:endParaRPr lang="en-US" sz="200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51816079"/>
                  </a:ext>
                </a:extLst>
              </a:tr>
              <a:tr h="91440">
                <a:tc>
                  <a:txBody>
                    <a:bodyPr/>
                    <a:lstStyle/>
                    <a:p>
                      <a:pPr marL="0" marR="0">
                        <a:buNone/>
                      </a:pPr>
                      <a:r>
                        <a:rPr lang="en-US" sz="2000">
                          <a:solidFill>
                            <a:sysClr val="windowText" lastClr="000000"/>
                          </a:solidFill>
                          <a:effectLst/>
                        </a:rPr>
                        <a:t>el recuerdo /un recuerdito</a:t>
                      </a:r>
                      <a:endParaRPr lang="en-US" sz="200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buNone/>
                      </a:pPr>
                      <a:r>
                        <a:rPr lang="en-US" sz="2000">
                          <a:solidFill>
                            <a:sysClr val="windowText" lastClr="000000"/>
                          </a:solidFill>
                          <a:effectLst/>
                        </a:rPr>
                        <a:t>souvenir / a souvenir</a:t>
                      </a:r>
                      <a:endParaRPr lang="en-US" sz="200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641487954"/>
                  </a:ext>
                </a:extLst>
              </a:tr>
              <a:tr h="91440">
                <a:tc>
                  <a:txBody>
                    <a:bodyPr/>
                    <a:lstStyle/>
                    <a:p>
                      <a:pPr marL="0" marR="0">
                        <a:buNone/>
                      </a:pPr>
                      <a:r>
                        <a:rPr lang="en-US" sz="2000">
                          <a:solidFill>
                            <a:sysClr val="windowText" lastClr="000000"/>
                          </a:solidFill>
                          <a:effectLst/>
                        </a:rPr>
                        <a:t>la artesanía</a:t>
                      </a:r>
                      <a:endParaRPr lang="en-US" sz="200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buNone/>
                      </a:pPr>
                      <a:r>
                        <a:rPr lang="en-US" sz="2000" dirty="0">
                          <a:solidFill>
                            <a:sysClr val="windowText" lastClr="000000"/>
                          </a:solidFill>
                          <a:effectLst/>
                        </a:rPr>
                        <a:t>crafts/handicraft </a:t>
                      </a:r>
                      <a:endParaRPr lang="en-US" sz="2000" dirty="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457942322"/>
                  </a:ext>
                </a:extLst>
              </a:tr>
            </a:tbl>
          </a:graphicData>
        </a:graphic>
      </p:graphicFrame>
      <p:pic>
        <p:nvPicPr>
          <p:cNvPr id="12290" name="Picture 2" descr="Gente sacando dinero de la ilustración del concepto de banco">
            <a:extLst>
              <a:ext uri="{FF2B5EF4-FFF2-40B4-BE49-F238E27FC236}">
                <a16:creationId xmlns:a16="http://schemas.microsoft.com/office/drawing/2014/main" id="{2B88BFFD-9DE9-A2C8-30E2-60F6DA0001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400550"/>
            <a:ext cx="2457450" cy="2457450"/>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Personas de banca en línea">
            <a:extLst>
              <a:ext uri="{FF2B5EF4-FFF2-40B4-BE49-F238E27FC236}">
                <a16:creationId xmlns:a16="http://schemas.microsoft.com/office/drawing/2014/main" id="{2BD5809D-5E58-922F-CCC5-9C55D31AA9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34550" y="13168"/>
            <a:ext cx="2457450" cy="1799916"/>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Etiqueta de oferta de papel colgante. Etiqueta de corte de precio vintage redonda roja colgada para plantilla de ventas de descuento especial">
            <a:extLst>
              <a:ext uri="{FF2B5EF4-FFF2-40B4-BE49-F238E27FC236}">
                <a16:creationId xmlns:a16="http://schemas.microsoft.com/office/drawing/2014/main" id="{FA379273-39EB-8165-05D5-B88D91195E65}"/>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4459" b="90000" l="10000" r="90000">
                        <a14:foregroundMark x1="47703" y1="37297" x2="47703" y2="30000"/>
                        <a14:foregroundMark x1="48649" y1="24730" x2="48649" y2="24730"/>
                        <a14:foregroundMark x1="50811" y1="18649" x2="50811" y2="18649"/>
                        <a14:foregroundMark x1="50000" y1="21216" x2="55000" y2="13243"/>
                        <a14:foregroundMark x1="65016" y1="6904" x2="65676" y2="6486"/>
                        <a14:foregroundMark x1="55000" y1="13243" x2="58758" y2="10864"/>
                        <a14:foregroundMark x1="63448" y1="12395" x2="62568" y2="14730"/>
                        <a14:foregroundMark x1="65676" y1="6486" x2="65368" y2="7302"/>
                        <a14:foregroundMark x1="52560" y1="29479" x2="49730" y2="33649"/>
                        <a14:foregroundMark x1="62568" y1="14730" x2="57295" y2="22501"/>
                        <a14:foregroundMark x1="63932" y1="12167" x2="64324" y2="12703"/>
                        <a14:foregroundMark x1="60270" y1="7162" x2="60614" y2="7633"/>
                        <a14:foregroundMark x1="66372" y1="8437" x2="67297" y2="8784"/>
                        <a14:foregroundMark x1="61892" y1="6757" x2="62217" y2="6879"/>
                        <a14:foregroundMark x1="63943" y1="6029" x2="62027" y2="5135"/>
                        <a14:foregroundMark x1="65247" y1="6638" x2="64453" y2="6267"/>
                        <a14:foregroundMark x1="66348" y1="6721" x2="67027" y2="7162"/>
                        <a14:foregroundMark x1="64324" y1="5405" x2="65607" y2="6239"/>
                        <a14:foregroundMark x1="66481" y1="6294" x2="65946" y2="4459"/>
                        <a14:foregroundMark x1="66892" y1="7703" x2="66543" y2="6505"/>
                        <a14:foregroundMark x1="52481" y1="19938" x2="47703" y2="24865"/>
                        <a14:backgroundMark x1="52568" y1="29459" x2="57162" y2="22838"/>
                        <a14:backgroundMark x1="51081" y1="25946" x2="60135" y2="10270"/>
                        <a14:backgroundMark x1="53378" y1="17838" x2="62838" y2="8649"/>
                        <a14:backgroundMark x1="63919" y1="8108" x2="64730" y2="8514"/>
                        <a14:backgroundMark x1="66081" y1="8108" x2="59189" y2="11351"/>
                      </a14:backgroundRemoval>
                    </a14:imgEffect>
                  </a14:imgLayer>
                </a14:imgProps>
              </a:ext>
              <a:ext uri="{28A0092B-C50C-407E-A947-70E740481C1C}">
                <a14:useLocalDpi xmlns:a14="http://schemas.microsoft.com/office/drawing/2010/main" val="0"/>
              </a:ext>
            </a:extLst>
          </a:blip>
          <a:srcRect/>
          <a:stretch>
            <a:fillRect/>
          </a:stretch>
        </p:blipFill>
        <p:spPr bwMode="auto">
          <a:xfrm>
            <a:off x="0" y="2385179"/>
            <a:ext cx="2087642" cy="2087642"/>
          </a:xfrm>
          <a:prstGeom prst="rect">
            <a:avLst/>
          </a:prstGeom>
          <a:noFill/>
          <a:extLst>
            <a:ext uri="{909E8E84-426E-40DD-AFC4-6F175D3DCCD1}">
              <a14:hiddenFill xmlns:a14="http://schemas.microsoft.com/office/drawing/2010/main">
                <a:solidFill>
                  <a:srgbClr val="FFFFFF"/>
                </a:solidFill>
              </a14:hiddenFill>
            </a:ext>
          </a:extLst>
        </p:spPr>
      </p:pic>
      <p:pic>
        <p:nvPicPr>
          <p:cNvPr id="12296" name="Picture 8" descr="Joven con cajero automático">
            <a:extLst>
              <a:ext uri="{FF2B5EF4-FFF2-40B4-BE49-F238E27FC236}">
                <a16:creationId xmlns:a16="http://schemas.microsoft.com/office/drawing/2014/main" id="{F4F3A528-887B-B1C4-56E4-0F583DB74A7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2305050" cy="2305050"/>
          </a:xfrm>
          <a:prstGeom prst="rect">
            <a:avLst/>
          </a:prstGeom>
          <a:noFill/>
          <a:extLst>
            <a:ext uri="{909E8E84-426E-40DD-AFC4-6F175D3DCCD1}">
              <a14:hiddenFill xmlns:a14="http://schemas.microsoft.com/office/drawing/2010/main">
                <a:solidFill>
                  <a:srgbClr val="FFFFFF"/>
                </a:solidFill>
              </a14:hiddenFill>
            </a:ext>
          </a:extLst>
        </p:spPr>
      </p:pic>
      <p:pic>
        <p:nvPicPr>
          <p:cNvPr id="12298" name="Picture 10" descr="Ilustración del concepto de mercado de pulgas">
            <a:extLst>
              <a:ext uri="{FF2B5EF4-FFF2-40B4-BE49-F238E27FC236}">
                <a16:creationId xmlns:a16="http://schemas.microsoft.com/office/drawing/2014/main" id="{1B1DECC5-ED1B-A4F2-1894-34067F0AE73A}"/>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9736" b="89655" l="7027" r="93514">
                        <a14:foregroundMark x1="8108" y1="72414" x2="7162" y2="44422"/>
                        <a14:foregroundMark x1="93514" y1="74442" x2="90676" y2="41379"/>
                      </a14:backgroundRemoval>
                    </a14:imgEffect>
                  </a14:imgLayer>
                </a14:imgProps>
              </a:ext>
              <a:ext uri="{28A0092B-C50C-407E-A947-70E740481C1C}">
                <a14:useLocalDpi xmlns:a14="http://schemas.microsoft.com/office/drawing/2010/main" val="0"/>
              </a:ext>
            </a:extLst>
          </a:blip>
          <a:srcRect/>
          <a:stretch>
            <a:fillRect/>
          </a:stretch>
        </p:blipFill>
        <p:spPr bwMode="auto">
          <a:xfrm>
            <a:off x="3838575" y="4400550"/>
            <a:ext cx="4181475" cy="2785766"/>
          </a:xfrm>
          <a:prstGeom prst="rect">
            <a:avLst/>
          </a:prstGeom>
          <a:noFill/>
          <a:extLst>
            <a:ext uri="{909E8E84-426E-40DD-AFC4-6F175D3DCCD1}">
              <a14:hiddenFill xmlns:a14="http://schemas.microsoft.com/office/drawing/2010/main">
                <a:solidFill>
                  <a:srgbClr val="FFFFFF"/>
                </a:solidFill>
              </a14:hiddenFill>
            </a:ext>
          </a:extLst>
        </p:spPr>
      </p:pic>
      <p:pic>
        <p:nvPicPr>
          <p:cNvPr id="12300" name="Picture 12" descr="Compre con nosotros somos señal abierta">
            <a:extLst>
              <a:ext uri="{FF2B5EF4-FFF2-40B4-BE49-F238E27FC236}">
                <a16:creationId xmlns:a16="http://schemas.microsoft.com/office/drawing/2014/main" id="{486F6B91-95EE-8AC9-F462-38AA75B5B801}"/>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9734550" y="1837164"/>
            <a:ext cx="2635657" cy="2635657"/>
          </a:xfrm>
          <a:prstGeom prst="rect">
            <a:avLst/>
          </a:prstGeom>
          <a:noFill/>
          <a:extLst>
            <a:ext uri="{909E8E84-426E-40DD-AFC4-6F175D3DCCD1}">
              <a14:hiddenFill xmlns:a14="http://schemas.microsoft.com/office/drawing/2010/main">
                <a:solidFill>
                  <a:srgbClr val="FFFFFF"/>
                </a:solidFill>
              </a14:hiddenFill>
            </a:ext>
          </a:extLst>
        </p:spPr>
      </p:pic>
      <p:pic>
        <p:nvPicPr>
          <p:cNvPr id="12302" name="Picture 14" descr="Un hombre empuja un carrito de compras en un supermercado con un cartel que dice costco.">
            <a:extLst>
              <a:ext uri="{FF2B5EF4-FFF2-40B4-BE49-F238E27FC236}">
                <a16:creationId xmlns:a16="http://schemas.microsoft.com/office/drawing/2014/main" id="{BFEABA4D-781A-DE7A-F9A7-FCD6F68CD46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067800" y="4661335"/>
            <a:ext cx="3028950" cy="2091613"/>
          </a:xfrm>
          <a:prstGeom prst="rect">
            <a:avLst/>
          </a:prstGeom>
          <a:noFill/>
          <a:extLst>
            <a:ext uri="{909E8E84-426E-40DD-AFC4-6F175D3DCCD1}">
              <a14:hiddenFill xmlns:a14="http://schemas.microsoft.com/office/drawing/2010/main">
                <a:solidFill>
                  <a:srgbClr val="FFFFFF"/>
                </a:solidFill>
              </a14:hiddenFill>
            </a:ext>
          </a:extLst>
        </p:spPr>
      </p:pic>
      <p:pic>
        <p:nvPicPr>
          <p:cNvPr id="12304" name="Picture 16" descr="Iconos de España falg vector set">
            <a:extLst>
              <a:ext uri="{FF2B5EF4-FFF2-40B4-BE49-F238E27FC236}">
                <a16:creationId xmlns:a16="http://schemas.microsoft.com/office/drawing/2014/main" id="{82D83595-CD96-1EDA-0702-6DBACEC5DC36}"/>
              </a:ext>
            </a:extLst>
          </p:cNvPr>
          <p:cNvPicPr>
            <a:picLocks noChangeAspect="1" noChangeArrowheads="1"/>
          </p:cNvPicPr>
          <p:nvPr/>
        </p:nvPicPr>
        <p:blipFill rotWithShape="1">
          <a:blip r:embed="rId12">
            <a:extLst>
              <a:ext uri="{BEBA8EAE-BF5A-486C-A8C5-ECC9F3942E4B}">
                <a14:imgProps xmlns:a14="http://schemas.microsoft.com/office/drawing/2010/main">
                  <a14:imgLayer r:embed="rId13">
                    <a14:imgEffect>
                      <a14:backgroundRemoval t="32973" b="66216" l="10000" r="90000">
                        <a14:foregroundMark x1="16757" y1="58378" x2="19459" y2="56486"/>
                        <a14:foregroundMark x1="23784" y1="55676" x2="26486" y2="57973"/>
                        <a14:foregroundMark x1="24189" y1="65811" x2="18649" y2="65135"/>
                        <a14:foregroundMark x1="18378" y1="63649" x2="16757" y2="60135"/>
                        <a14:foregroundMark x1="31892" y1="61216" x2="36757" y2="57162"/>
                        <a14:foregroundMark x1="35000" y1="45811" x2="55000" y2="40405"/>
                        <a14:foregroundMark x1="39595" y1="44459" x2="68919" y2="35676"/>
                        <a14:foregroundMark x1="68919" y1="35676" x2="69189" y2="35270"/>
                        <a14:foregroundMark x1="67568" y1="35541" x2="74595" y2="40270"/>
                        <a14:foregroundMark x1="74595" y1="40270" x2="75135" y2="42027"/>
                        <a14:foregroundMark x1="78514" y1="51081" x2="75270" y2="42162"/>
                        <a14:foregroundMark x1="75270" y1="42162" x2="75135" y2="42027"/>
                        <a14:foregroundMark x1="73919" y1="38378" x2="71081" y2="32973"/>
                        <a14:foregroundMark x1="69595" y1="34595" x2="59459" y2="37162"/>
                        <a14:foregroundMark x1="71351" y1="57973" x2="62568" y2="60135"/>
                        <a14:foregroundMark x1="46081" y1="66081" x2="61351" y2="61757"/>
                        <a14:foregroundMark x1="40946" y1="65541" x2="37027" y2="54595"/>
                        <a14:foregroundMark x1="26081" y1="65270" x2="29189" y2="60541"/>
                        <a14:foregroundMark x1="28649" y1="59730" x2="27973" y2="57297"/>
                        <a14:foregroundMark x1="26622" y1="57297" x2="25946" y2="56081"/>
                      </a14:backgroundRemoval>
                    </a14:imgEffect>
                  </a14:imgLayer>
                </a14:imgProps>
              </a:ext>
              <a:ext uri="{28A0092B-C50C-407E-A947-70E740481C1C}">
                <a14:useLocalDpi xmlns:a14="http://schemas.microsoft.com/office/drawing/2010/main" val="0"/>
              </a:ext>
            </a:extLst>
          </a:blip>
          <a:srcRect t="30278" b="29722"/>
          <a:stretch>
            <a:fillRect/>
          </a:stretch>
        </p:blipFill>
        <p:spPr bwMode="auto">
          <a:xfrm>
            <a:off x="6096000" y="227326"/>
            <a:ext cx="3638550" cy="1455420"/>
          </a:xfrm>
          <a:prstGeom prst="rect">
            <a:avLst/>
          </a:prstGeom>
          <a:noFill/>
          <a:extLst>
            <a:ext uri="{909E8E84-426E-40DD-AFC4-6F175D3DCCD1}">
              <a14:hiddenFill xmlns:a14="http://schemas.microsoft.com/office/drawing/2010/main">
                <a:solidFill>
                  <a:srgbClr val="FFFFFF"/>
                </a:solidFill>
              </a14:hiddenFill>
            </a:ext>
          </a:extLst>
        </p:spPr>
      </p:pic>
      <p:pic>
        <p:nvPicPr>
          <p:cNvPr id="12306" name="Picture 18" descr="Vaso de flores hecho a mano con fondo blanco">
            <a:extLst>
              <a:ext uri="{FF2B5EF4-FFF2-40B4-BE49-F238E27FC236}">
                <a16:creationId xmlns:a16="http://schemas.microsoft.com/office/drawing/2014/main" id="{AB6BC52F-6594-C245-6D96-0C280AABAEAF}"/>
              </a:ext>
            </a:extLst>
          </p:cNvPr>
          <p:cNvPicPr>
            <a:picLocks noChangeAspect="1" noChangeArrowheads="1"/>
          </p:cNvPicPr>
          <p:nvPr/>
        </p:nvPicPr>
        <p:blipFill>
          <a:blip r:embed="rId14">
            <a:extLst>
              <a:ext uri="{BEBA8EAE-BF5A-486C-A8C5-ECC9F3942E4B}">
                <a14:imgProps xmlns:a14="http://schemas.microsoft.com/office/drawing/2010/main">
                  <a14:imgLayer r:embed="rId15">
                    <a14:imgEffect>
                      <a14:backgroundRemoval t="9736" b="89655" l="8784" r="90946">
                        <a14:foregroundMark x1="8784" y1="38134" x2="20135" y2="20892"/>
                        <a14:foregroundMark x1="20135" y1="20892" x2="25270" y2="20892"/>
                        <a14:foregroundMark x1="32973" y1="18661" x2="52838" y2="19878"/>
                        <a14:foregroundMark x1="58378" y1="17444" x2="67027" y2="15619"/>
                        <a14:foregroundMark x1="67568" y1="88641" x2="30541" y2="87627"/>
                        <a14:foregroundMark x1="30541" y1="87627" x2="28649" y2="86613"/>
                        <a14:foregroundMark x1="90946" y1="40365" x2="90270" y2="30426"/>
                      </a14:backgroundRemoval>
                    </a14:imgEffect>
                  </a14:imgLayer>
                </a14:imgProps>
              </a:ext>
              <a:ext uri="{28A0092B-C50C-407E-A947-70E740481C1C}">
                <a14:useLocalDpi xmlns:a14="http://schemas.microsoft.com/office/drawing/2010/main" val="0"/>
              </a:ext>
            </a:extLst>
          </a:blip>
          <a:srcRect/>
          <a:stretch>
            <a:fillRect/>
          </a:stretch>
        </p:blipFill>
        <p:spPr bwMode="auto">
          <a:xfrm>
            <a:off x="3348037" y="147084"/>
            <a:ext cx="2305050" cy="1535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6077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fade">
                                      <p:cBhvr>
                                        <p:cTn id="7" dur="500"/>
                                        <p:tgtEl>
                                          <p:spTgt spid="1229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2292"/>
                                        </p:tgtEl>
                                        <p:attrNameLst>
                                          <p:attrName>style.visibility</p:attrName>
                                        </p:attrNameLst>
                                      </p:cBhvr>
                                      <p:to>
                                        <p:strVal val="visible"/>
                                      </p:to>
                                    </p:set>
                                    <p:anim calcmode="lin" valueType="num">
                                      <p:cBhvr additive="base">
                                        <p:cTn id="12" dur="500" fill="hold"/>
                                        <p:tgtEl>
                                          <p:spTgt spid="12292"/>
                                        </p:tgtEl>
                                        <p:attrNameLst>
                                          <p:attrName>ppt_x</p:attrName>
                                        </p:attrNameLst>
                                      </p:cBhvr>
                                      <p:tavLst>
                                        <p:tav tm="0">
                                          <p:val>
                                            <p:strVal val="#ppt_x"/>
                                          </p:val>
                                        </p:tav>
                                        <p:tav tm="100000">
                                          <p:val>
                                            <p:strVal val="#ppt_x"/>
                                          </p:val>
                                        </p:tav>
                                      </p:tavLst>
                                    </p:anim>
                                    <p:anim calcmode="lin" valueType="num">
                                      <p:cBhvr additive="base">
                                        <p:cTn id="13" dur="500" fill="hold"/>
                                        <p:tgtEl>
                                          <p:spTgt spid="1229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2294"/>
                                        </p:tgtEl>
                                        <p:attrNameLst>
                                          <p:attrName>style.visibility</p:attrName>
                                        </p:attrNameLst>
                                      </p:cBhvr>
                                      <p:to>
                                        <p:strVal val="visible"/>
                                      </p:to>
                                    </p:set>
                                    <p:animEffect transition="in" filter="fade">
                                      <p:cBhvr>
                                        <p:cTn id="18" dur="1000"/>
                                        <p:tgtEl>
                                          <p:spTgt spid="12294"/>
                                        </p:tgtEl>
                                      </p:cBhvr>
                                    </p:animEffect>
                                    <p:anim calcmode="lin" valueType="num">
                                      <p:cBhvr>
                                        <p:cTn id="19" dur="1000" fill="hold"/>
                                        <p:tgtEl>
                                          <p:spTgt spid="12294"/>
                                        </p:tgtEl>
                                        <p:attrNameLst>
                                          <p:attrName>ppt_x</p:attrName>
                                        </p:attrNameLst>
                                      </p:cBhvr>
                                      <p:tavLst>
                                        <p:tav tm="0">
                                          <p:val>
                                            <p:strVal val="#ppt_x"/>
                                          </p:val>
                                        </p:tav>
                                        <p:tav tm="100000">
                                          <p:val>
                                            <p:strVal val="#ppt_x"/>
                                          </p:val>
                                        </p:tav>
                                      </p:tavLst>
                                    </p:anim>
                                    <p:anim calcmode="lin" valueType="num">
                                      <p:cBhvr>
                                        <p:cTn id="20" dur="1000" fill="hold"/>
                                        <p:tgtEl>
                                          <p:spTgt spid="12294"/>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2296"/>
                                        </p:tgtEl>
                                        <p:attrNameLst>
                                          <p:attrName>style.visibility</p:attrName>
                                        </p:attrNameLst>
                                      </p:cBhvr>
                                      <p:to>
                                        <p:strVal val="visible"/>
                                      </p:to>
                                    </p:set>
                                    <p:animEffect transition="in" filter="barn(inVertical)">
                                      <p:cBhvr>
                                        <p:cTn id="25" dur="500"/>
                                        <p:tgtEl>
                                          <p:spTgt spid="1229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12298"/>
                                        </p:tgtEl>
                                        <p:attrNameLst>
                                          <p:attrName>style.visibility</p:attrName>
                                        </p:attrNameLst>
                                      </p:cBhvr>
                                      <p:to>
                                        <p:strVal val="visible"/>
                                      </p:to>
                                    </p:set>
                                    <p:animEffect transition="in" filter="wipe(down)">
                                      <p:cBhvr>
                                        <p:cTn id="30" dur="500"/>
                                        <p:tgtEl>
                                          <p:spTgt spid="12298"/>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12300"/>
                                        </p:tgtEl>
                                        <p:attrNameLst>
                                          <p:attrName>style.visibility</p:attrName>
                                        </p:attrNameLst>
                                      </p:cBhvr>
                                      <p:to>
                                        <p:strVal val="visible"/>
                                      </p:to>
                                    </p:set>
                                    <p:animEffect transition="in" filter="circle(in)">
                                      <p:cBhvr>
                                        <p:cTn id="35" dur="2000"/>
                                        <p:tgtEl>
                                          <p:spTgt spid="12300"/>
                                        </p:tgtEl>
                                      </p:cBhvr>
                                    </p:animEffect>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nodeType="clickEffect">
                                  <p:stCondLst>
                                    <p:cond delay="0"/>
                                  </p:stCondLst>
                                  <p:childTnLst>
                                    <p:set>
                                      <p:cBhvr>
                                        <p:cTn id="39" dur="1" fill="hold">
                                          <p:stCondLst>
                                            <p:cond delay="0"/>
                                          </p:stCondLst>
                                        </p:cTn>
                                        <p:tgtEl>
                                          <p:spTgt spid="12302"/>
                                        </p:tgtEl>
                                        <p:attrNameLst>
                                          <p:attrName>style.visibility</p:attrName>
                                        </p:attrNameLst>
                                      </p:cBhvr>
                                      <p:to>
                                        <p:strVal val="visible"/>
                                      </p:to>
                                    </p:set>
                                    <p:animEffect transition="in" filter="wheel(1)">
                                      <p:cBhvr>
                                        <p:cTn id="40" dur="2000"/>
                                        <p:tgtEl>
                                          <p:spTgt spid="12302"/>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nodeType="clickEffect">
                                  <p:stCondLst>
                                    <p:cond delay="0"/>
                                  </p:stCondLst>
                                  <p:childTnLst>
                                    <p:set>
                                      <p:cBhvr>
                                        <p:cTn id="44" dur="1" fill="hold">
                                          <p:stCondLst>
                                            <p:cond delay="0"/>
                                          </p:stCondLst>
                                        </p:cTn>
                                        <p:tgtEl>
                                          <p:spTgt spid="12304"/>
                                        </p:tgtEl>
                                        <p:attrNameLst>
                                          <p:attrName>style.visibility</p:attrName>
                                        </p:attrNameLst>
                                      </p:cBhvr>
                                      <p:to>
                                        <p:strVal val="visible"/>
                                      </p:to>
                                    </p:set>
                                    <p:animEffect transition="in" filter="randombar(horizontal)">
                                      <p:cBhvr>
                                        <p:cTn id="45" dur="500"/>
                                        <p:tgtEl>
                                          <p:spTgt spid="12304"/>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12306"/>
                                        </p:tgtEl>
                                        <p:attrNameLst>
                                          <p:attrName>style.visibility</p:attrName>
                                        </p:attrNameLst>
                                      </p:cBhvr>
                                      <p:to>
                                        <p:strVal val="visible"/>
                                      </p:to>
                                    </p:set>
                                    <p:animEffect transition="in" filter="barn(inVertical)">
                                      <p:cBhvr>
                                        <p:cTn id="50" dur="500"/>
                                        <p:tgtEl>
                                          <p:spTgt spid="123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A2B9AC-9B21-38E1-A2B1-C2EF37F6C8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6B47F9-D368-1D41-622F-2A93E909F3BB}"/>
              </a:ext>
            </a:extLst>
          </p:cNvPr>
          <p:cNvSpPr>
            <a:spLocks noGrp="1"/>
          </p:cNvSpPr>
          <p:nvPr>
            <p:ph type="title"/>
          </p:nvPr>
        </p:nvSpPr>
        <p:spPr>
          <a:xfrm>
            <a:off x="918421" y="68879"/>
            <a:ext cx="3856990" cy="1618396"/>
          </a:xfrm>
        </p:spPr>
        <p:txBody>
          <a:bodyPr/>
          <a:lstStyle/>
          <a:p>
            <a:pPr algn="ctr"/>
            <a:r>
              <a:rPr lang="es-GT" sz="3000" dirty="0"/>
              <a:t>¡PRACTIQUEMOS!</a:t>
            </a:r>
            <a:r>
              <a:rPr lang="es-GT" sz="3600" dirty="0"/>
              <a:t> </a:t>
            </a:r>
            <a:r>
              <a:rPr lang="es-GT" dirty="0" err="1"/>
              <a:t>Written</a:t>
            </a:r>
            <a:r>
              <a:rPr lang="es-GT" dirty="0"/>
              <a:t> </a:t>
            </a:r>
            <a:r>
              <a:rPr lang="es-GT" dirty="0" err="1"/>
              <a:t>practice</a:t>
            </a:r>
            <a:r>
              <a:rPr lang="es-GT" dirty="0"/>
              <a:t>. </a:t>
            </a:r>
            <a:endParaRPr lang="en-US" dirty="0"/>
          </a:p>
        </p:txBody>
      </p:sp>
      <p:sp>
        <p:nvSpPr>
          <p:cNvPr id="4" name="Text Placeholder 3">
            <a:extLst>
              <a:ext uri="{FF2B5EF4-FFF2-40B4-BE49-F238E27FC236}">
                <a16:creationId xmlns:a16="http://schemas.microsoft.com/office/drawing/2014/main" id="{AB87391F-BFF3-3764-B32E-CBB1EFD33383}"/>
              </a:ext>
            </a:extLst>
          </p:cNvPr>
          <p:cNvSpPr>
            <a:spLocks noGrp="1"/>
          </p:cNvSpPr>
          <p:nvPr>
            <p:ph type="body" sz="half" idx="2"/>
          </p:nvPr>
        </p:nvSpPr>
        <p:spPr>
          <a:xfrm>
            <a:off x="1073151" y="2523744"/>
            <a:ext cx="3547533" cy="3456179"/>
          </a:xfrm>
        </p:spPr>
        <p:txBody>
          <a:bodyPr/>
          <a:lstStyle/>
          <a:p>
            <a:endParaRPr lang="en-US" dirty="0"/>
          </a:p>
        </p:txBody>
      </p:sp>
      <p:pic>
        <p:nvPicPr>
          <p:cNvPr id="9218" name="Picture 2" descr="Ilustración de icono de dibujos animados de lápiz y papel. Concepto de icono de objeto de educación aislado. Estilo de dibujos animados plana">
            <a:extLst>
              <a:ext uri="{FF2B5EF4-FFF2-40B4-BE49-F238E27FC236}">
                <a16:creationId xmlns:a16="http://schemas.microsoft.com/office/drawing/2014/main" id="{C425B46B-3C69-3F9A-22A1-AE1DA61A72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2294" y="2523744"/>
            <a:ext cx="3547533" cy="345617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A9BCB0C-74E0-F10F-9A39-8AD53799E750}"/>
              </a:ext>
            </a:extLst>
          </p:cNvPr>
          <p:cNvSpPr txBox="1"/>
          <p:nvPr/>
        </p:nvSpPr>
        <p:spPr>
          <a:xfrm>
            <a:off x="4638970" y="1323101"/>
            <a:ext cx="7343480" cy="4553619"/>
          </a:xfrm>
          <a:prstGeom prst="rect">
            <a:avLst/>
          </a:prstGeom>
          <a:noFill/>
        </p:spPr>
        <p:txBody>
          <a:bodyPr wrap="square">
            <a:spAutoFit/>
          </a:bodyPr>
          <a:lstStyle/>
          <a:p>
            <a:pPr lvl="0"/>
            <a:r>
              <a:rPr lang="en-US" dirty="0"/>
              <a:t>Do you have cash? ______________________________________________________________</a:t>
            </a:r>
          </a:p>
          <a:p>
            <a:pPr lvl="0"/>
            <a:endParaRPr lang="en-US" dirty="0"/>
          </a:p>
          <a:p>
            <a:pPr lvl="0"/>
            <a:r>
              <a:rPr lang="en-US" dirty="0"/>
              <a:t>I need dollars and cents. ______________________________________________________________</a:t>
            </a:r>
          </a:p>
          <a:p>
            <a:pPr lvl="0"/>
            <a:endParaRPr lang="en-US" dirty="0"/>
          </a:p>
          <a:p>
            <a:pPr lvl="0"/>
            <a:r>
              <a:rPr lang="en-US" dirty="0"/>
              <a:t>How much does the souvenir cost? ______________________________________________________________</a:t>
            </a:r>
          </a:p>
          <a:p>
            <a:pPr lvl="0"/>
            <a:endParaRPr lang="en-US" dirty="0"/>
          </a:p>
          <a:p>
            <a:pPr lvl="0"/>
            <a:r>
              <a:rPr lang="en-US" dirty="0"/>
              <a:t>I want to go to the market. ______________________________________________________________</a:t>
            </a:r>
          </a:p>
          <a:p>
            <a:pPr lvl="0"/>
            <a:endParaRPr lang="en-US" dirty="0"/>
          </a:p>
          <a:p>
            <a:pPr lvl="0"/>
            <a:r>
              <a:rPr lang="en-US" dirty="0"/>
              <a:t>I need the bank or the ATM. ______________________________________________________________</a:t>
            </a:r>
          </a:p>
          <a:p>
            <a:pPr marL="342900" marR="0" lvl="0" indent="-342900">
              <a:lnSpc>
                <a:spcPct val="250000"/>
              </a:lnSpc>
              <a:buFont typeface="+mj-lt"/>
              <a:buAutoNum type="alphaLcParenR"/>
            </a:pP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id="{02D150C0-2960-72D0-5734-5CF15F8C8F9B}"/>
              </a:ext>
            </a:extLst>
          </p:cNvPr>
          <p:cNvSpPr/>
          <p:nvPr/>
        </p:nvSpPr>
        <p:spPr>
          <a:xfrm>
            <a:off x="7419594" y="1356311"/>
            <a:ext cx="4138422" cy="402336"/>
          </a:xfrm>
          <a:prstGeom prst="round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GT" sz="2000" b="1" dirty="0">
                <a:solidFill>
                  <a:schemeClr val="accent1">
                    <a:lumMod val="75000"/>
                  </a:schemeClr>
                </a:solidFill>
              </a:rPr>
              <a:t>¿Tienes efectivo?</a:t>
            </a:r>
            <a:endParaRPr lang="en-US" sz="2000" b="1" dirty="0">
              <a:solidFill>
                <a:schemeClr val="accent1">
                  <a:lumMod val="75000"/>
                </a:schemeClr>
              </a:solidFill>
            </a:endParaRPr>
          </a:p>
        </p:txBody>
      </p:sp>
      <p:sp>
        <p:nvSpPr>
          <p:cNvPr id="8" name="Rectangle: Rounded Corners 7">
            <a:extLst>
              <a:ext uri="{FF2B5EF4-FFF2-40B4-BE49-F238E27FC236}">
                <a16:creationId xmlns:a16="http://schemas.microsoft.com/office/drawing/2014/main" id="{4B0B5210-FA23-1AAD-E9BE-12C7A9F61E31}"/>
              </a:ext>
            </a:extLst>
          </p:cNvPr>
          <p:cNvSpPr/>
          <p:nvPr/>
        </p:nvSpPr>
        <p:spPr>
          <a:xfrm>
            <a:off x="7644765" y="2171430"/>
            <a:ext cx="3848100" cy="472726"/>
          </a:xfrm>
          <a:prstGeom prst="round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GT" sz="2000" b="1" dirty="0">
                <a:solidFill>
                  <a:schemeClr val="accent1">
                    <a:lumMod val="75000"/>
                  </a:schemeClr>
                </a:solidFill>
              </a:rPr>
              <a:t>Necesito dólares y centavos.</a:t>
            </a:r>
            <a:endParaRPr lang="en-US" sz="2000" b="1" dirty="0">
              <a:solidFill>
                <a:schemeClr val="accent1">
                  <a:lumMod val="75000"/>
                </a:schemeClr>
              </a:solidFill>
            </a:endParaRPr>
          </a:p>
        </p:txBody>
      </p:sp>
      <p:sp>
        <p:nvSpPr>
          <p:cNvPr id="9" name="Rectangle: Rounded Corners 8">
            <a:extLst>
              <a:ext uri="{FF2B5EF4-FFF2-40B4-BE49-F238E27FC236}">
                <a16:creationId xmlns:a16="http://schemas.microsoft.com/office/drawing/2014/main" id="{8D85E176-B8C6-E727-16FB-FBF72BA7E0C1}"/>
              </a:ext>
            </a:extLst>
          </p:cNvPr>
          <p:cNvSpPr/>
          <p:nvPr/>
        </p:nvSpPr>
        <p:spPr>
          <a:xfrm>
            <a:off x="8764524" y="2879995"/>
            <a:ext cx="2793492" cy="828310"/>
          </a:xfrm>
          <a:prstGeom prst="round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GT" sz="2000" b="1" dirty="0">
                <a:solidFill>
                  <a:schemeClr val="accent1">
                    <a:lumMod val="75000"/>
                  </a:schemeClr>
                </a:solidFill>
              </a:rPr>
              <a:t>¿Cuánto cuesta el recuerdito?</a:t>
            </a:r>
            <a:endParaRPr lang="en-US" sz="2000" b="1" dirty="0">
              <a:solidFill>
                <a:schemeClr val="accent1">
                  <a:lumMod val="75000"/>
                </a:schemeClr>
              </a:solidFill>
            </a:endParaRPr>
          </a:p>
        </p:txBody>
      </p:sp>
      <p:sp>
        <p:nvSpPr>
          <p:cNvPr id="10" name="Rectangle: Rounded Corners 9">
            <a:extLst>
              <a:ext uri="{FF2B5EF4-FFF2-40B4-BE49-F238E27FC236}">
                <a16:creationId xmlns:a16="http://schemas.microsoft.com/office/drawing/2014/main" id="{5C27A7F9-71D4-3253-4EC9-497FBE76EEB9}"/>
              </a:ext>
            </a:extLst>
          </p:cNvPr>
          <p:cNvSpPr/>
          <p:nvPr/>
        </p:nvSpPr>
        <p:spPr>
          <a:xfrm>
            <a:off x="7893939" y="3849497"/>
            <a:ext cx="3349752" cy="402336"/>
          </a:xfrm>
          <a:prstGeom prst="round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GT" sz="2000" b="1" dirty="0">
                <a:solidFill>
                  <a:schemeClr val="accent1">
                    <a:lumMod val="75000"/>
                  </a:schemeClr>
                </a:solidFill>
              </a:rPr>
              <a:t>Quiero ir al mercado.</a:t>
            </a:r>
            <a:endParaRPr lang="en-US" sz="2000" b="1" dirty="0">
              <a:solidFill>
                <a:schemeClr val="accent1">
                  <a:lumMod val="75000"/>
                </a:schemeClr>
              </a:solidFill>
            </a:endParaRPr>
          </a:p>
        </p:txBody>
      </p:sp>
      <p:sp>
        <p:nvSpPr>
          <p:cNvPr id="11" name="Rectangle: Rounded Corners 10">
            <a:extLst>
              <a:ext uri="{FF2B5EF4-FFF2-40B4-BE49-F238E27FC236}">
                <a16:creationId xmlns:a16="http://schemas.microsoft.com/office/drawing/2014/main" id="{8D5464E9-F941-0B6B-94A1-53C5726A3347}"/>
              </a:ext>
            </a:extLst>
          </p:cNvPr>
          <p:cNvSpPr/>
          <p:nvPr/>
        </p:nvSpPr>
        <p:spPr>
          <a:xfrm>
            <a:off x="8042148" y="4495849"/>
            <a:ext cx="3649218" cy="828310"/>
          </a:xfrm>
          <a:prstGeom prst="round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GT" sz="2000" b="1" dirty="0">
                <a:solidFill>
                  <a:schemeClr val="accent1">
                    <a:lumMod val="75000"/>
                  </a:schemeClr>
                </a:solidFill>
              </a:rPr>
              <a:t>Necesito el banco o el cajero automático.</a:t>
            </a:r>
            <a:endParaRPr lang="en-US" sz="2000" b="1" dirty="0">
              <a:solidFill>
                <a:schemeClr val="accent1">
                  <a:lumMod val="75000"/>
                </a:schemeClr>
              </a:solidFill>
            </a:endParaRPr>
          </a:p>
        </p:txBody>
      </p:sp>
    </p:spTree>
    <p:extLst>
      <p:ext uri="{BB962C8B-B14F-4D97-AF65-F5344CB8AC3E}">
        <p14:creationId xmlns:p14="http://schemas.microsoft.com/office/powerpoint/2010/main" val="277838284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75BD25-F195-7E5C-611C-8991C88E2D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5C9A3C-B4DB-ABB4-6A3E-F8112CFB34AE}"/>
              </a:ext>
            </a:extLst>
          </p:cNvPr>
          <p:cNvSpPr>
            <a:spLocks noGrp="1"/>
          </p:cNvSpPr>
          <p:nvPr>
            <p:ph type="title"/>
          </p:nvPr>
        </p:nvSpPr>
        <p:spPr>
          <a:xfrm>
            <a:off x="1027431" y="489746"/>
            <a:ext cx="3547533" cy="1618396"/>
          </a:xfrm>
        </p:spPr>
        <p:txBody>
          <a:bodyPr/>
          <a:lstStyle/>
          <a:p>
            <a:pPr algn="ctr"/>
            <a:r>
              <a:rPr lang="es-GT" sz="3600" dirty="0"/>
              <a:t>WHOLE CLASS ACTIVITY! </a:t>
            </a:r>
            <a:br>
              <a:rPr lang="es-GT" sz="3600" dirty="0"/>
            </a:br>
            <a:endParaRPr lang="en-US" dirty="0"/>
          </a:p>
        </p:txBody>
      </p:sp>
      <p:sp>
        <p:nvSpPr>
          <p:cNvPr id="4" name="Text Placeholder 3">
            <a:extLst>
              <a:ext uri="{FF2B5EF4-FFF2-40B4-BE49-F238E27FC236}">
                <a16:creationId xmlns:a16="http://schemas.microsoft.com/office/drawing/2014/main" id="{60D638A3-EF07-8249-5EF7-CA212EC2359C}"/>
              </a:ext>
            </a:extLst>
          </p:cNvPr>
          <p:cNvSpPr>
            <a:spLocks noGrp="1"/>
          </p:cNvSpPr>
          <p:nvPr>
            <p:ph type="body" sz="half" idx="2"/>
          </p:nvPr>
        </p:nvSpPr>
        <p:spPr>
          <a:xfrm>
            <a:off x="5122588" y="1236527"/>
            <a:ext cx="6700604" cy="1743229"/>
          </a:xfrm>
        </p:spPr>
        <p:txBody>
          <a:bodyPr>
            <a:normAutofit lnSpcReduction="10000"/>
          </a:bodyPr>
          <a:lstStyle/>
          <a:p>
            <a:pPr marL="0" marR="0" algn="just"/>
            <a:r>
              <a:rPr lang="en-US" sz="2400" b="1" dirty="0">
                <a:solidFill>
                  <a:schemeClr val="accent3">
                    <a:lumMod val="40000"/>
                    <a:lumOff val="60000"/>
                  </a:schemeClr>
                </a:solidFill>
                <a:effectLst/>
                <a:latin typeface="Aptos" panose="020B0004020202020204" pitchFamily="34" charset="0"/>
                <a:ea typeface="Aptos" panose="020B0004020202020204" pitchFamily="34" charset="0"/>
                <a:cs typeface="Times New Roman" panose="02020603050405020304" pitchFamily="18" charset="0"/>
              </a:rPr>
              <a:t>~ La Ruleta </a:t>
            </a:r>
            <a:r>
              <a:rPr lang="en-US" sz="2400" b="1" dirty="0" err="1">
                <a:solidFill>
                  <a:schemeClr val="accent3">
                    <a:lumMod val="40000"/>
                    <a:lumOff val="60000"/>
                  </a:schemeClr>
                </a:solidFill>
                <a:effectLst/>
                <a:latin typeface="Aptos" panose="020B0004020202020204" pitchFamily="34" charset="0"/>
                <a:ea typeface="Aptos" panose="020B0004020202020204" pitchFamily="34" charset="0"/>
                <a:cs typeface="Times New Roman" panose="02020603050405020304" pitchFamily="18" charset="0"/>
              </a:rPr>
              <a:t>Adivinadora</a:t>
            </a:r>
            <a:r>
              <a:rPr lang="en-US" sz="2400" b="1" dirty="0">
                <a:solidFill>
                  <a:schemeClr val="accent3">
                    <a:lumMod val="40000"/>
                    <a:lumOff val="60000"/>
                  </a:schemeClr>
                </a:solidFill>
                <a:effectLst/>
                <a:latin typeface="Aptos" panose="020B0004020202020204" pitchFamily="34" charset="0"/>
                <a:ea typeface="Aptos" panose="020B0004020202020204" pitchFamily="34" charset="0"/>
                <a:cs typeface="Times New Roman" panose="02020603050405020304" pitchFamily="18" charset="0"/>
              </a:rPr>
              <a:t> –Randomizer Wheel!</a:t>
            </a:r>
          </a:p>
          <a:p>
            <a:r>
              <a:rPr lang="en-US" sz="2000" i="1" dirty="0">
                <a:latin typeface="Aptos" panose="020B0004020202020204" pitchFamily="34" charset="0"/>
              </a:rPr>
              <a:t>Let’s review the shopping vocabulary learned! Please </a:t>
            </a:r>
            <a:r>
              <a:rPr lang="en-US" sz="2000" dirty="0">
                <a:latin typeface="Aptos" panose="020B0004020202020204" pitchFamily="34" charset="0"/>
              </a:rPr>
              <a:t>share your answers using lots of Spanish!  </a:t>
            </a:r>
          </a:p>
          <a:p>
            <a:br>
              <a:rPr lang="en-US" dirty="0"/>
            </a:br>
            <a:r>
              <a:rPr lang="en-US" b="1" dirty="0"/>
              <a:t> </a:t>
            </a:r>
            <a:endParaRPr lang="en-US" dirty="0"/>
          </a:p>
          <a:p>
            <a:endParaRPr lang="es-GT" dirty="0">
              <a:solidFill>
                <a:schemeClr val="bg1"/>
              </a:solidFill>
            </a:endParaRPr>
          </a:p>
          <a:p>
            <a:endParaRPr lang="es-GT" dirty="0"/>
          </a:p>
          <a:p>
            <a:endParaRPr lang="es-GT" dirty="0"/>
          </a:p>
          <a:p>
            <a:endParaRPr lang="en-US" dirty="0"/>
          </a:p>
        </p:txBody>
      </p:sp>
      <p:pic>
        <p:nvPicPr>
          <p:cNvPr id="12290" name="Picture 2" descr="Personajes pensativos Personajes de tormenta de ideas">
            <a:extLst>
              <a:ext uri="{FF2B5EF4-FFF2-40B4-BE49-F238E27FC236}">
                <a16:creationId xmlns:a16="http://schemas.microsoft.com/office/drawing/2014/main" id="{C4FD4803-84A0-35FB-963E-78C75C266C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0894" y="2548171"/>
            <a:ext cx="8017002" cy="33259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022665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770A49-7593-93F3-95AC-1617C4AF6C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D3F0FE-F0A3-15F8-0447-00822CA7A2BC}"/>
              </a:ext>
            </a:extLst>
          </p:cNvPr>
          <p:cNvSpPr>
            <a:spLocks noGrp="1"/>
          </p:cNvSpPr>
          <p:nvPr>
            <p:ph type="title"/>
          </p:nvPr>
        </p:nvSpPr>
        <p:spPr>
          <a:xfrm>
            <a:off x="627120" y="548300"/>
            <a:ext cx="11891016" cy="970450"/>
          </a:xfrm>
        </p:spPr>
        <p:txBody>
          <a:bodyPr/>
          <a:lstStyle/>
          <a:p>
            <a:r>
              <a:rPr lang="en-US" sz="6000" dirty="0"/>
              <a:t>SPANISH NUMBERS</a:t>
            </a:r>
          </a:p>
        </p:txBody>
      </p:sp>
      <p:pic>
        <p:nvPicPr>
          <p:cNvPr id="13316" name="Picture 4" descr="ABN Trabajamos las familias de números 10 al 100 en láminas divertidas  -Orientacion Andujar">
            <a:extLst>
              <a:ext uri="{FF2B5EF4-FFF2-40B4-BE49-F238E27FC236}">
                <a16:creationId xmlns:a16="http://schemas.microsoft.com/office/drawing/2014/main" id="{589E215D-3410-C37A-2914-C5EC951064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6274" y="1985350"/>
            <a:ext cx="5927725" cy="44457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454169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Quotabl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98D1675B-7325-48AD-994B-0DEF3379A98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101</TotalTime>
  <Words>571</Words>
  <Application>Microsoft Office PowerPoint</Application>
  <PresentationFormat>Widescreen</PresentationFormat>
  <Paragraphs>127</Paragraphs>
  <Slides>18</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18</vt:i4>
      </vt:variant>
    </vt:vector>
  </HeadingPairs>
  <TitlesOfParts>
    <vt:vector size="27" baseType="lpstr">
      <vt:lpstr>ADLaM Display</vt:lpstr>
      <vt:lpstr>Aptos</vt:lpstr>
      <vt:lpstr>Aptos Display</vt:lpstr>
      <vt:lpstr>Arial</vt:lpstr>
      <vt:lpstr>Century Gothic</vt:lpstr>
      <vt:lpstr>Wingdings</vt:lpstr>
      <vt:lpstr>Wingdings 2</vt:lpstr>
      <vt:lpstr>Office Theme</vt:lpstr>
      <vt:lpstr>Quotable</vt:lpstr>
      <vt:lpstr>Español para Viajar Spanish for Travel</vt:lpstr>
      <vt:lpstr>¡A romper el hielo! Icebreaker</vt:lpstr>
      <vt:lpstr>¡A romper el hielo! Icebreaker</vt:lpstr>
      <vt:lpstr>LAS COMPRAS VOCABULARY</vt:lpstr>
      <vt:lpstr>PowerPoint Presentation</vt:lpstr>
      <vt:lpstr>PowerPoint Presentation</vt:lpstr>
      <vt:lpstr>¡PRACTIQUEMOS! Written practice. </vt:lpstr>
      <vt:lpstr>WHOLE CLASS ACTIVITY!  </vt:lpstr>
      <vt:lpstr>SPANISH NUMBERS</vt:lpstr>
      <vt:lpstr>PowerPoint Presentation</vt:lpstr>
      <vt:lpstr>PowerPoint Presentation</vt:lpstr>
      <vt:lpstr>¡Vamos a Conversar!  </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Valeska Anderson</dc:creator>
  <cp:lastModifiedBy>Valeska Anderson</cp:lastModifiedBy>
  <cp:revision>7</cp:revision>
  <dcterms:created xsi:type="dcterms:W3CDTF">2025-06-06T19:02:48Z</dcterms:created>
  <dcterms:modified xsi:type="dcterms:W3CDTF">2025-06-06T20:47:06Z</dcterms:modified>
</cp:coreProperties>
</file>