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8288000" cy="10287000"/>
  <p:notesSz cx="6858000" cy="9144000"/>
  <p:embeddedFontLst>
    <p:embeddedFont>
      <p:font typeface="Blank" panose="020B0604020202020204" charset="0"/>
      <p:regular r:id="rId53"/>
    </p:embeddedFont>
    <p:embeddedFont>
      <p:font typeface="DG Jory" panose="020B0604020202020204" charset="-78"/>
      <p:regular r:id="rId54"/>
    </p:embeddedFont>
    <p:embeddedFont>
      <p:font typeface="DG Jory Bold" panose="020B0604020202020204" charset="-78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12479-7925-4BE3-9AB1-7458A8670AE2}" v="98" dt="2025-06-06T19:11:04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014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tura Texas" userId="28a19e1200e037bf" providerId="LiveId" clId="{B5612479-7925-4BE3-9AB1-7458A8670AE2}"/>
    <pc:docChg chg="undo custSel modSld">
      <pc:chgData name="Futura Texas" userId="28a19e1200e037bf" providerId="LiveId" clId="{B5612479-7925-4BE3-9AB1-7458A8670AE2}" dt="2025-06-06T19:10:54.805" v="125" actId="20577"/>
      <pc:docMkLst>
        <pc:docMk/>
      </pc:docMkLst>
      <pc:sldChg chg="addSp modSp mod">
        <pc:chgData name="Futura Texas" userId="28a19e1200e037bf" providerId="LiveId" clId="{B5612479-7925-4BE3-9AB1-7458A8670AE2}" dt="2025-06-06T18:58:55.314" v="29" actId="1076"/>
        <pc:sldMkLst>
          <pc:docMk/>
          <pc:sldMk cId="0" sldId="258"/>
        </pc:sldMkLst>
        <pc:spChg chg="add mod">
          <ac:chgData name="Futura Texas" userId="28a19e1200e037bf" providerId="LiveId" clId="{B5612479-7925-4BE3-9AB1-7458A8670AE2}" dt="2025-06-06T18:58:55.314" v="29" actId="1076"/>
          <ac:spMkLst>
            <pc:docMk/>
            <pc:sldMk cId="0" sldId="258"/>
            <ac:spMk id="9" creationId="{37C601AE-DCAF-FBBB-35C6-245C4EFA66BB}"/>
          </ac:spMkLst>
        </pc:spChg>
      </pc:sldChg>
      <pc:sldChg chg="addSp modSp mod">
        <pc:chgData name="Futura Texas" userId="28a19e1200e037bf" providerId="LiveId" clId="{B5612479-7925-4BE3-9AB1-7458A8670AE2}" dt="2025-06-06T19:00:12.076" v="44" actId="1076"/>
        <pc:sldMkLst>
          <pc:docMk/>
          <pc:sldMk cId="0" sldId="259"/>
        </pc:sldMkLst>
        <pc:spChg chg="add mod">
          <ac:chgData name="Futura Texas" userId="28a19e1200e037bf" providerId="LiveId" clId="{B5612479-7925-4BE3-9AB1-7458A8670AE2}" dt="2025-06-06T19:00:12.076" v="44" actId="1076"/>
          <ac:spMkLst>
            <pc:docMk/>
            <pc:sldMk cId="0" sldId="259"/>
            <ac:spMk id="9" creationId="{A913C87A-8C01-9E9C-682D-1222AE1EA172}"/>
          </ac:spMkLst>
        </pc:spChg>
        <pc:grpChg chg="mod">
          <ac:chgData name="Futura Texas" userId="28a19e1200e037bf" providerId="LiveId" clId="{B5612479-7925-4BE3-9AB1-7458A8670AE2}" dt="2025-06-06T18:59:58.767" v="42" actId="1076"/>
          <ac:grpSpMkLst>
            <pc:docMk/>
            <pc:sldMk cId="0" sldId="259"/>
            <ac:grpSpMk id="4" creationId="{00000000-0000-0000-0000-000000000000}"/>
          </ac:grpSpMkLst>
        </pc:grpChg>
      </pc:sldChg>
      <pc:sldChg chg="addSp modSp">
        <pc:chgData name="Futura Texas" userId="28a19e1200e037bf" providerId="LiveId" clId="{B5612479-7925-4BE3-9AB1-7458A8670AE2}" dt="2025-06-06T19:00:51.059" v="45"/>
        <pc:sldMkLst>
          <pc:docMk/>
          <pc:sldMk cId="0" sldId="260"/>
        </pc:sldMkLst>
        <pc:spChg chg="add mod">
          <ac:chgData name="Futura Texas" userId="28a19e1200e037bf" providerId="LiveId" clId="{B5612479-7925-4BE3-9AB1-7458A8670AE2}" dt="2025-06-06T19:00:51.059" v="45"/>
          <ac:spMkLst>
            <pc:docMk/>
            <pc:sldMk cId="0" sldId="260"/>
            <ac:spMk id="9" creationId="{4C01C619-8B1F-02C8-E962-2636B7C88449}"/>
          </ac:spMkLst>
        </pc:spChg>
      </pc:sldChg>
      <pc:sldChg chg="addSp modSp">
        <pc:chgData name="Futura Texas" userId="28a19e1200e037bf" providerId="LiveId" clId="{B5612479-7925-4BE3-9AB1-7458A8670AE2}" dt="2025-06-06T19:01:11.942" v="46"/>
        <pc:sldMkLst>
          <pc:docMk/>
          <pc:sldMk cId="0" sldId="261"/>
        </pc:sldMkLst>
        <pc:spChg chg="add mod">
          <ac:chgData name="Futura Texas" userId="28a19e1200e037bf" providerId="LiveId" clId="{B5612479-7925-4BE3-9AB1-7458A8670AE2}" dt="2025-06-06T19:01:11.942" v="46"/>
          <ac:spMkLst>
            <pc:docMk/>
            <pc:sldMk cId="0" sldId="261"/>
            <ac:spMk id="9" creationId="{BBEBAB3D-0304-5D00-6E25-54B9A2C9F485}"/>
          </ac:spMkLst>
        </pc:spChg>
      </pc:sldChg>
      <pc:sldChg chg="addSp modSp">
        <pc:chgData name="Futura Texas" userId="28a19e1200e037bf" providerId="LiveId" clId="{B5612479-7925-4BE3-9AB1-7458A8670AE2}" dt="2025-06-06T19:01:25.521" v="47"/>
        <pc:sldMkLst>
          <pc:docMk/>
          <pc:sldMk cId="0" sldId="262"/>
        </pc:sldMkLst>
        <pc:spChg chg="add mod">
          <ac:chgData name="Futura Texas" userId="28a19e1200e037bf" providerId="LiveId" clId="{B5612479-7925-4BE3-9AB1-7458A8670AE2}" dt="2025-06-06T19:01:25.521" v="47"/>
          <ac:spMkLst>
            <pc:docMk/>
            <pc:sldMk cId="0" sldId="262"/>
            <ac:spMk id="9" creationId="{40122BB7-42C6-0FAD-06A4-C4C67EB9F9E8}"/>
          </ac:spMkLst>
        </pc:spChg>
      </pc:sldChg>
      <pc:sldChg chg="addSp modSp">
        <pc:chgData name="Futura Texas" userId="28a19e1200e037bf" providerId="LiveId" clId="{B5612479-7925-4BE3-9AB1-7458A8670AE2}" dt="2025-06-06T19:01:51.605" v="48"/>
        <pc:sldMkLst>
          <pc:docMk/>
          <pc:sldMk cId="0" sldId="263"/>
        </pc:sldMkLst>
        <pc:spChg chg="add mod">
          <ac:chgData name="Futura Texas" userId="28a19e1200e037bf" providerId="LiveId" clId="{B5612479-7925-4BE3-9AB1-7458A8670AE2}" dt="2025-06-06T19:01:51.605" v="48"/>
          <ac:spMkLst>
            <pc:docMk/>
            <pc:sldMk cId="0" sldId="263"/>
            <ac:spMk id="9" creationId="{EB32E613-9318-CAB5-AB8D-330CFE581902}"/>
          </ac:spMkLst>
        </pc:spChg>
      </pc:sldChg>
      <pc:sldChg chg="addSp modSp">
        <pc:chgData name="Futura Texas" userId="28a19e1200e037bf" providerId="LiveId" clId="{B5612479-7925-4BE3-9AB1-7458A8670AE2}" dt="2025-06-06T19:02:02.281" v="49"/>
        <pc:sldMkLst>
          <pc:docMk/>
          <pc:sldMk cId="0" sldId="264"/>
        </pc:sldMkLst>
        <pc:spChg chg="add mod">
          <ac:chgData name="Futura Texas" userId="28a19e1200e037bf" providerId="LiveId" clId="{B5612479-7925-4BE3-9AB1-7458A8670AE2}" dt="2025-06-06T19:02:02.281" v="49"/>
          <ac:spMkLst>
            <pc:docMk/>
            <pc:sldMk cId="0" sldId="264"/>
            <ac:spMk id="9" creationId="{182A4160-32FF-86A4-E9E3-64FF810D14FE}"/>
          </ac:spMkLst>
        </pc:spChg>
      </pc:sldChg>
      <pc:sldChg chg="addSp modSp">
        <pc:chgData name="Futura Texas" userId="28a19e1200e037bf" providerId="LiveId" clId="{B5612479-7925-4BE3-9AB1-7458A8670AE2}" dt="2025-06-06T19:02:21.986" v="50"/>
        <pc:sldMkLst>
          <pc:docMk/>
          <pc:sldMk cId="0" sldId="265"/>
        </pc:sldMkLst>
        <pc:spChg chg="add mod">
          <ac:chgData name="Futura Texas" userId="28a19e1200e037bf" providerId="LiveId" clId="{B5612479-7925-4BE3-9AB1-7458A8670AE2}" dt="2025-06-06T19:02:21.986" v="50"/>
          <ac:spMkLst>
            <pc:docMk/>
            <pc:sldMk cId="0" sldId="265"/>
            <ac:spMk id="9" creationId="{C70F3ADB-CB97-7920-FCF3-631780EBD45B}"/>
          </ac:spMkLst>
        </pc:spChg>
      </pc:sldChg>
      <pc:sldChg chg="addSp modSp">
        <pc:chgData name="Futura Texas" userId="28a19e1200e037bf" providerId="LiveId" clId="{B5612479-7925-4BE3-9AB1-7458A8670AE2}" dt="2025-06-06T19:02:32.714" v="51"/>
        <pc:sldMkLst>
          <pc:docMk/>
          <pc:sldMk cId="0" sldId="266"/>
        </pc:sldMkLst>
        <pc:spChg chg="add mod">
          <ac:chgData name="Futura Texas" userId="28a19e1200e037bf" providerId="LiveId" clId="{B5612479-7925-4BE3-9AB1-7458A8670AE2}" dt="2025-06-06T19:02:32.714" v="51"/>
          <ac:spMkLst>
            <pc:docMk/>
            <pc:sldMk cId="0" sldId="266"/>
            <ac:spMk id="10" creationId="{9FF5BCBF-C337-8A90-67A1-24A7556AF1A0}"/>
          </ac:spMkLst>
        </pc:spChg>
      </pc:sldChg>
      <pc:sldChg chg="addSp modSp mod">
        <pc:chgData name="Futura Texas" userId="28a19e1200e037bf" providerId="LiveId" clId="{B5612479-7925-4BE3-9AB1-7458A8670AE2}" dt="2025-06-06T19:08:49.614" v="74" actId="1035"/>
        <pc:sldMkLst>
          <pc:docMk/>
          <pc:sldMk cId="0" sldId="267"/>
        </pc:sldMkLst>
        <pc:spChg chg="add mod">
          <ac:chgData name="Futura Texas" userId="28a19e1200e037bf" providerId="LiveId" clId="{B5612479-7925-4BE3-9AB1-7458A8670AE2}" dt="2025-06-06T19:08:49.614" v="74" actId="1035"/>
          <ac:spMkLst>
            <pc:docMk/>
            <pc:sldMk cId="0" sldId="267"/>
            <ac:spMk id="13" creationId="{EF7C2DB8-A9BA-322F-800A-878046114C12}"/>
          </ac:spMkLst>
        </pc:spChg>
      </pc:sldChg>
      <pc:sldChg chg="addSp modSp mod">
        <pc:chgData name="Futura Texas" userId="28a19e1200e037bf" providerId="LiveId" clId="{B5612479-7925-4BE3-9AB1-7458A8670AE2}" dt="2025-06-06T19:02:48.499" v="53" actId="1076"/>
        <pc:sldMkLst>
          <pc:docMk/>
          <pc:sldMk cId="0" sldId="268"/>
        </pc:sldMkLst>
        <pc:spChg chg="add mod">
          <ac:chgData name="Futura Texas" userId="28a19e1200e037bf" providerId="LiveId" clId="{B5612479-7925-4BE3-9AB1-7458A8670AE2}" dt="2025-06-06T19:02:48.499" v="53" actId="1076"/>
          <ac:spMkLst>
            <pc:docMk/>
            <pc:sldMk cId="0" sldId="268"/>
            <ac:spMk id="13" creationId="{5BD83C57-5D5F-3E6E-E9B9-809E27AC5CDD}"/>
          </ac:spMkLst>
        </pc:spChg>
      </pc:sldChg>
      <pc:sldChg chg="addSp modSp mod">
        <pc:chgData name="Futura Texas" userId="28a19e1200e037bf" providerId="LiveId" clId="{B5612479-7925-4BE3-9AB1-7458A8670AE2}" dt="2025-06-06T19:08:57.207" v="76" actId="1076"/>
        <pc:sldMkLst>
          <pc:docMk/>
          <pc:sldMk cId="0" sldId="269"/>
        </pc:sldMkLst>
        <pc:spChg chg="add mod">
          <ac:chgData name="Futura Texas" userId="28a19e1200e037bf" providerId="LiveId" clId="{B5612479-7925-4BE3-9AB1-7458A8670AE2}" dt="2025-06-06T19:08:57.207" v="76" actId="1076"/>
          <ac:spMkLst>
            <pc:docMk/>
            <pc:sldMk cId="0" sldId="269"/>
            <ac:spMk id="13" creationId="{6BF615C9-1D4C-7A07-7870-0D089DA1AAB0}"/>
          </ac:spMkLst>
        </pc:spChg>
      </pc:sldChg>
      <pc:sldChg chg="addSp modSp">
        <pc:chgData name="Futura Texas" userId="28a19e1200e037bf" providerId="LiveId" clId="{B5612479-7925-4BE3-9AB1-7458A8670AE2}" dt="2025-06-06T19:03:07.254" v="54"/>
        <pc:sldMkLst>
          <pc:docMk/>
          <pc:sldMk cId="0" sldId="270"/>
        </pc:sldMkLst>
        <pc:spChg chg="add mod">
          <ac:chgData name="Futura Texas" userId="28a19e1200e037bf" providerId="LiveId" clId="{B5612479-7925-4BE3-9AB1-7458A8670AE2}" dt="2025-06-06T19:03:07.254" v="54"/>
          <ac:spMkLst>
            <pc:docMk/>
            <pc:sldMk cId="0" sldId="270"/>
            <ac:spMk id="10" creationId="{14C8A8B1-9C84-0347-E03F-3AB0FA85D91D}"/>
          </ac:spMkLst>
        </pc:spChg>
      </pc:sldChg>
      <pc:sldChg chg="addSp modSp mod">
        <pc:chgData name="Futura Texas" userId="28a19e1200e037bf" providerId="LiveId" clId="{B5612479-7925-4BE3-9AB1-7458A8670AE2}" dt="2025-06-06T19:09:08.852" v="81" actId="1076"/>
        <pc:sldMkLst>
          <pc:docMk/>
          <pc:sldMk cId="0" sldId="271"/>
        </pc:sldMkLst>
        <pc:spChg chg="add mod">
          <ac:chgData name="Futura Texas" userId="28a19e1200e037bf" providerId="LiveId" clId="{B5612479-7925-4BE3-9AB1-7458A8670AE2}" dt="2025-06-06T19:09:08.852" v="81" actId="1076"/>
          <ac:spMkLst>
            <pc:docMk/>
            <pc:sldMk cId="0" sldId="271"/>
            <ac:spMk id="13" creationId="{A34C8701-86BE-0CE8-616D-DB05A8079124}"/>
          </ac:spMkLst>
        </pc:spChg>
        <pc:grpChg chg="mod">
          <ac:chgData name="Futura Texas" userId="28a19e1200e037bf" providerId="LiveId" clId="{B5612479-7925-4BE3-9AB1-7458A8670AE2}" dt="2025-06-06T19:09:03.239" v="79" actId="1076"/>
          <ac:grpSpMkLst>
            <pc:docMk/>
            <pc:sldMk cId="0" sldId="271"/>
            <ac:grpSpMk id="6" creationId="{00000000-0000-0000-0000-000000000000}"/>
          </ac:grpSpMkLst>
        </pc:grpChg>
        <pc:grpChg chg="mod">
          <ac:chgData name="Futura Texas" userId="28a19e1200e037bf" providerId="LiveId" clId="{B5612479-7925-4BE3-9AB1-7458A8670AE2}" dt="2025-06-06T19:09:05.344" v="80" actId="1076"/>
          <ac:grpSpMkLst>
            <pc:docMk/>
            <pc:sldMk cId="0" sldId="271"/>
            <ac:grpSpMk id="10" creationId="{00000000-0000-0000-0000-000000000000}"/>
          </ac:grpSpMkLst>
        </pc:grpChg>
      </pc:sldChg>
      <pc:sldChg chg="addSp modSp">
        <pc:chgData name="Futura Texas" userId="28a19e1200e037bf" providerId="LiveId" clId="{B5612479-7925-4BE3-9AB1-7458A8670AE2}" dt="2025-06-06T19:03:20.139" v="55"/>
        <pc:sldMkLst>
          <pc:docMk/>
          <pc:sldMk cId="0" sldId="272"/>
        </pc:sldMkLst>
        <pc:spChg chg="add mod">
          <ac:chgData name="Futura Texas" userId="28a19e1200e037bf" providerId="LiveId" clId="{B5612479-7925-4BE3-9AB1-7458A8670AE2}" dt="2025-06-06T19:03:20.139" v="55"/>
          <ac:spMkLst>
            <pc:docMk/>
            <pc:sldMk cId="0" sldId="272"/>
            <ac:spMk id="10" creationId="{DD78B596-28C4-00E8-90EA-C6AB1011F3C9}"/>
          </ac:spMkLst>
        </pc:spChg>
      </pc:sldChg>
      <pc:sldChg chg="addSp modSp mod">
        <pc:chgData name="Futura Texas" userId="28a19e1200e037bf" providerId="LiveId" clId="{B5612479-7925-4BE3-9AB1-7458A8670AE2}" dt="2025-06-06T19:09:15.400" v="83" actId="1076"/>
        <pc:sldMkLst>
          <pc:docMk/>
          <pc:sldMk cId="0" sldId="273"/>
        </pc:sldMkLst>
        <pc:spChg chg="add mod">
          <ac:chgData name="Futura Texas" userId="28a19e1200e037bf" providerId="LiveId" clId="{B5612479-7925-4BE3-9AB1-7458A8670AE2}" dt="2025-06-06T19:09:15.400" v="83" actId="1076"/>
          <ac:spMkLst>
            <pc:docMk/>
            <pc:sldMk cId="0" sldId="273"/>
            <ac:spMk id="13" creationId="{184D856F-629E-F443-6525-028E4BB874F4}"/>
          </ac:spMkLst>
        </pc:spChg>
      </pc:sldChg>
      <pc:sldChg chg="addSp modSp">
        <pc:chgData name="Futura Texas" userId="28a19e1200e037bf" providerId="LiveId" clId="{B5612479-7925-4BE3-9AB1-7458A8670AE2}" dt="2025-06-06T19:03:35.355" v="56"/>
        <pc:sldMkLst>
          <pc:docMk/>
          <pc:sldMk cId="0" sldId="274"/>
        </pc:sldMkLst>
        <pc:spChg chg="add mod">
          <ac:chgData name="Futura Texas" userId="28a19e1200e037bf" providerId="LiveId" clId="{B5612479-7925-4BE3-9AB1-7458A8670AE2}" dt="2025-06-06T19:03:35.355" v="56"/>
          <ac:spMkLst>
            <pc:docMk/>
            <pc:sldMk cId="0" sldId="274"/>
            <ac:spMk id="9" creationId="{FBE0D1BE-E088-8244-C0A8-883DB91C811B}"/>
          </ac:spMkLst>
        </pc:spChg>
      </pc:sldChg>
      <pc:sldChg chg="addSp modSp mod">
        <pc:chgData name="Futura Texas" userId="28a19e1200e037bf" providerId="LiveId" clId="{B5612479-7925-4BE3-9AB1-7458A8670AE2}" dt="2025-06-06T19:09:25.700" v="85" actId="1076"/>
        <pc:sldMkLst>
          <pc:docMk/>
          <pc:sldMk cId="0" sldId="275"/>
        </pc:sldMkLst>
        <pc:spChg chg="add mod">
          <ac:chgData name="Futura Texas" userId="28a19e1200e037bf" providerId="LiveId" clId="{B5612479-7925-4BE3-9AB1-7458A8670AE2}" dt="2025-06-06T19:09:25.700" v="85" actId="1076"/>
          <ac:spMkLst>
            <pc:docMk/>
            <pc:sldMk cId="0" sldId="275"/>
            <ac:spMk id="10" creationId="{BAC2B8AD-D2E9-E1C4-3400-D7F9E31C729D}"/>
          </ac:spMkLst>
        </pc:spChg>
      </pc:sldChg>
      <pc:sldChg chg="addSp modSp">
        <pc:chgData name="Futura Texas" userId="28a19e1200e037bf" providerId="LiveId" clId="{B5612479-7925-4BE3-9AB1-7458A8670AE2}" dt="2025-06-06T19:03:52.097" v="57"/>
        <pc:sldMkLst>
          <pc:docMk/>
          <pc:sldMk cId="0" sldId="276"/>
        </pc:sldMkLst>
        <pc:spChg chg="add mod">
          <ac:chgData name="Futura Texas" userId="28a19e1200e037bf" providerId="LiveId" clId="{B5612479-7925-4BE3-9AB1-7458A8670AE2}" dt="2025-06-06T19:03:52.097" v="57"/>
          <ac:spMkLst>
            <pc:docMk/>
            <pc:sldMk cId="0" sldId="276"/>
            <ac:spMk id="10" creationId="{5A96DE93-1B78-87B7-B0F6-5B9A40D05773}"/>
          </ac:spMkLst>
        </pc:spChg>
      </pc:sldChg>
      <pc:sldChg chg="addSp modSp">
        <pc:chgData name="Futura Texas" userId="28a19e1200e037bf" providerId="LiveId" clId="{B5612479-7925-4BE3-9AB1-7458A8670AE2}" dt="2025-06-06T19:09:29.505" v="86"/>
        <pc:sldMkLst>
          <pc:docMk/>
          <pc:sldMk cId="0" sldId="277"/>
        </pc:sldMkLst>
        <pc:spChg chg="add mod">
          <ac:chgData name="Futura Texas" userId="28a19e1200e037bf" providerId="LiveId" clId="{B5612479-7925-4BE3-9AB1-7458A8670AE2}" dt="2025-06-06T19:09:29.505" v="86"/>
          <ac:spMkLst>
            <pc:docMk/>
            <pc:sldMk cId="0" sldId="277"/>
            <ac:spMk id="10" creationId="{41CAD2A8-4615-10EC-9D61-BDB3AF942DF7}"/>
          </ac:spMkLst>
        </pc:spChg>
      </pc:sldChg>
      <pc:sldChg chg="addSp modSp">
        <pc:chgData name="Futura Texas" userId="28a19e1200e037bf" providerId="LiveId" clId="{B5612479-7925-4BE3-9AB1-7458A8670AE2}" dt="2025-06-06T19:04:04.806" v="58"/>
        <pc:sldMkLst>
          <pc:docMk/>
          <pc:sldMk cId="0" sldId="278"/>
        </pc:sldMkLst>
        <pc:spChg chg="add mod">
          <ac:chgData name="Futura Texas" userId="28a19e1200e037bf" providerId="LiveId" clId="{B5612479-7925-4BE3-9AB1-7458A8670AE2}" dt="2025-06-06T19:04:04.806" v="58"/>
          <ac:spMkLst>
            <pc:docMk/>
            <pc:sldMk cId="0" sldId="278"/>
            <ac:spMk id="9" creationId="{F3C69FEE-4ABB-162B-6A28-C579CF833EFC}"/>
          </ac:spMkLst>
        </pc:spChg>
      </pc:sldChg>
      <pc:sldChg chg="addSp modSp">
        <pc:chgData name="Futura Texas" userId="28a19e1200e037bf" providerId="LiveId" clId="{B5612479-7925-4BE3-9AB1-7458A8670AE2}" dt="2025-06-06T19:09:32.568" v="87"/>
        <pc:sldMkLst>
          <pc:docMk/>
          <pc:sldMk cId="0" sldId="279"/>
        </pc:sldMkLst>
        <pc:spChg chg="add mod">
          <ac:chgData name="Futura Texas" userId="28a19e1200e037bf" providerId="LiveId" clId="{B5612479-7925-4BE3-9AB1-7458A8670AE2}" dt="2025-06-06T19:09:32.568" v="87"/>
          <ac:spMkLst>
            <pc:docMk/>
            <pc:sldMk cId="0" sldId="279"/>
            <ac:spMk id="10" creationId="{35DCBF8E-E7E7-117E-FD55-25FCE2CF91BA}"/>
          </ac:spMkLst>
        </pc:spChg>
      </pc:sldChg>
      <pc:sldChg chg="addSp modSp">
        <pc:chgData name="Futura Texas" userId="28a19e1200e037bf" providerId="LiveId" clId="{B5612479-7925-4BE3-9AB1-7458A8670AE2}" dt="2025-06-06T19:04:19.709" v="59"/>
        <pc:sldMkLst>
          <pc:docMk/>
          <pc:sldMk cId="0" sldId="280"/>
        </pc:sldMkLst>
        <pc:spChg chg="add mod">
          <ac:chgData name="Futura Texas" userId="28a19e1200e037bf" providerId="LiveId" clId="{B5612479-7925-4BE3-9AB1-7458A8670AE2}" dt="2025-06-06T19:04:19.709" v="59"/>
          <ac:spMkLst>
            <pc:docMk/>
            <pc:sldMk cId="0" sldId="280"/>
            <ac:spMk id="10" creationId="{83E14099-6D6C-CD63-9564-45984F71DEF7}"/>
          </ac:spMkLst>
        </pc:spChg>
      </pc:sldChg>
      <pc:sldChg chg="addSp modSp">
        <pc:chgData name="Futura Texas" userId="28a19e1200e037bf" providerId="LiveId" clId="{B5612479-7925-4BE3-9AB1-7458A8670AE2}" dt="2025-06-06T19:09:36.340" v="88"/>
        <pc:sldMkLst>
          <pc:docMk/>
          <pc:sldMk cId="0" sldId="281"/>
        </pc:sldMkLst>
        <pc:spChg chg="add mod">
          <ac:chgData name="Futura Texas" userId="28a19e1200e037bf" providerId="LiveId" clId="{B5612479-7925-4BE3-9AB1-7458A8670AE2}" dt="2025-06-06T19:09:36.340" v="88"/>
          <ac:spMkLst>
            <pc:docMk/>
            <pc:sldMk cId="0" sldId="281"/>
            <ac:spMk id="10" creationId="{56E2886E-2559-395C-208C-B30C39A37393}"/>
          </ac:spMkLst>
        </pc:spChg>
      </pc:sldChg>
      <pc:sldChg chg="addSp modSp">
        <pc:chgData name="Futura Texas" userId="28a19e1200e037bf" providerId="LiveId" clId="{B5612479-7925-4BE3-9AB1-7458A8670AE2}" dt="2025-06-06T19:04:35.812" v="60"/>
        <pc:sldMkLst>
          <pc:docMk/>
          <pc:sldMk cId="0" sldId="282"/>
        </pc:sldMkLst>
        <pc:spChg chg="add mod">
          <ac:chgData name="Futura Texas" userId="28a19e1200e037bf" providerId="LiveId" clId="{B5612479-7925-4BE3-9AB1-7458A8670AE2}" dt="2025-06-06T19:04:35.812" v="60"/>
          <ac:spMkLst>
            <pc:docMk/>
            <pc:sldMk cId="0" sldId="282"/>
            <ac:spMk id="10" creationId="{A46D51C2-67C9-7880-1E55-C0F722A8426C}"/>
          </ac:spMkLst>
        </pc:spChg>
      </pc:sldChg>
      <pc:sldChg chg="addSp modSp">
        <pc:chgData name="Futura Texas" userId="28a19e1200e037bf" providerId="LiveId" clId="{B5612479-7925-4BE3-9AB1-7458A8670AE2}" dt="2025-06-06T19:09:38.259" v="89"/>
        <pc:sldMkLst>
          <pc:docMk/>
          <pc:sldMk cId="0" sldId="283"/>
        </pc:sldMkLst>
        <pc:spChg chg="add mod">
          <ac:chgData name="Futura Texas" userId="28a19e1200e037bf" providerId="LiveId" clId="{B5612479-7925-4BE3-9AB1-7458A8670AE2}" dt="2025-06-06T19:09:38.259" v="89"/>
          <ac:spMkLst>
            <pc:docMk/>
            <pc:sldMk cId="0" sldId="283"/>
            <ac:spMk id="10" creationId="{09CEFD41-1263-B9BD-67EE-1D85940A0489}"/>
          </ac:spMkLst>
        </pc:spChg>
      </pc:sldChg>
      <pc:sldChg chg="addSp modSp">
        <pc:chgData name="Futura Texas" userId="28a19e1200e037bf" providerId="LiveId" clId="{B5612479-7925-4BE3-9AB1-7458A8670AE2}" dt="2025-06-06T19:04:48.354" v="61"/>
        <pc:sldMkLst>
          <pc:docMk/>
          <pc:sldMk cId="0" sldId="284"/>
        </pc:sldMkLst>
        <pc:spChg chg="add mod">
          <ac:chgData name="Futura Texas" userId="28a19e1200e037bf" providerId="LiveId" clId="{B5612479-7925-4BE3-9AB1-7458A8670AE2}" dt="2025-06-06T19:04:48.354" v="61"/>
          <ac:spMkLst>
            <pc:docMk/>
            <pc:sldMk cId="0" sldId="284"/>
            <ac:spMk id="10" creationId="{1CD3D216-8685-EC63-D2FD-CE50A9E65570}"/>
          </ac:spMkLst>
        </pc:spChg>
      </pc:sldChg>
      <pc:sldChg chg="addSp modSp">
        <pc:chgData name="Futura Texas" userId="28a19e1200e037bf" providerId="LiveId" clId="{B5612479-7925-4BE3-9AB1-7458A8670AE2}" dt="2025-06-06T19:09:41.122" v="90"/>
        <pc:sldMkLst>
          <pc:docMk/>
          <pc:sldMk cId="0" sldId="285"/>
        </pc:sldMkLst>
        <pc:spChg chg="add mod">
          <ac:chgData name="Futura Texas" userId="28a19e1200e037bf" providerId="LiveId" clId="{B5612479-7925-4BE3-9AB1-7458A8670AE2}" dt="2025-06-06T19:09:41.122" v="90"/>
          <ac:spMkLst>
            <pc:docMk/>
            <pc:sldMk cId="0" sldId="285"/>
            <ac:spMk id="10" creationId="{513E1EA4-2D95-2F93-9B80-0F29BBF2B649}"/>
          </ac:spMkLst>
        </pc:spChg>
      </pc:sldChg>
      <pc:sldChg chg="addSp modSp">
        <pc:chgData name="Futura Texas" userId="28a19e1200e037bf" providerId="LiveId" clId="{B5612479-7925-4BE3-9AB1-7458A8670AE2}" dt="2025-06-06T19:05:09.456" v="62"/>
        <pc:sldMkLst>
          <pc:docMk/>
          <pc:sldMk cId="0" sldId="286"/>
        </pc:sldMkLst>
        <pc:spChg chg="add mod">
          <ac:chgData name="Futura Texas" userId="28a19e1200e037bf" providerId="LiveId" clId="{B5612479-7925-4BE3-9AB1-7458A8670AE2}" dt="2025-06-06T19:05:09.456" v="62"/>
          <ac:spMkLst>
            <pc:docMk/>
            <pc:sldMk cId="0" sldId="286"/>
            <ac:spMk id="10" creationId="{7802B811-1B6B-48E5-1ECD-32E79370A876}"/>
          </ac:spMkLst>
        </pc:spChg>
      </pc:sldChg>
      <pc:sldChg chg="addSp modSp mod">
        <pc:chgData name="Futura Texas" userId="28a19e1200e037bf" providerId="LiveId" clId="{B5612479-7925-4BE3-9AB1-7458A8670AE2}" dt="2025-06-06T19:09:46.386" v="92" actId="1076"/>
        <pc:sldMkLst>
          <pc:docMk/>
          <pc:sldMk cId="0" sldId="287"/>
        </pc:sldMkLst>
        <pc:spChg chg="add mod">
          <ac:chgData name="Futura Texas" userId="28a19e1200e037bf" providerId="LiveId" clId="{B5612479-7925-4BE3-9AB1-7458A8670AE2}" dt="2025-06-06T19:09:46.386" v="92" actId="1076"/>
          <ac:spMkLst>
            <pc:docMk/>
            <pc:sldMk cId="0" sldId="287"/>
            <ac:spMk id="10" creationId="{5FC8F0EA-9F57-0B4B-0456-0C9E9015F23B}"/>
          </ac:spMkLst>
        </pc:spChg>
      </pc:sldChg>
      <pc:sldChg chg="addSp modSp">
        <pc:chgData name="Futura Texas" userId="28a19e1200e037bf" providerId="LiveId" clId="{B5612479-7925-4BE3-9AB1-7458A8670AE2}" dt="2025-06-06T19:05:23.406" v="63"/>
        <pc:sldMkLst>
          <pc:docMk/>
          <pc:sldMk cId="0" sldId="288"/>
        </pc:sldMkLst>
        <pc:spChg chg="add mod">
          <ac:chgData name="Futura Texas" userId="28a19e1200e037bf" providerId="LiveId" clId="{B5612479-7925-4BE3-9AB1-7458A8670AE2}" dt="2025-06-06T19:05:23.406" v="63"/>
          <ac:spMkLst>
            <pc:docMk/>
            <pc:sldMk cId="0" sldId="288"/>
            <ac:spMk id="10" creationId="{9B7627AA-E3BE-43E9-D5B4-A80306CECF0A}"/>
          </ac:spMkLst>
        </pc:spChg>
      </pc:sldChg>
      <pc:sldChg chg="addSp modSp">
        <pc:chgData name="Futura Texas" userId="28a19e1200e037bf" providerId="LiveId" clId="{B5612479-7925-4BE3-9AB1-7458A8670AE2}" dt="2025-06-06T19:09:49.493" v="93"/>
        <pc:sldMkLst>
          <pc:docMk/>
          <pc:sldMk cId="0" sldId="289"/>
        </pc:sldMkLst>
        <pc:spChg chg="add mod">
          <ac:chgData name="Futura Texas" userId="28a19e1200e037bf" providerId="LiveId" clId="{B5612479-7925-4BE3-9AB1-7458A8670AE2}" dt="2025-06-06T19:09:49.493" v="93"/>
          <ac:spMkLst>
            <pc:docMk/>
            <pc:sldMk cId="0" sldId="289"/>
            <ac:spMk id="10" creationId="{ED8C124F-5D6C-E7E2-DA29-59C611701347}"/>
          </ac:spMkLst>
        </pc:spChg>
      </pc:sldChg>
      <pc:sldChg chg="addSp modSp">
        <pc:chgData name="Futura Texas" userId="28a19e1200e037bf" providerId="LiveId" clId="{B5612479-7925-4BE3-9AB1-7458A8670AE2}" dt="2025-06-06T19:06:32.650" v="64"/>
        <pc:sldMkLst>
          <pc:docMk/>
          <pc:sldMk cId="0" sldId="290"/>
        </pc:sldMkLst>
        <pc:spChg chg="add mod">
          <ac:chgData name="Futura Texas" userId="28a19e1200e037bf" providerId="LiveId" clId="{B5612479-7925-4BE3-9AB1-7458A8670AE2}" dt="2025-06-06T19:06:32.650" v="64"/>
          <ac:spMkLst>
            <pc:docMk/>
            <pc:sldMk cId="0" sldId="290"/>
            <ac:spMk id="10" creationId="{D0415379-A777-B9F7-1DD5-55C16B3D4744}"/>
          </ac:spMkLst>
        </pc:spChg>
      </pc:sldChg>
      <pc:sldChg chg="addSp modSp mod">
        <pc:chgData name="Futura Texas" userId="28a19e1200e037bf" providerId="LiveId" clId="{B5612479-7925-4BE3-9AB1-7458A8670AE2}" dt="2025-06-06T19:10:00.468" v="96" actId="1036"/>
        <pc:sldMkLst>
          <pc:docMk/>
          <pc:sldMk cId="0" sldId="291"/>
        </pc:sldMkLst>
        <pc:spChg chg="add mod">
          <ac:chgData name="Futura Texas" userId="28a19e1200e037bf" providerId="LiveId" clId="{B5612479-7925-4BE3-9AB1-7458A8670AE2}" dt="2025-06-06T19:10:00.468" v="96" actId="1036"/>
          <ac:spMkLst>
            <pc:docMk/>
            <pc:sldMk cId="0" sldId="291"/>
            <ac:spMk id="10" creationId="{4F7F23AB-4137-EF71-22FF-9CC9F6ECD496}"/>
          </ac:spMkLst>
        </pc:spChg>
      </pc:sldChg>
      <pc:sldChg chg="addSp modSp">
        <pc:chgData name="Futura Texas" userId="28a19e1200e037bf" providerId="LiveId" clId="{B5612479-7925-4BE3-9AB1-7458A8670AE2}" dt="2025-06-06T19:06:43.177" v="65"/>
        <pc:sldMkLst>
          <pc:docMk/>
          <pc:sldMk cId="0" sldId="292"/>
        </pc:sldMkLst>
        <pc:spChg chg="add mod">
          <ac:chgData name="Futura Texas" userId="28a19e1200e037bf" providerId="LiveId" clId="{B5612479-7925-4BE3-9AB1-7458A8670AE2}" dt="2025-06-06T19:06:43.177" v="65"/>
          <ac:spMkLst>
            <pc:docMk/>
            <pc:sldMk cId="0" sldId="292"/>
            <ac:spMk id="9" creationId="{E3F1A1B5-22B7-DC62-7DD8-711DA4C2FA9A}"/>
          </ac:spMkLst>
        </pc:spChg>
      </pc:sldChg>
      <pc:sldChg chg="addSp modSp mod">
        <pc:chgData name="Futura Texas" userId="28a19e1200e037bf" providerId="LiveId" clId="{B5612479-7925-4BE3-9AB1-7458A8670AE2}" dt="2025-06-06T19:10:04.907" v="99" actId="1036"/>
        <pc:sldMkLst>
          <pc:docMk/>
          <pc:sldMk cId="0" sldId="293"/>
        </pc:sldMkLst>
        <pc:spChg chg="add mod">
          <ac:chgData name="Futura Texas" userId="28a19e1200e037bf" providerId="LiveId" clId="{B5612479-7925-4BE3-9AB1-7458A8670AE2}" dt="2025-06-06T19:10:04.907" v="99" actId="1036"/>
          <ac:spMkLst>
            <pc:docMk/>
            <pc:sldMk cId="0" sldId="293"/>
            <ac:spMk id="10" creationId="{4A0BD20B-51E7-81E7-B96A-6472D0EF8C8B}"/>
          </ac:spMkLst>
        </pc:spChg>
      </pc:sldChg>
      <pc:sldChg chg="addSp modSp">
        <pc:chgData name="Futura Texas" userId="28a19e1200e037bf" providerId="LiveId" clId="{B5612479-7925-4BE3-9AB1-7458A8670AE2}" dt="2025-06-06T19:07:07.379" v="66"/>
        <pc:sldMkLst>
          <pc:docMk/>
          <pc:sldMk cId="0" sldId="294"/>
        </pc:sldMkLst>
        <pc:spChg chg="add mod">
          <ac:chgData name="Futura Texas" userId="28a19e1200e037bf" providerId="LiveId" clId="{B5612479-7925-4BE3-9AB1-7458A8670AE2}" dt="2025-06-06T19:07:07.379" v="66"/>
          <ac:spMkLst>
            <pc:docMk/>
            <pc:sldMk cId="0" sldId="294"/>
            <ac:spMk id="10" creationId="{84BA683A-475F-353B-CE3A-FA6031C25881}"/>
          </ac:spMkLst>
        </pc:spChg>
      </pc:sldChg>
      <pc:sldChg chg="addSp modSp mod">
        <pc:chgData name="Futura Texas" userId="28a19e1200e037bf" providerId="LiveId" clId="{B5612479-7925-4BE3-9AB1-7458A8670AE2}" dt="2025-06-06T19:10:10.697" v="101" actId="1035"/>
        <pc:sldMkLst>
          <pc:docMk/>
          <pc:sldMk cId="0" sldId="295"/>
        </pc:sldMkLst>
        <pc:spChg chg="add mod">
          <ac:chgData name="Futura Texas" userId="28a19e1200e037bf" providerId="LiveId" clId="{B5612479-7925-4BE3-9AB1-7458A8670AE2}" dt="2025-06-06T19:10:10.697" v="101" actId="1035"/>
          <ac:spMkLst>
            <pc:docMk/>
            <pc:sldMk cId="0" sldId="295"/>
            <ac:spMk id="10" creationId="{9452A871-7FBF-1F05-AF5A-F4D7D94A9168}"/>
          </ac:spMkLst>
        </pc:spChg>
      </pc:sldChg>
      <pc:sldChg chg="addSp modSp">
        <pc:chgData name="Futura Texas" userId="28a19e1200e037bf" providerId="LiveId" clId="{B5612479-7925-4BE3-9AB1-7458A8670AE2}" dt="2025-06-06T19:07:21.708" v="67"/>
        <pc:sldMkLst>
          <pc:docMk/>
          <pc:sldMk cId="0" sldId="296"/>
        </pc:sldMkLst>
        <pc:spChg chg="add mod">
          <ac:chgData name="Futura Texas" userId="28a19e1200e037bf" providerId="LiveId" clId="{B5612479-7925-4BE3-9AB1-7458A8670AE2}" dt="2025-06-06T19:07:21.708" v="67"/>
          <ac:spMkLst>
            <pc:docMk/>
            <pc:sldMk cId="0" sldId="296"/>
            <ac:spMk id="9" creationId="{E664A601-2240-6C1F-8949-49082FA894F0}"/>
          </ac:spMkLst>
        </pc:spChg>
      </pc:sldChg>
      <pc:sldChg chg="addSp modSp">
        <pc:chgData name="Futura Texas" userId="28a19e1200e037bf" providerId="LiveId" clId="{B5612479-7925-4BE3-9AB1-7458A8670AE2}" dt="2025-06-06T19:10:14.431" v="102"/>
        <pc:sldMkLst>
          <pc:docMk/>
          <pc:sldMk cId="0" sldId="297"/>
        </pc:sldMkLst>
        <pc:spChg chg="add mod">
          <ac:chgData name="Futura Texas" userId="28a19e1200e037bf" providerId="LiveId" clId="{B5612479-7925-4BE3-9AB1-7458A8670AE2}" dt="2025-06-06T19:10:14.431" v="102"/>
          <ac:spMkLst>
            <pc:docMk/>
            <pc:sldMk cId="0" sldId="297"/>
            <ac:spMk id="10" creationId="{F344BC22-15EE-B38A-8A98-12EA92D0BE22}"/>
          </ac:spMkLst>
        </pc:spChg>
      </pc:sldChg>
      <pc:sldChg chg="addSp modSp">
        <pc:chgData name="Futura Texas" userId="28a19e1200e037bf" providerId="LiveId" clId="{B5612479-7925-4BE3-9AB1-7458A8670AE2}" dt="2025-06-06T19:07:35.338" v="68"/>
        <pc:sldMkLst>
          <pc:docMk/>
          <pc:sldMk cId="0" sldId="298"/>
        </pc:sldMkLst>
        <pc:spChg chg="add mod">
          <ac:chgData name="Futura Texas" userId="28a19e1200e037bf" providerId="LiveId" clId="{B5612479-7925-4BE3-9AB1-7458A8670AE2}" dt="2025-06-06T19:07:35.338" v="68"/>
          <ac:spMkLst>
            <pc:docMk/>
            <pc:sldMk cId="0" sldId="298"/>
            <ac:spMk id="8" creationId="{5B7018CB-9B73-576D-F2BB-E51867FC3A5B}"/>
          </ac:spMkLst>
        </pc:spChg>
      </pc:sldChg>
      <pc:sldChg chg="addSp modSp">
        <pc:chgData name="Futura Texas" userId="28a19e1200e037bf" providerId="LiveId" clId="{B5612479-7925-4BE3-9AB1-7458A8670AE2}" dt="2025-06-06T19:10:15.869" v="103"/>
        <pc:sldMkLst>
          <pc:docMk/>
          <pc:sldMk cId="0" sldId="299"/>
        </pc:sldMkLst>
        <pc:spChg chg="add mod">
          <ac:chgData name="Futura Texas" userId="28a19e1200e037bf" providerId="LiveId" clId="{B5612479-7925-4BE3-9AB1-7458A8670AE2}" dt="2025-06-06T19:10:15.869" v="103"/>
          <ac:spMkLst>
            <pc:docMk/>
            <pc:sldMk cId="0" sldId="299"/>
            <ac:spMk id="9" creationId="{19BEB671-10DD-7199-4560-37D29E619F63}"/>
          </ac:spMkLst>
        </pc:spChg>
      </pc:sldChg>
      <pc:sldChg chg="addSp modSp">
        <pc:chgData name="Futura Texas" userId="28a19e1200e037bf" providerId="LiveId" clId="{B5612479-7925-4BE3-9AB1-7458A8670AE2}" dt="2025-06-06T19:07:52.407" v="69"/>
        <pc:sldMkLst>
          <pc:docMk/>
          <pc:sldMk cId="0" sldId="300"/>
        </pc:sldMkLst>
        <pc:spChg chg="add mod">
          <ac:chgData name="Futura Texas" userId="28a19e1200e037bf" providerId="LiveId" clId="{B5612479-7925-4BE3-9AB1-7458A8670AE2}" dt="2025-06-06T19:07:52.407" v="69"/>
          <ac:spMkLst>
            <pc:docMk/>
            <pc:sldMk cId="0" sldId="300"/>
            <ac:spMk id="9" creationId="{C4DA2FC9-B82A-57F8-0B75-7F99F31AB1C1}"/>
          </ac:spMkLst>
        </pc:spChg>
      </pc:sldChg>
      <pc:sldChg chg="addSp modSp mod">
        <pc:chgData name="Futura Texas" userId="28a19e1200e037bf" providerId="LiveId" clId="{B5612479-7925-4BE3-9AB1-7458A8670AE2}" dt="2025-06-06T19:10:30.070" v="106" actId="1035"/>
        <pc:sldMkLst>
          <pc:docMk/>
          <pc:sldMk cId="0" sldId="301"/>
        </pc:sldMkLst>
        <pc:spChg chg="add mod">
          <ac:chgData name="Futura Texas" userId="28a19e1200e037bf" providerId="LiveId" clId="{B5612479-7925-4BE3-9AB1-7458A8670AE2}" dt="2025-06-06T19:10:30.070" v="106" actId="1035"/>
          <ac:spMkLst>
            <pc:docMk/>
            <pc:sldMk cId="0" sldId="301"/>
            <ac:spMk id="9" creationId="{FFBE7E7E-9474-D957-57E9-77BCABBA9594}"/>
          </ac:spMkLst>
        </pc:spChg>
      </pc:sldChg>
      <pc:sldChg chg="addSp modSp">
        <pc:chgData name="Futura Texas" userId="28a19e1200e037bf" providerId="LiveId" clId="{B5612479-7925-4BE3-9AB1-7458A8670AE2}" dt="2025-06-06T19:08:02.545" v="70"/>
        <pc:sldMkLst>
          <pc:docMk/>
          <pc:sldMk cId="0" sldId="302"/>
        </pc:sldMkLst>
        <pc:spChg chg="add mod">
          <ac:chgData name="Futura Texas" userId="28a19e1200e037bf" providerId="LiveId" clId="{B5612479-7925-4BE3-9AB1-7458A8670AE2}" dt="2025-06-06T19:08:02.545" v="70"/>
          <ac:spMkLst>
            <pc:docMk/>
            <pc:sldMk cId="0" sldId="302"/>
            <ac:spMk id="9" creationId="{F67E3AA0-1CD6-1FF8-A8D4-1309129A7304}"/>
          </ac:spMkLst>
        </pc:spChg>
      </pc:sldChg>
      <pc:sldChg chg="addSp modSp mod">
        <pc:chgData name="Futura Texas" userId="28a19e1200e037bf" providerId="LiveId" clId="{B5612479-7925-4BE3-9AB1-7458A8670AE2}" dt="2025-06-06T19:10:36.008" v="109" actId="1035"/>
        <pc:sldMkLst>
          <pc:docMk/>
          <pc:sldMk cId="0" sldId="303"/>
        </pc:sldMkLst>
        <pc:spChg chg="add mod">
          <ac:chgData name="Futura Texas" userId="28a19e1200e037bf" providerId="LiveId" clId="{B5612479-7925-4BE3-9AB1-7458A8670AE2}" dt="2025-06-06T19:10:36.008" v="109" actId="1035"/>
          <ac:spMkLst>
            <pc:docMk/>
            <pc:sldMk cId="0" sldId="303"/>
            <ac:spMk id="9" creationId="{48779E1F-F04B-0B9D-70E2-05AB3EA68CFC}"/>
          </ac:spMkLst>
        </pc:spChg>
      </pc:sldChg>
      <pc:sldChg chg="addSp modSp">
        <pc:chgData name="Futura Texas" userId="28a19e1200e037bf" providerId="LiveId" clId="{B5612479-7925-4BE3-9AB1-7458A8670AE2}" dt="2025-06-06T19:08:15.959" v="71"/>
        <pc:sldMkLst>
          <pc:docMk/>
          <pc:sldMk cId="0" sldId="304"/>
        </pc:sldMkLst>
        <pc:spChg chg="add mod">
          <ac:chgData name="Futura Texas" userId="28a19e1200e037bf" providerId="LiveId" clId="{B5612479-7925-4BE3-9AB1-7458A8670AE2}" dt="2025-06-06T19:08:15.959" v="71"/>
          <ac:spMkLst>
            <pc:docMk/>
            <pc:sldMk cId="0" sldId="304"/>
            <ac:spMk id="8" creationId="{9D87E99D-F016-08AD-6974-A8357BEAFBD1}"/>
          </ac:spMkLst>
        </pc:spChg>
      </pc:sldChg>
      <pc:sldChg chg="addSp modSp mod">
        <pc:chgData name="Futura Texas" userId="28a19e1200e037bf" providerId="LiveId" clId="{B5612479-7925-4BE3-9AB1-7458A8670AE2}" dt="2025-06-06T19:10:54.805" v="125" actId="20577"/>
        <pc:sldMkLst>
          <pc:docMk/>
          <pc:sldMk cId="0" sldId="305"/>
        </pc:sldMkLst>
        <pc:spChg chg="add mod">
          <ac:chgData name="Futura Texas" userId="28a19e1200e037bf" providerId="LiveId" clId="{B5612479-7925-4BE3-9AB1-7458A8670AE2}" dt="2025-06-06T19:10:54.805" v="125" actId="20577"/>
          <ac:spMkLst>
            <pc:docMk/>
            <pc:sldMk cId="0" sldId="305"/>
            <ac:spMk id="9" creationId="{70FABB9E-AFD5-66CE-5713-B2ABD2DE523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5.xml"/><Relationship Id="rId18" Type="http://schemas.openxmlformats.org/officeDocument/2006/relationships/slide" Target="slide45.xml"/><Relationship Id="rId26" Type="http://schemas.openxmlformats.org/officeDocument/2006/relationships/slide" Target="slide17.xml"/><Relationship Id="rId3" Type="http://schemas.openxmlformats.org/officeDocument/2006/relationships/image" Target="../media/image2.svg"/><Relationship Id="rId21" Type="http://schemas.openxmlformats.org/officeDocument/2006/relationships/slide" Target="slide23.xml"/><Relationship Id="rId7" Type="http://schemas.openxmlformats.org/officeDocument/2006/relationships/slide" Target="slide3.xml"/><Relationship Id="rId12" Type="http://schemas.openxmlformats.org/officeDocument/2006/relationships/slide" Target="slide43.xml"/><Relationship Id="rId17" Type="http://schemas.openxmlformats.org/officeDocument/2006/relationships/slide" Target="slide37.xml"/><Relationship Id="rId25" Type="http://schemas.openxmlformats.org/officeDocument/2006/relationships/slide" Target="slide9.xml"/><Relationship Id="rId2" Type="http://schemas.openxmlformats.org/officeDocument/2006/relationships/image" Target="../media/image1.png"/><Relationship Id="rId16" Type="http://schemas.openxmlformats.org/officeDocument/2006/relationships/slide" Target="slide29.xml"/><Relationship Id="rId20" Type="http://schemas.openxmlformats.org/officeDocument/2006/relationships/slide" Target="slide15.xml"/><Relationship Id="rId29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35.xml"/><Relationship Id="rId24" Type="http://schemas.openxmlformats.org/officeDocument/2006/relationships/slide" Target="slide47.xml"/><Relationship Id="rId5" Type="http://schemas.openxmlformats.org/officeDocument/2006/relationships/image" Target="../media/image7.svg"/><Relationship Id="rId15" Type="http://schemas.openxmlformats.org/officeDocument/2006/relationships/slide" Target="slide21.xml"/><Relationship Id="rId23" Type="http://schemas.openxmlformats.org/officeDocument/2006/relationships/slide" Target="slide39.xml"/><Relationship Id="rId28" Type="http://schemas.openxmlformats.org/officeDocument/2006/relationships/slide" Target="slide33.xml"/><Relationship Id="rId10" Type="http://schemas.openxmlformats.org/officeDocument/2006/relationships/slide" Target="slide27.xml"/><Relationship Id="rId19" Type="http://schemas.openxmlformats.org/officeDocument/2006/relationships/slide" Target="slide7.xml"/><Relationship Id="rId4" Type="http://schemas.openxmlformats.org/officeDocument/2006/relationships/image" Target="../media/image6.png"/><Relationship Id="rId9" Type="http://schemas.openxmlformats.org/officeDocument/2006/relationships/slide" Target="slide19.xml"/><Relationship Id="rId14" Type="http://schemas.openxmlformats.org/officeDocument/2006/relationships/slide" Target="slide13.xml"/><Relationship Id="rId22" Type="http://schemas.openxmlformats.org/officeDocument/2006/relationships/slide" Target="slide31.xml"/><Relationship Id="rId27" Type="http://schemas.openxmlformats.org/officeDocument/2006/relationships/slide" Target="slide25.xml"/><Relationship Id="rId30" Type="http://schemas.openxmlformats.org/officeDocument/2006/relationships/slide" Target="slide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slide" Target="slide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slide" Target="slide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slide" Target="slid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slide" Target="slide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8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2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815714" y="7718841"/>
            <a:ext cx="4887171" cy="3078918"/>
          </a:xfrm>
          <a:custGeom>
            <a:avLst/>
            <a:gdLst/>
            <a:ahLst/>
            <a:cxnLst/>
            <a:rect l="l" t="t" r="r" b="b"/>
            <a:pathLst>
              <a:path w="4887171" h="3078918">
                <a:moveTo>
                  <a:pt x="0" y="0"/>
                </a:moveTo>
                <a:lnTo>
                  <a:pt x="4887172" y="0"/>
                </a:lnTo>
                <a:lnTo>
                  <a:pt x="4887172" y="3078918"/>
                </a:lnTo>
                <a:lnTo>
                  <a:pt x="0" y="30789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155067" y="7240718"/>
            <a:ext cx="3738664" cy="3662333"/>
          </a:xfrm>
          <a:custGeom>
            <a:avLst/>
            <a:gdLst/>
            <a:ahLst/>
            <a:cxnLst/>
            <a:rect l="l" t="t" r="r" b="b"/>
            <a:pathLst>
              <a:path w="3738664" h="3662333">
                <a:moveTo>
                  <a:pt x="0" y="0"/>
                </a:moveTo>
                <a:lnTo>
                  <a:pt x="3738664" y="0"/>
                </a:lnTo>
                <a:lnTo>
                  <a:pt x="3738664" y="3662333"/>
                </a:lnTo>
                <a:lnTo>
                  <a:pt x="0" y="36623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640493" y="1181551"/>
            <a:ext cx="11007013" cy="7180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49"/>
              </a:lnSpc>
            </a:pPr>
            <a:r>
              <a:rPr lang="en-US" sz="19535">
                <a:solidFill>
                  <a:srgbClr val="E9B344"/>
                </a:solidFill>
                <a:latin typeface="Blank"/>
                <a:ea typeface="Blank"/>
                <a:cs typeface="Blank"/>
                <a:sym typeface="Blank"/>
              </a:rPr>
              <a:t>JEOIPARDY DEL ESPACIO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67448" y="8080028"/>
            <a:ext cx="5584556" cy="5584556"/>
          </a:xfrm>
          <a:custGeom>
            <a:avLst/>
            <a:gdLst/>
            <a:ahLst/>
            <a:cxnLst/>
            <a:rect l="l" t="t" r="r" b="b"/>
            <a:pathLst>
              <a:path w="5584556" h="5584556">
                <a:moveTo>
                  <a:pt x="0" y="0"/>
                </a:moveTo>
                <a:lnTo>
                  <a:pt x="5584555" y="0"/>
                </a:lnTo>
                <a:lnTo>
                  <a:pt x="5584555" y="5584556"/>
                </a:lnTo>
                <a:lnTo>
                  <a:pt x="0" y="5584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94689" y="4036633"/>
            <a:ext cx="11698622" cy="3279179"/>
            <a:chOff x="0" y="0"/>
            <a:chExt cx="3081118" cy="8636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1119" cy="863652"/>
            </a:xfrm>
            <a:custGeom>
              <a:avLst/>
              <a:gdLst/>
              <a:ahLst/>
              <a:cxnLst/>
              <a:rect l="l" t="t" r="r" b="b"/>
              <a:pathLst>
                <a:path w="3081119" h="86365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829901"/>
                  </a:lnTo>
                  <a:cubicBezTo>
                    <a:pt x="3081119" y="838853"/>
                    <a:pt x="3077563" y="847437"/>
                    <a:pt x="3071233" y="853767"/>
                  </a:cubicBezTo>
                  <a:cubicBezTo>
                    <a:pt x="3064904" y="860096"/>
                    <a:pt x="3056319" y="863652"/>
                    <a:pt x="3047368" y="863652"/>
                  </a:cubicBezTo>
                  <a:lnTo>
                    <a:pt x="33751" y="863652"/>
                  </a:lnTo>
                  <a:cubicBezTo>
                    <a:pt x="24800" y="863652"/>
                    <a:pt x="16215" y="860096"/>
                    <a:pt x="9885" y="853767"/>
                  </a:cubicBezTo>
                  <a:cubicBezTo>
                    <a:pt x="3556" y="847437"/>
                    <a:pt x="0" y="838853"/>
                    <a:pt x="0" y="82990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81118" cy="901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How do you say, “I like...”, in Spanish?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000000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Answer: “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Me gusta...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”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70F3ADB-CB97-7920-FCF3-631780EBD45B}"/>
              </a:ext>
            </a:extLst>
          </p:cNvPr>
          <p:cNvSpPr txBox="1"/>
          <p:nvPr/>
        </p:nvSpPr>
        <p:spPr>
          <a:xfrm>
            <a:off x="8686800" y="6678053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5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285552" y="-1236289"/>
            <a:ext cx="4085654" cy="4114800"/>
          </a:xfrm>
          <a:custGeom>
            <a:avLst/>
            <a:gdLst/>
            <a:ahLst/>
            <a:cxnLst/>
            <a:rect l="l" t="t" r="r" b="b"/>
            <a:pathLst>
              <a:path w="4085654" h="4114800">
                <a:moveTo>
                  <a:pt x="0" y="0"/>
                </a:moveTo>
                <a:lnTo>
                  <a:pt x="4085654" y="0"/>
                </a:lnTo>
                <a:lnTo>
                  <a:pt x="40856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650684" y="7445299"/>
            <a:ext cx="4367535" cy="4278364"/>
          </a:xfrm>
          <a:custGeom>
            <a:avLst/>
            <a:gdLst/>
            <a:ahLst/>
            <a:cxnLst/>
            <a:rect l="l" t="t" r="r" b="b"/>
            <a:pathLst>
              <a:path w="4367535" h="4278364">
                <a:moveTo>
                  <a:pt x="0" y="0"/>
                </a:moveTo>
                <a:lnTo>
                  <a:pt x="4367535" y="0"/>
                </a:lnTo>
                <a:lnTo>
                  <a:pt x="4367535" y="4278365"/>
                </a:lnTo>
                <a:lnTo>
                  <a:pt x="0" y="42783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What shape is a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círculo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?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FF5BCBF-C337-8A90-67A1-24A7556AF1A0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7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285552" y="-1236289"/>
            <a:ext cx="4085654" cy="4114800"/>
          </a:xfrm>
          <a:custGeom>
            <a:avLst/>
            <a:gdLst/>
            <a:ahLst/>
            <a:cxnLst/>
            <a:rect l="l" t="t" r="r" b="b"/>
            <a:pathLst>
              <a:path w="4085654" h="4114800">
                <a:moveTo>
                  <a:pt x="0" y="0"/>
                </a:moveTo>
                <a:lnTo>
                  <a:pt x="4085654" y="0"/>
                </a:lnTo>
                <a:lnTo>
                  <a:pt x="40856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650684" y="7445299"/>
            <a:ext cx="4367535" cy="4278364"/>
          </a:xfrm>
          <a:custGeom>
            <a:avLst/>
            <a:gdLst/>
            <a:ahLst/>
            <a:cxnLst/>
            <a:rect l="l" t="t" r="r" b="b"/>
            <a:pathLst>
              <a:path w="4367535" h="4278364">
                <a:moveTo>
                  <a:pt x="0" y="0"/>
                </a:moveTo>
                <a:lnTo>
                  <a:pt x="4367535" y="0"/>
                </a:lnTo>
                <a:lnTo>
                  <a:pt x="4367535" y="4278365"/>
                </a:lnTo>
                <a:lnTo>
                  <a:pt x="0" y="42783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3294689" y="4036633"/>
            <a:ext cx="11698622" cy="3408666"/>
            <a:chOff x="0" y="0"/>
            <a:chExt cx="3081118" cy="8977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81119" cy="897756"/>
            </a:xfrm>
            <a:custGeom>
              <a:avLst/>
              <a:gdLst/>
              <a:ahLst/>
              <a:cxnLst/>
              <a:rect l="l" t="t" r="r" b="b"/>
              <a:pathLst>
                <a:path w="3081119" h="897756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864005"/>
                  </a:lnTo>
                  <a:cubicBezTo>
                    <a:pt x="3081119" y="872956"/>
                    <a:pt x="3077563" y="881541"/>
                    <a:pt x="3071233" y="887870"/>
                  </a:cubicBezTo>
                  <a:cubicBezTo>
                    <a:pt x="3064904" y="894200"/>
                    <a:pt x="3056319" y="897756"/>
                    <a:pt x="3047368" y="897756"/>
                  </a:cubicBezTo>
                  <a:lnTo>
                    <a:pt x="33751" y="897756"/>
                  </a:lnTo>
                  <a:cubicBezTo>
                    <a:pt x="24800" y="897756"/>
                    <a:pt x="16215" y="894200"/>
                    <a:pt x="9885" y="887870"/>
                  </a:cubicBezTo>
                  <a:cubicBezTo>
                    <a:pt x="3556" y="881541"/>
                    <a:pt x="0" y="872956"/>
                    <a:pt x="0" y="864005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81118" cy="935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523640" y="5573170"/>
            <a:ext cx="1451132" cy="145113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What shape is a</a:t>
            </a: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 círculo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A circle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EF7C2DB8-A9BA-322F-800A-878046114C12}"/>
              </a:ext>
            </a:extLst>
          </p:cNvPr>
          <p:cNvSpPr txBox="1"/>
          <p:nvPr/>
        </p:nvSpPr>
        <p:spPr>
          <a:xfrm>
            <a:off x="8686800" y="6667500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7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285552" y="-1236289"/>
            <a:ext cx="4085654" cy="4114800"/>
          </a:xfrm>
          <a:custGeom>
            <a:avLst/>
            <a:gdLst/>
            <a:ahLst/>
            <a:cxnLst/>
            <a:rect l="l" t="t" r="r" b="b"/>
            <a:pathLst>
              <a:path w="4085654" h="4114800">
                <a:moveTo>
                  <a:pt x="0" y="0"/>
                </a:moveTo>
                <a:lnTo>
                  <a:pt x="4085654" y="0"/>
                </a:lnTo>
                <a:lnTo>
                  <a:pt x="40856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650684" y="7445299"/>
            <a:ext cx="4367535" cy="4278364"/>
          </a:xfrm>
          <a:custGeom>
            <a:avLst/>
            <a:gdLst/>
            <a:ahLst/>
            <a:cxnLst/>
            <a:rect l="l" t="t" r="r" b="b"/>
            <a:pathLst>
              <a:path w="4367535" h="4278364">
                <a:moveTo>
                  <a:pt x="0" y="0"/>
                </a:moveTo>
                <a:lnTo>
                  <a:pt x="4367535" y="0"/>
                </a:lnTo>
                <a:lnTo>
                  <a:pt x="4367535" y="4278365"/>
                </a:lnTo>
                <a:lnTo>
                  <a:pt x="0" y="42783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3294689" y="4036633"/>
            <a:ext cx="11698622" cy="1955536"/>
            <a:chOff x="0" y="0"/>
            <a:chExt cx="3081118" cy="5150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81119" cy="515038"/>
            </a:xfrm>
            <a:custGeom>
              <a:avLst/>
              <a:gdLst/>
              <a:ahLst/>
              <a:cxnLst/>
              <a:rect l="l" t="t" r="r" b="b"/>
              <a:pathLst>
                <a:path w="3081119" h="515038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81287"/>
                  </a:lnTo>
                  <a:cubicBezTo>
                    <a:pt x="3081119" y="490239"/>
                    <a:pt x="3077563" y="498823"/>
                    <a:pt x="3071233" y="505153"/>
                  </a:cubicBezTo>
                  <a:cubicBezTo>
                    <a:pt x="3064904" y="511482"/>
                    <a:pt x="3056319" y="515038"/>
                    <a:pt x="3047368" y="515038"/>
                  </a:cubicBezTo>
                  <a:lnTo>
                    <a:pt x="33751" y="515038"/>
                  </a:lnTo>
                  <a:cubicBezTo>
                    <a:pt x="24800" y="515038"/>
                    <a:pt x="16215" y="511482"/>
                    <a:pt x="9885" y="505153"/>
                  </a:cubicBezTo>
                  <a:cubicBezTo>
                    <a:pt x="3556" y="498823"/>
                    <a:pt x="0" y="490239"/>
                    <a:pt x="0" y="481287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81118" cy="553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973533" y="4208026"/>
            <a:ext cx="1367757" cy="1196787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294689" y="4436077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How do you say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triangle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 in Spanish?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5BD83C57-5D5F-3E6E-E9B9-809E27AC5CDD}"/>
              </a:ext>
            </a:extLst>
          </p:cNvPr>
          <p:cNvSpPr txBox="1"/>
          <p:nvPr/>
        </p:nvSpPr>
        <p:spPr>
          <a:xfrm>
            <a:off x="12801607" y="5203225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7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285552" y="-1236289"/>
            <a:ext cx="4085654" cy="4114800"/>
          </a:xfrm>
          <a:custGeom>
            <a:avLst/>
            <a:gdLst/>
            <a:ahLst/>
            <a:cxnLst/>
            <a:rect l="l" t="t" r="r" b="b"/>
            <a:pathLst>
              <a:path w="4085654" h="4114800">
                <a:moveTo>
                  <a:pt x="0" y="0"/>
                </a:moveTo>
                <a:lnTo>
                  <a:pt x="4085654" y="0"/>
                </a:lnTo>
                <a:lnTo>
                  <a:pt x="40856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650684" y="7445299"/>
            <a:ext cx="4367535" cy="4278364"/>
          </a:xfrm>
          <a:custGeom>
            <a:avLst/>
            <a:gdLst/>
            <a:ahLst/>
            <a:cxnLst/>
            <a:rect l="l" t="t" r="r" b="b"/>
            <a:pathLst>
              <a:path w="4367535" h="4278364">
                <a:moveTo>
                  <a:pt x="0" y="0"/>
                </a:moveTo>
                <a:lnTo>
                  <a:pt x="4367535" y="0"/>
                </a:lnTo>
                <a:lnTo>
                  <a:pt x="4367535" y="4278365"/>
                </a:lnTo>
                <a:lnTo>
                  <a:pt x="0" y="42783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3294689" y="4036633"/>
            <a:ext cx="11698622" cy="3106530"/>
            <a:chOff x="0" y="0"/>
            <a:chExt cx="3081118" cy="8181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81119" cy="818181"/>
            </a:xfrm>
            <a:custGeom>
              <a:avLst/>
              <a:gdLst/>
              <a:ahLst/>
              <a:cxnLst/>
              <a:rect l="l" t="t" r="r" b="b"/>
              <a:pathLst>
                <a:path w="3081119" h="818181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784430"/>
                  </a:lnTo>
                  <a:cubicBezTo>
                    <a:pt x="3081119" y="793381"/>
                    <a:pt x="3077563" y="801966"/>
                    <a:pt x="3071233" y="808295"/>
                  </a:cubicBezTo>
                  <a:cubicBezTo>
                    <a:pt x="3064904" y="814625"/>
                    <a:pt x="3056319" y="818181"/>
                    <a:pt x="3047368" y="818181"/>
                  </a:cubicBezTo>
                  <a:lnTo>
                    <a:pt x="33751" y="818181"/>
                  </a:lnTo>
                  <a:cubicBezTo>
                    <a:pt x="24800" y="818181"/>
                    <a:pt x="16215" y="814625"/>
                    <a:pt x="9885" y="808295"/>
                  </a:cubicBezTo>
                  <a:cubicBezTo>
                    <a:pt x="3556" y="801966"/>
                    <a:pt x="0" y="793381"/>
                    <a:pt x="0" y="784430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81118" cy="856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973533" y="4208026"/>
            <a:ext cx="1367757" cy="1196787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294689" y="4436077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How do you say triangle in Spanish?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000000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Triángulo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6BF615C9-1D4C-7A07-7870-0D089DA1AAB0}"/>
              </a:ext>
            </a:extLst>
          </p:cNvPr>
          <p:cNvSpPr txBox="1"/>
          <p:nvPr/>
        </p:nvSpPr>
        <p:spPr>
          <a:xfrm>
            <a:off x="8669338" y="6340817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7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285552" y="-1236289"/>
            <a:ext cx="4085654" cy="4114800"/>
          </a:xfrm>
          <a:custGeom>
            <a:avLst/>
            <a:gdLst/>
            <a:ahLst/>
            <a:cxnLst/>
            <a:rect l="l" t="t" r="r" b="b"/>
            <a:pathLst>
              <a:path w="4085654" h="4114800">
                <a:moveTo>
                  <a:pt x="0" y="0"/>
                </a:moveTo>
                <a:lnTo>
                  <a:pt x="4085654" y="0"/>
                </a:lnTo>
                <a:lnTo>
                  <a:pt x="40856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650684" y="7445299"/>
            <a:ext cx="4367535" cy="4278364"/>
          </a:xfrm>
          <a:custGeom>
            <a:avLst/>
            <a:gdLst/>
            <a:ahLst/>
            <a:cxnLst/>
            <a:rect l="l" t="t" r="r" b="b"/>
            <a:pathLst>
              <a:path w="4367535" h="4278364">
                <a:moveTo>
                  <a:pt x="0" y="0"/>
                </a:moveTo>
                <a:lnTo>
                  <a:pt x="4367535" y="0"/>
                </a:lnTo>
                <a:lnTo>
                  <a:pt x="4367535" y="4278365"/>
                </a:lnTo>
                <a:lnTo>
                  <a:pt x="0" y="42783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What shape is a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rectángulo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?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14C8A8B1-9C84-0347-E03F-3AB0FA85D91D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7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285552" y="-1236289"/>
            <a:ext cx="4085654" cy="4114800"/>
          </a:xfrm>
          <a:custGeom>
            <a:avLst/>
            <a:gdLst/>
            <a:ahLst/>
            <a:cxnLst/>
            <a:rect l="l" t="t" r="r" b="b"/>
            <a:pathLst>
              <a:path w="4085654" h="4114800">
                <a:moveTo>
                  <a:pt x="0" y="0"/>
                </a:moveTo>
                <a:lnTo>
                  <a:pt x="4085654" y="0"/>
                </a:lnTo>
                <a:lnTo>
                  <a:pt x="40856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650684" y="7445299"/>
            <a:ext cx="4367535" cy="4278364"/>
          </a:xfrm>
          <a:custGeom>
            <a:avLst/>
            <a:gdLst/>
            <a:ahLst/>
            <a:cxnLst/>
            <a:rect l="l" t="t" r="r" b="b"/>
            <a:pathLst>
              <a:path w="4367535" h="4278364">
                <a:moveTo>
                  <a:pt x="0" y="0"/>
                </a:moveTo>
                <a:lnTo>
                  <a:pt x="4367535" y="0"/>
                </a:lnTo>
                <a:lnTo>
                  <a:pt x="4367535" y="4278365"/>
                </a:lnTo>
                <a:lnTo>
                  <a:pt x="0" y="42783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3294689" y="4036633"/>
            <a:ext cx="11698622" cy="3221630"/>
            <a:chOff x="0" y="0"/>
            <a:chExt cx="3081118" cy="8484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81119" cy="848495"/>
            </a:xfrm>
            <a:custGeom>
              <a:avLst/>
              <a:gdLst/>
              <a:ahLst/>
              <a:cxnLst/>
              <a:rect l="l" t="t" r="r" b="b"/>
              <a:pathLst>
                <a:path w="3081119" h="848495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814744"/>
                  </a:lnTo>
                  <a:cubicBezTo>
                    <a:pt x="3081119" y="823696"/>
                    <a:pt x="3077563" y="832280"/>
                    <a:pt x="3071233" y="838610"/>
                  </a:cubicBezTo>
                  <a:cubicBezTo>
                    <a:pt x="3064904" y="844939"/>
                    <a:pt x="3056319" y="848495"/>
                    <a:pt x="3047368" y="848495"/>
                  </a:cubicBezTo>
                  <a:lnTo>
                    <a:pt x="33751" y="848495"/>
                  </a:lnTo>
                  <a:cubicBezTo>
                    <a:pt x="24800" y="848495"/>
                    <a:pt x="16215" y="844939"/>
                    <a:pt x="9885" y="838610"/>
                  </a:cubicBezTo>
                  <a:cubicBezTo>
                    <a:pt x="3556" y="832280"/>
                    <a:pt x="0" y="823696"/>
                    <a:pt x="0" y="814744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81118" cy="8865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959726" y="4634305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What shape is a </a:t>
            </a: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rectángulo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Rectangle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706296" y="5859637"/>
            <a:ext cx="2697639" cy="812886"/>
            <a:chOff x="0" y="0"/>
            <a:chExt cx="710489" cy="2140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10489" cy="214093"/>
            </a:xfrm>
            <a:custGeom>
              <a:avLst/>
              <a:gdLst/>
              <a:ahLst/>
              <a:cxnLst/>
              <a:rect l="l" t="t" r="r" b="b"/>
              <a:pathLst>
                <a:path w="710489" h="214093">
                  <a:moveTo>
                    <a:pt x="0" y="0"/>
                  </a:moveTo>
                  <a:lnTo>
                    <a:pt x="710489" y="0"/>
                  </a:lnTo>
                  <a:lnTo>
                    <a:pt x="710489" y="214093"/>
                  </a:lnTo>
                  <a:lnTo>
                    <a:pt x="0" y="214093"/>
                  </a:ln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710489" cy="252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7">
            <a:extLst>
              <a:ext uri="{FF2B5EF4-FFF2-40B4-BE49-F238E27FC236}">
                <a16:creationId xmlns:a16="http://schemas.microsoft.com/office/drawing/2014/main" id="{A34C8701-86BE-0CE8-616D-DB05A8079124}"/>
              </a:ext>
            </a:extLst>
          </p:cNvPr>
          <p:cNvSpPr txBox="1"/>
          <p:nvPr/>
        </p:nvSpPr>
        <p:spPr>
          <a:xfrm>
            <a:off x="8577924" y="6503053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7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285552" y="-1236289"/>
            <a:ext cx="4085654" cy="4114800"/>
          </a:xfrm>
          <a:custGeom>
            <a:avLst/>
            <a:gdLst/>
            <a:ahLst/>
            <a:cxnLst/>
            <a:rect l="l" t="t" r="r" b="b"/>
            <a:pathLst>
              <a:path w="4085654" h="4114800">
                <a:moveTo>
                  <a:pt x="0" y="0"/>
                </a:moveTo>
                <a:lnTo>
                  <a:pt x="4085654" y="0"/>
                </a:lnTo>
                <a:lnTo>
                  <a:pt x="40856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650684" y="7445299"/>
            <a:ext cx="4367535" cy="4278364"/>
          </a:xfrm>
          <a:custGeom>
            <a:avLst/>
            <a:gdLst/>
            <a:ahLst/>
            <a:cxnLst/>
            <a:rect l="l" t="t" r="r" b="b"/>
            <a:pathLst>
              <a:path w="4367535" h="4278364">
                <a:moveTo>
                  <a:pt x="0" y="0"/>
                </a:moveTo>
                <a:lnTo>
                  <a:pt x="4367535" y="0"/>
                </a:lnTo>
                <a:lnTo>
                  <a:pt x="4367535" y="4278365"/>
                </a:lnTo>
                <a:lnTo>
                  <a:pt x="0" y="42783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How do you say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cuadrado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 in English?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DD78B596-28C4-00E8-90EA-C6AB1011F3C9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7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285552" y="-1236289"/>
            <a:ext cx="4085654" cy="4114800"/>
          </a:xfrm>
          <a:custGeom>
            <a:avLst/>
            <a:gdLst/>
            <a:ahLst/>
            <a:cxnLst/>
            <a:rect l="l" t="t" r="r" b="b"/>
            <a:pathLst>
              <a:path w="4085654" h="4114800">
                <a:moveTo>
                  <a:pt x="0" y="0"/>
                </a:moveTo>
                <a:lnTo>
                  <a:pt x="4085654" y="0"/>
                </a:lnTo>
                <a:lnTo>
                  <a:pt x="40856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650684" y="7445299"/>
            <a:ext cx="4367535" cy="4278364"/>
          </a:xfrm>
          <a:custGeom>
            <a:avLst/>
            <a:gdLst/>
            <a:ahLst/>
            <a:cxnLst/>
            <a:rect l="l" t="t" r="r" b="b"/>
            <a:pathLst>
              <a:path w="4367535" h="4278364">
                <a:moveTo>
                  <a:pt x="0" y="0"/>
                </a:moveTo>
                <a:lnTo>
                  <a:pt x="4367535" y="0"/>
                </a:lnTo>
                <a:lnTo>
                  <a:pt x="4367535" y="4278365"/>
                </a:lnTo>
                <a:lnTo>
                  <a:pt x="0" y="42783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3294689" y="4036633"/>
            <a:ext cx="11698622" cy="3207242"/>
            <a:chOff x="0" y="0"/>
            <a:chExt cx="3081118" cy="8447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81119" cy="844706"/>
            </a:xfrm>
            <a:custGeom>
              <a:avLst/>
              <a:gdLst/>
              <a:ahLst/>
              <a:cxnLst/>
              <a:rect l="l" t="t" r="r" b="b"/>
              <a:pathLst>
                <a:path w="3081119" h="844706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810955"/>
                  </a:lnTo>
                  <a:cubicBezTo>
                    <a:pt x="3081119" y="819906"/>
                    <a:pt x="3077563" y="828491"/>
                    <a:pt x="3071233" y="834820"/>
                  </a:cubicBezTo>
                  <a:cubicBezTo>
                    <a:pt x="3064904" y="841150"/>
                    <a:pt x="3056319" y="844706"/>
                    <a:pt x="3047368" y="844706"/>
                  </a:cubicBezTo>
                  <a:lnTo>
                    <a:pt x="33751" y="844706"/>
                  </a:lnTo>
                  <a:cubicBezTo>
                    <a:pt x="24800" y="844706"/>
                    <a:pt x="16215" y="841150"/>
                    <a:pt x="9885" y="834820"/>
                  </a:cubicBezTo>
                  <a:cubicBezTo>
                    <a:pt x="3556" y="828491"/>
                    <a:pt x="0" y="819906"/>
                    <a:pt x="0" y="810955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81118" cy="8828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410133" y="5712709"/>
            <a:ext cx="1311539" cy="1311593"/>
            <a:chOff x="0" y="0"/>
            <a:chExt cx="345426" cy="3454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5426" cy="345440"/>
            </a:xfrm>
            <a:custGeom>
              <a:avLst/>
              <a:gdLst/>
              <a:ahLst/>
              <a:cxnLst/>
              <a:rect l="l" t="t" r="r" b="b"/>
              <a:pathLst>
                <a:path w="345426" h="345440">
                  <a:moveTo>
                    <a:pt x="0" y="0"/>
                  </a:moveTo>
                  <a:lnTo>
                    <a:pt x="345426" y="0"/>
                  </a:lnTo>
                  <a:lnTo>
                    <a:pt x="345426" y="345440"/>
                  </a:lnTo>
                  <a:lnTo>
                    <a:pt x="0" y="345440"/>
                  </a:ln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45426" cy="383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How do you say cuadrado in English?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000000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Square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84D856F-629E-F443-6525-028E4BB874F4}"/>
              </a:ext>
            </a:extLst>
          </p:cNvPr>
          <p:cNvSpPr txBox="1"/>
          <p:nvPr/>
        </p:nvSpPr>
        <p:spPr>
          <a:xfrm>
            <a:off x="8749440" y="6533229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7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878220" y="7356012"/>
            <a:ext cx="4057065" cy="4134589"/>
          </a:xfrm>
          <a:custGeom>
            <a:avLst/>
            <a:gdLst/>
            <a:ahLst/>
            <a:cxnLst/>
            <a:rect l="l" t="t" r="r" b="b"/>
            <a:pathLst>
              <a:path w="4057065" h="4134589">
                <a:moveTo>
                  <a:pt x="0" y="0"/>
                </a:moveTo>
                <a:lnTo>
                  <a:pt x="4057065" y="0"/>
                </a:lnTo>
                <a:lnTo>
                  <a:pt x="4057065" y="4134589"/>
                </a:lnTo>
                <a:lnTo>
                  <a:pt x="0" y="4134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How do you say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azul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 in English?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FBE0D1BE-E088-8244-C0A8-883DB91C811B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5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527485" y="1861505"/>
            <a:ext cx="13233030" cy="7625462"/>
            <a:chOff x="0" y="0"/>
            <a:chExt cx="3485243" cy="20083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85243" cy="2008352"/>
            </a:xfrm>
            <a:custGeom>
              <a:avLst/>
              <a:gdLst/>
              <a:ahLst/>
              <a:cxnLst/>
              <a:rect l="l" t="t" r="r" b="b"/>
              <a:pathLst>
                <a:path w="3485243" h="2008352">
                  <a:moveTo>
                    <a:pt x="29837" y="0"/>
                  </a:moveTo>
                  <a:lnTo>
                    <a:pt x="3455405" y="0"/>
                  </a:lnTo>
                  <a:cubicBezTo>
                    <a:pt x="3471884" y="0"/>
                    <a:pt x="3485243" y="13359"/>
                    <a:pt x="3485243" y="29837"/>
                  </a:cubicBezTo>
                  <a:lnTo>
                    <a:pt x="3485243" y="1978515"/>
                  </a:lnTo>
                  <a:cubicBezTo>
                    <a:pt x="3485243" y="1994993"/>
                    <a:pt x="3471884" y="2008352"/>
                    <a:pt x="3455405" y="2008352"/>
                  </a:cubicBezTo>
                  <a:lnTo>
                    <a:pt x="29837" y="2008352"/>
                  </a:lnTo>
                  <a:cubicBezTo>
                    <a:pt x="13359" y="2008352"/>
                    <a:pt x="0" y="1994993"/>
                    <a:pt x="0" y="1978515"/>
                  </a:cubicBezTo>
                  <a:lnTo>
                    <a:pt x="0" y="29837"/>
                  </a:lnTo>
                  <a:cubicBezTo>
                    <a:pt x="0" y="13359"/>
                    <a:pt x="13359" y="0"/>
                    <a:pt x="2983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485243" cy="2046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285552" y="-1236289"/>
            <a:ext cx="4085654" cy="4114800"/>
          </a:xfrm>
          <a:custGeom>
            <a:avLst/>
            <a:gdLst/>
            <a:ahLst/>
            <a:cxnLst/>
            <a:rect l="l" t="t" r="r" b="b"/>
            <a:pathLst>
              <a:path w="4085654" h="4114800">
                <a:moveTo>
                  <a:pt x="0" y="0"/>
                </a:moveTo>
                <a:lnTo>
                  <a:pt x="4085654" y="0"/>
                </a:lnTo>
                <a:lnTo>
                  <a:pt x="40856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5193119" y="369393"/>
            <a:ext cx="7901763" cy="1318614"/>
            <a:chOff x="0" y="0"/>
            <a:chExt cx="2081123" cy="3472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81123" cy="347289"/>
            </a:xfrm>
            <a:custGeom>
              <a:avLst/>
              <a:gdLst/>
              <a:ahLst/>
              <a:cxnLst/>
              <a:rect l="l" t="t" r="r" b="b"/>
              <a:pathLst>
                <a:path w="2081123" h="347289">
                  <a:moveTo>
                    <a:pt x="49968" y="0"/>
                  </a:moveTo>
                  <a:lnTo>
                    <a:pt x="2031155" y="0"/>
                  </a:lnTo>
                  <a:cubicBezTo>
                    <a:pt x="2058751" y="0"/>
                    <a:pt x="2081123" y="22372"/>
                    <a:pt x="2081123" y="49968"/>
                  </a:cubicBezTo>
                  <a:lnTo>
                    <a:pt x="2081123" y="297321"/>
                  </a:lnTo>
                  <a:cubicBezTo>
                    <a:pt x="2081123" y="324918"/>
                    <a:pt x="2058751" y="347289"/>
                    <a:pt x="2031155" y="347289"/>
                  </a:cubicBezTo>
                  <a:lnTo>
                    <a:pt x="49968" y="347289"/>
                  </a:lnTo>
                  <a:cubicBezTo>
                    <a:pt x="36716" y="347289"/>
                    <a:pt x="24006" y="342025"/>
                    <a:pt x="14635" y="332654"/>
                  </a:cubicBezTo>
                  <a:cubicBezTo>
                    <a:pt x="5265" y="323283"/>
                    <a:pt x="0" y="310573"/>
                    <a:pt x="0" y="297321"/>
                  </a:cubicBezTo>
                  <a:lnTo>
                    <a:pt x="0" y="49968"/>
                  </a:lnTo>
                  <a:cubicBezTo>
                    <a:pt x="0" y="22372"/>
                    <a:pt x="22372" y="0"/>
                    <a:pt x="499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081123" cy="385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09099" y="7531624"/>
            <a:ext cx="4367535" cy="4278364"/>
          </a:xfrm>
          <a:custGeom>
            <a:avLst/>
            <a:gdLst/>
            <a:ahLst/>
            <a:cxnLst/>
            <a:rect l="l" t="t" r="r" b="b"/>
            <a:pathLst>
              <a:path w="4367535" h="4278364">
                <a:moveTo>
                  <a:pt x="0" y="0"/>
                </a:moveTo>
                <a:lnTo>
                  <a:pt x="4367535" y="0"/>
                </a:lnTo>
                <a:lnTo>
                  <a:pt x="4367535" y="4278364"/>
                </a:lnTo>
                <a:lnTo>
                  <a:pt x="0" y="42783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797972"/>
              </p:ext>
            </p:extLst>
          </p:nvPr>
        </p:nvGraphicFramePr>
        <p:xfrm>
          <a:off x="3278901" y="2205798"/>
          <a:ext cx="11730198" cy="6936875"/>
        </p:xfrm>
        <a:graphic>
          <a:graphicData uri="http://schemas.openxmlformats.org/drawingml/2006/table">
            <a:tbl>
              <a:tblPr/>
              <a:tblGrid>
                <a:gridCol w="1955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5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87375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DG Jory Bold"/>
                          <a:ea typeface="DG Jory Bold"/>
                          <a:cs typeface="DG Jory Bold"/>
                          <a:sym typeface="DG Jory Bold"/>
                        </a:rPr>
                        <a:t>Phrases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DG Jory Bold"/>
                          <a:ea typeface="DG Jory Bold"/>
                          <a:cs typeface="DG Jory Bold"/>
                          <a:sym typeface="DG Jory Bold"/>
                        </a:rPr>
                        <a:t>Figuras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DG Jory Bold"/>
                          <a:ea typeface="DG Jory Bold"/>
                          <a:cs typeface="DG Jory Bold"/>
                          <a:sym typeface="DG Jory Bold"/>
                        </a:rPr>
                        <a:t>Colores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DG Jory Bold"/>
                          <a:ea typeface="DG Jory Bold"/>
                          <a:cs typeface="DG Jory Bold"/>
                          <a:sym typeface="DG Jory Bold"/>
                        </a:rPr>
                        <a:t>Números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DG Jory Bold"/>
                          <a:ea typeface="DG Jory Bold"/>
                          <a:cs typeface="DG Jory Bold"/>
                          <a:sym typeface="DG Jory Bold"/>
                        </a:rPr>
                        <a:t>El Espacio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DG Jory Bold"/>
                          <a:ea typeface="DG Jory Bold"/>
                          <a:cs typeface="DG Jory Bold"/>
                          <a:sym typeface="DG Jory Bold"/>
                        </a:rPr>
                        <a:t>Verbos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7375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7" action="ppaction://hlinksldjump"/>
                        </a:rPr>
                        <a:t>100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8" action="ppaction://hlinksldjump"/>
                        </a:rPr>
                        <a:t>100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9" action="ppaction://hlinksldjump"/>
                        </a:rPr>
                        <a:t>100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10" action="ppaction://hlinksldjump"/>
                        </a:rPr>
                        <a:t>100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11" action="ppaction://hlinksldjump"/>
                        </a:rPr>
                        <a:t>100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12" action="ppaction://hlinksldjump"/>
                        </a:rPr>
                        <a:t>100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7375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13" action="ppaction://hlinksldjump"/>
                        </a:rPr>
                        <a:t>200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14" action="ppaction://hlinksldjump"/>
                        </a:rPr>
                        <a:t>200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15" action="ppaction://hlinksldjump"/>
                        </a:rPr>
                        <a:t>200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16" action="ppaction://hlinksldjump"/>
                        </a:rPr>
                        <a:t>200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17" action="ppaction://hlinksldjump"/>
                        </a:rPr>
                        <a:t>200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18" action="ppaction://hlinksldjump"/>
                        </a:rPr>
                        <a:t>200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7375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19" action="ppaction://hlinksldjump"/>
                        </a:rPr>
                        <a:t>300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20" action="ppaction://hlinksldjump"/>
                        </a:rPr>
                        <a:t>300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21" action="ppaction://hlinksldjump"/>
                        </a:rPr>
                        <a:t>300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22" action="ppaction://hlinksldjump"/>
                        </a:rPr>
                        <a:t>300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23" action="ppaction://hlinksldjump"/>
                        </a:rPr>
                        <a:t>300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24" action="ppaction://hlinksldjump"/>
                        </a:rPr>
                        <a:t>300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7375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25" action="ppaction://hlinksldjump"/>
                        </a:rPr>
                        <a:t>400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26" action="ppaction://hlinksldjump"/>
                        </a:rPr>
                        <a:t>400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27" action="ppaction://hlinksldjump"/>
                        </a:rPr>
                        <a:t>400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28" action="ppaction://hlinksldjump"/>
                        </a:rPr>
                        <a:t>400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29" action="ppaction://hlinksldjump"/>
                        </a:rPr>
                        <a:t>400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DG Jory"/>
                          <a:ea typeface="DG Jory"/>
                          <a:cs typeface="DG Jory"/>
                          <a:sym typeface="DG Jory"/>
                          <a:hlinkClick r:id="rId30" action="ppaction://hlinksldjump"/>
                        </a:rPr>
                        <a:t>400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6527462" y="91617"/>
            <a:ext cx="5233076" cy="159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162455"/>
                </a:solidFill>
                <a:latin typeface="Blank"/>
                <a:ea typeface="Blank"/>
                <a:cs typeface="Blank"/>
                <a:sym typeface="Blank"/>
              </a:rPr>
              <a:t>JEOPARDY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3178467"/>
            <a:chOff x="0" y="0"/>
            <a:chExt cx="3081118" cy="837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837127"/>
            </a:xfrm>
            <a:custGeom>
              <a:avLst/>
              <a:gdLst/>
              <a:ahLst/>
              <a:cxnLst/>
              <a:rect l="l" t="t" r="r" b="b"/>
              <a:pathLst>
                <a:path w="3081119" h="837127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803376"/>
                  </a:lnTo>
                  <a:cubicBezTo>
                    <a:pt x="3081119" y="812328"/>
                    <a:pt x="3077563" y="820912"/>
                    <a:pt x="3071233" y="827242"/>
                  </a:cubicBezTo>
                  <a:cubicBezTo>
                    <a:pt x="3064904" y="833571"/>
                    <a:pt x="3056319" y="837127"/>
                    <a:pt x="3047368" y="837127"/>
                  </a:cubicBezTo>
                  <a:lnTo>
                    <a:pt x="33751" y="837127"/>
                  </a:lnTo>
                  <a:cubicBezTo>
                    <a:pt x="24800" y="837127"/>
                    <a:pt x="16215" y="833571"/>
                    <a:pt x="9885" y="827242"/>
                  </a:cubicBezTo>
                  <a:cubicBezTo>
                    <a:pt x="3556" y="820912"/>
                    <a:pt x="0" y="812328"/>
                    <a:pt x="0" y="803376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875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878220" y="7356012"/>
            <a:ext cx="4057065" cy="4134589"/>
          </a:xfrm>
          <a:custGeom>
            <a:avLst/>
            <a:gdLst/>
            <a:ahLst/>
            <a:cxnLst/>
            <a:rect l="l" t="t" r="r" b="b"/>
            <a:pathLst>
              <a:path w="4057065" h="4134589">
                <a:moveTo>
                  <a:pt x="0" y="0"/>
                </a:moveTo>
                <a:lnTo>
                  <a:pt x="4057065" y="0"/>
                </a:lnTo>
                <a:lnTo>
                  <a:pt x="4057065" y="4134589"/>
                </a:lnTo>
                <a:lnTo>
                  <a:pt x="0" y="4134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How do you say </a:t>
            </a: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azul 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in English?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Blue</a:t>
            </a:r>
          </a:p>
        </p:txBody>
      </p:sp>
      <p:sp>
        <p:nvSpPr>
          <p:cNvPr id="9" name="Freeform 9"/>
          <p:cNvSpPr/>
          <p:nvPr/>
        </p:nvSpPr>
        <p:spPr>
          <a:xfrm>
            <a:off x="11007285" y="5763770"/>
            <a:ext cx="1260532" cy="1260532"/>
          </a:xfrm>
          <a:custGeom>
            <a:avLst/>
            <a:gdLst/>
            <a:ahLst/>
            <a:cxnLst/>
            <a:rect l="l" t="t" r="r" b="b"/>
            <a:pathLst>
              <a:path w="1260532" h="1260532">
                <a:moveTo>
                  <a:pt x="0" y="0"/>
                </a:moveTo>
                <a:lnTo>
                  <a:pt x="1260532" y="0"/>
                </a:lnTo>
                <a:lnTo>
                  <a:pt x="1260532" y="1260532"/>
                </a:lnTo>
                <a:lnTo>
                  <a:pt x="0" y="12605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AC2B8AD-D2E9-E1C4-3400-D7F9E31C729D}"/>
              </a:ext>
            </a:extLst>
          </p:cNvPr>
          <p:cNvSpPr txBox="1"/>
          <p:nvPr/>
        </p:nvSpPr>
        <p:spPr>
          <a:xfrm>
            <a:off x="8554623" y="6438366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6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878220" y="7356012"/>
            <a:ext cx="4057065" cy="4134589"/>
          </a:xfrm>
          <a:custGeom>
            <a:avLst/>
            <a:gdLst/>
            <a:ahLst/>
            <a:cxnLst/>
            <a:rect l="l" t="t" r="r" b="b"/>
            <a:pathLst>
              <a:path w="4057065" h="4134589">
                <a:moveTo>
                  <a:pt x="0" y="0"/>
                </a:moveTo>
                <a:lnTo>
                  <a:pt x="4057065" y="0"/>
                </a:lnTo>
                <a:lnTo>
                  <a:pt x="4057065" y="4134589"/>
                </a:lnTo>
                <a:lnTo>
                  <a:pt x="0" y="4134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How do you say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red </a:t>
            </a: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in Spanish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?</a:t>
            </a:r>
          </a:p>
        </p:txBody>
      </p:sp>
      <p:sp>
        <p:nvSpPr>
          <p:cNvPr id="9" name="Freeform 9"/>
          <p:cNvSpPr/>
          <p:nvPr/>
        </p:nvSpPr>
        <p:spPr>
          <a:xfrm>
            <a:off x="13067743" y="4267477"/>
            <a:ext cx="1260532" cy="1260532"/>
          </a:xfrm>
          <a:custGeom>
            <a:avLst/>
            <a:gdLst/>
            <a:ahLst/>
            <a:cxnLst/>
            <a:rect l="l" t="t" r="r" b="b"/>
            <a:pathLst>
              <a:path w="1260532" h="1260532">
                <a:moveTo>
                  <a:pt x="0" y="0"/>
                </a:moveTo>
                <a:lnTo>
                  <a:pt x="1260531" y="0"/>
                </a:lnTo>
                <a:lnTo>
                  <a:pt x="1260531" y="1260532"/>
                </a:lnTo>
                <a:lnTo>
                  <a:pt x="0" y="12605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5A96DE93-1B78-87B7-B0F6-5B9A40D05773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6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3207242"/>
            <a:chOff x="0" y="0"/>
            <a:chExt cx="3081118" cy="8447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844706"/>
            </a:xfrm>
            <a:custGeom>
              <a:avLst/>
              <a:gdLst/>
              <a:ahLst/>
              <a:cxnLst/>
              <a:rect l="l" t="t" r="r" b="b"/>
              <a:pathLst>
                <a:path w="3081119" h="844706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810955"/>
                  </a:lnTo>
                  <a:cubicBezTo>
                    <a:pt x="3081119" y="819906"/>
                    <a:pt x="3077563" y="828491"/>
                    <a:pt x="3071233" y="834820"/>
                  </a:cubicBezTo>
                  <a:cubicBezTo>
                    <a:pt x="3064904" y="841150"/>
                    <a:pt x="3056319" y="844706"/>
                    <a:pt x="3047368" y="844706"/>
                  </a:cubicBezTo>
                  <a:lnTo>
                    <a:pt x="33751" y="844706"/>
                  </a:lnTo>
                  <a:cubicBezTo>
                    <a:pt x="24800" y="844706"/>
                    <a:pt x="16215" y="841150"/>
                    <a:pt x="9885" y="834820"/>
                  </a:cubicBezTo>
                  <a:cubicBezTo>
                    <a:pt x="3556" y="828491"/>
                    <a:pt x="0" y="819906"/>
                    <a:pt x="0" y="810955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8828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878220" y="7356012"/>
            <a:ext cx="4057065" cy="4134589"/>
          </a:xfrm>
          <a:custGeom>
            <a:avLst/>
            <a:gdLst/>
            <a:ahLst/>
            <a:cxnLst/>
            <a:rect l="l" t="t" r="r" b="b"/>
            <a:pathLst>
              <a:path w="4057065" h="4134589">
                <a:moveTo>
                  <a:pt x="0" y="0"/>
                </a:moveTo>
                <a:lnTo>
                  <a:pt x="4057065" y="0"/>
                </a:lnTo>
                <a:lnTo>
                  <a:pt x="4057065" y="4134589"/>
                </a:lnTo>
                <a:lnTo>
                  <a:pt x="0" y="4134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How do you say </a:t>
            </a: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red in Spanish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Answer: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 Rojo</a:t>
            </a:r>
          </a:p>
        </p:txBody>
      </p:sp>
      <p:sp>
        <p:nvSpPr>
          <p:cNvPr id="9" name="Freeform 9"/>
          <p:cNvSpPr/>
          <p:nvPr/>
        </p:nvSpPr>
        <p:spPr>
          <a:xfrm>
            <a:off x="13067743" y="4267477"/>
            <a:ext cx="1260532" cy="1260532"/>
          </a:xfrm>
          <a:custGeom>
            <a:avLst/>
            <a:gdLst/>
            <a:ahLst/>
            <a:cxnLst/>
            <a:rect l="l" t="t" r="r" b="b"/>
            <a:pathLst>
              <a:path w="1260532" h="1260532">
                <a:moveTo>
                  <a:pt x="0" y="0"/>
                </a:moveTo>
                <a:lnTo>
                  <a:pt x="1260531" y="0"/>
                </a:lnTo>
                <a:lnTo>
                  <a:pt x="1260531" y="1260532"/>
                </a:lnTo>
                <a:lnTo>
                  <a:pt x="0" y="12605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1CAD2A8-4615-10EC-9D61-BDB3AF942DF7}"/>
              </a:ext>
            </a:extLst>
          </p:cNvPr>
          <p:cNvSpPr txBox="1"/>
          <p:nvPr/>
        </p:nvSpPr>
        <p:spPr>
          <a:xfrm>
            <a:off x="8554623" y="6438366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6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878220" y="7356012"/>
            <a:ext cx="4057065" cy="4134589"/>
          </a:xfrm>
          <a:custGeom>
            <a:avLst/>
            <a:gdLst/>
            <a:ahLst/>
            <a:cxnLst/>
            <a:rect l="l" t="t" r="r" b="b"/>
            <a:pathLst>
              <a:path w="4057065" h="4134589">
                <a:moveTo>
                  <a:pt x="0" y="0"/>
                </a:moveTo>
                <a:lnTo>
                  <a:pt x="4057065" y="0"/>
                </a:lnTo>
                <a:lnTo>
                  <a:pt x="4057065" y="4134589"/>
                </a:lnTo>
                <a:lnTo>
                  <a:pt x="0" y="4134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What is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amarillo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 in English?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F3C69FEE-4ABB-162B-6A28-C579CF833EFC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5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3149693"/>
            <a:chOff x="0" y="0"/>
            <a:chExt cx="3081118" cy="8295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829549"/>
            </a:xfrm>
            <a:custGeom>
              <a:avLst/>
              <a:gdLst/>
              <a:ahLst/>
              <a:cxnLst/>
              <a:rect l="l" t="t" r="r" b="b"/>
              <a:pathLst>
                <a:path w="3081119" h="829549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795798"/>
                  </a:lnTo>
                  <a:cubicBezTo>
                    <a:pt x="3081119" y="804749"/>
                    <a:pt x="3077563" y="813334"/>
                    <a:pt x="3071233" y="819663"/>
                  </a:cubicBezTo>
                  <a:cubicBezTo>
                    <a:pt x="3064904" y="825993"/>
                    <a:pt x="3056319" y="829549"/>
                    <a:pt x="3047368" y="829549"/>
                  </a:cubicBezTo>
                  <a:lnTo>
                    <a:pt x="33751" y="829549"/>
                  </a:lnTo>
                  <a:cubicBezTo>
                    <a:pt x="24800" y="829549"/>
                    <a:pt x="16215" y="825993"/>
                    <a:pt x="9885" y="819663"/>
                  </a:cubicBezTo>
                  <a:cubicBezTo>
                    <a:pt x="3556" y="813334"/>
                    <a:pt x="0" y="804749"/>
                    <a:pt x="0" y="795798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8676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878220" y="7356012"/>
            <a:ext cx="4057065" cy="4134589"/>
          </a:xfrm>
          <a:custGeom>
            <a:avLst/>
            <a:gdLst/>
            <a:ahLst/>
            <a:cxnLst/>
            <a:rect l="l" t="t" r="r" b="b"/>
            <a:pathLst>
              <a:path w="4057065" h="4134589">
                <a:moveTo>
                  <a:pt x="0" y="0"/>
                </a:moveTo>
                <a:lnTo>
                  <a:pt x="4057065" y="0"/>
                </a:lnTo>
                <a:lnTo>
                  <a:pt x="4057065" y="4134589"/>
                </a:lnTo>
                <a:lnTo>
                  <a:pt x="0" y="4134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What is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amarillo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 in English?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Answer: Yellow</a:t>
            </a:r>
          </a:p>
        </p:txBody>
      </p:sp>
      <p:sp>
        <p:nvSpPr>
          <p:cNvPr id="9" name="Freeform 9"/>
          <p:cNvSpPr/>
          <p:nvPr/>
        </p:nvSpPr>
        <p:spPr>
          <a:xfrm>
            <a:off x="11355638" y="5763770"/>
            <a:ext cx="1260532" cy="1260532"/>
          </a:xfrm>
          <a:custGeom>
            <a:avLst/>
            <a:gdLst/>
            <a:ahLst/>
            <a:cxnLst/>
            <a:rect l="l" t="t" r="r" b="b"/>
            <a:pathLst>
              <a:path w="1260532" h="1260532">
                <a:moveTo>
                  <a:pt x="0" y="0"/>
                </a:moveTo>
                <a:lnTo>
                  <a:pt x="1260532" y="0"/>
                </a:lnTo>
                <a:lnTo>
                  <a:pt x="1260532" y="1260532"/>
                </a:lnTo>
                <a:lnTo>
                  <a:pt x="0" y="12605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5DCBF8E-E7E7-117E-FD55-25FCE2CF91BA}"/>
              </a:ext>
            </a:extLst>
          </p:cNvPr>
          <p:cNvSpPr txBox="1"/>
          <p:nvPr/>
        </p:nvSpPr>
        <p:spPr>
          <a:xfrm>
            <a:off x="8554623" y="6438366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6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878220" y="7356012"/>
            <a:ext cx="4057065" cy="4134589"/>
          </a:xfrm>
          <a:custGeom>
            <a:avLst/>
            <a:gdLst/>
            <a:ahLst/>
            <a:cxnLst/>
            <a:rect l="l" t="t" r="r" b="b"/>
            <a:pathLst>
              <a:path w="4057065" h="4134589">
                <a:moveTo>
                  <a:pt x="0" y="0"/>
                </a:moveTo>
                <a:lnTo>
                  <a:pt x="4057065" y="0"/>
                </a:lnTo>
                <a:lnTo>
                  <a:pt x="4057065" y="4134589"/>
                </a:lnTo>
                <a:lnTo>
                  <a:pt x="0" y="4134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What is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pink 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in Spanish?</a:t>
            </a:r>
          </a:p>
        </p:txBody>
      </p:sp>
      <p:sp>
        <p:nvSpPr>
          <p:cNvPr id="9" name="Freeform 9"/>
          <p:cNvSpPr/>
          <p:nvPr/>
        </p:nvSpPr>
        <p:spPr>
          <a:xfrm>
            <a:off x="12233272" y="4247454"/>
            <a:ext cx="1260532" cy="1260532"/>
          </a:xfrm>
          <a:custGeom>
            <a:avLst/>
            <a:gdLst/>
            <a:ahLst/>
            <a:cxnLst/>
            <a:rect l="l" t="t" r="r" b="b"/>
            <a:pathLst>
              <a:path w="1260532" h="1260532">
                <a:moveTo>
                  <a:pt x="0" y="0"/>
                </a:moveTo>
                <a:lnTo>
                  <a:pt x="1260531" y="0"/>
                </a:lnTo>
                <a:lnTo>
                  <a:pt x="1260531" y="1260532"/>
                </a:lnTo>
                <a:lnTo>
                  <a:pt x="0" y="12605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83E14099-6D6C-CD63-9564-45984F71DEF7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6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3149693"/>
            <a:chOff x="0" y="0"/>
            <a:chExt cx="3081118" cy="8295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829549"/>
            </a:xfrm>
            <a:custGeom>
              <a:avLst/>
              <a:gdLst/>
              <a:ahLst/>
              <a:cxnLst/>
              <a:rect l="l" t="t" r="r" b="b"/>
              <a:pathLst>
                <a:path w="3081119" h="829549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795798"/>
                  </a:lnTo>
                  <a:cubicBezTo>
                    <a:pt x="3081119" y="804749"/>
                    <a:pt x="3077563" y="813334"/>
                    <a:pt x="3071233" y="819663"/>
                  </a:cubicBezTo>
                  <a:cubicBezTo>
                    <a:pt x="3064904" y="825993"/>
                    <a:pt x="3056319" y="829549"/>
                    <a:pt x="3047368" y="829549"/>
                  </a:cubicBezTo>
                  <a:lnTo>
                    <a:pt x="33751" y="829549"/>
                  </a:lnTo>
                  <a:cubicBezTo>
                    <a:pt x="24800" y="829549"/>
                    <a:pt x="16215" y="825993"/>
                    <a:pt x="9885" y="819663"/>
                  </a:cubicBezTo>
                  <a:cubicBezTo>
                    <a:pt x="3556" y="813334"/>
                    <a:pt x="0" y="804749"/>
                    <a:pt x="0" y="795798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8676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878220" y="7356012"/>
            <a:ext cx="4057065" cy="4134589"/>
          </a:xfrm>
          <a:custGeom>
            <a:avLst/>
            <a:gdLst/>
            <a:ahLst/>
            <a:cxnLst/>
            <a:rect l="l" t="t" r="r" b="b"/>
            <a:pathLst>
              <a:path w="4057065" h="4134589">
                <a:moveTo>
                  <a:pt x="0" y="0"/>
                </a:moveTo>
                <a:lnTo>
                  <a:pt x="4057065" y="0"/>
                </a:lnTo>
                <a:lnTo>
                  <a:pt x="4057065" y="4134589"/>
                </a:lnTo>
                <a:lnTo>
                  <a:pt x="0" y="4134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What is </a:t>
            </a: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pink 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in Spanish?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Rosado/Rosa</a:t>
            </a:r>
          </a:p>
        </p:txBody>
      </p:sp>
      <p:sp>
        <p:nvSpPr>
          <p:cNvPr id="9" name="Freeform 9"/>
          <p:cNvSpPr/>
          <p:nvPr/>
        </p:nvSpPr>
        <p:spPr>
          <a:xfrm>
            <a:off x="12233272" y="4247454"/>
            <a:ext cx="1260532" cy="1260532"/>
          </a:xfrm>
          <a:custGeom>
            <a:avLst/>
            <a:gdLst/>
            <a:ahLst/>
            <a:cxnLst/>
            <a:rect l="l" t="t" r="r" b="b"/>
            <a:pathLst>
              <a:path w="1260532" h="1260532">
                <a:moveTo>
                  <a:pt x="0" y="0"/>
                </a:moveTo>
                <a:lnTo>
                  <a:pt x="1260531" y="0"/>
                </a:lnTo>
                <a:lnTo>
                  <a:pt x="1260531" y="1260532"/>
                </a:lnTo>
                <a:lnTo>
                  <a:pt x="0" y="12605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56E2886E-2559-395C-208C-B30C39A37393}"/>
              </a:ext>
            </a:extLst>
          </p:cNvPr>
          <p:cNvSpPr txBox="1"/>
          <p:nvPr/>
        </p:nvSpPr>
        <p:spPr>
          <a:xfrm>
            <a:off x="8554623" y="6438366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6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What is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two (2)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 in Spanish?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480405" y="6323276"/>
            <a:ext cx="3373847" cy="3373847"/>
          </a:xfrm>
          <a:custGeom>
            <a:avLst/>
            <a:gdLst/>
            <a:ahLst/>
            <a:cxnLst/>
            <a:rect l="l" t="t" r="r" b="b"/>
            <a:pathLst>
              <a:path w="3373847" h="3373847">
                <a:moveTo>
                  <a:pt x="3373848" y="0"/>
                </a:moveTo>
                <a:lnTo>
                  <a:pt x="0" y="0"/>
                </a:lnTo>
                <a:lnTo>
                  <a:pt x="0" y="3373848"/>
                </a:lnTo>
                <a:lnTo>
                  <a:pt x="3373848" y="3373848"/>
                </a:lnTo>
                <a:lnTo>
                  <a:pt x="33738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897332" y="8502648"/>
            <a:ext cx="2400956" cy="2388951"/>
          </a:xfrm>
          <a:custGeom>
            <a:avLst/>
            <a:gdLst/>
            <a:ahLst/>
            <a:cxnLst/>
            <a:rect l="l" t="t" r="r" b="b"/>
            <a:pathLst>
              <a:path w="2400956" h="2388951">
                <a:moveTo>
                  <a:pt x="0" y="0"/>
                </a:moveTo>
                <a:lnTo>
                  <a:pt x="2400957" y="0"/>
                </a:lnTo>
                <a:lnTo>
                  <a:pt x="2400957" y="2388951"/>
                </a:lnTo>
                <a:lnTo>
                  <a:pt x="0" y="23889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A46D51C2-67C9-7880-1E55-C0F722A8426C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7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3135305"/>
            <a:chOff x="0" y="0"/>
            <a:chExt cx="3081118" cy="8257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825759"/>
            </a:xfrm>
            <a:custGeom>
              <a:avLst/>
              <a:gdLst/>
              <a:ahLst/>
              <a:cxnLst/>
              <a:rect l="l" t="t" r="r" b="b"/>
              <a:pathLst>
                <a:path w="3081119" h="825759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792009"/>
                  </a:lnTo>
                  <a:cubicBezTo>
                    <a:pt x="3081119" y="800960"/>
                    <a:pt x="3077563" y="809544"/>
                    <a:pt x="3071233" y="815874"/>
                  </a:cubicBezTo>
                  <a:cubicBezTo>
                    <a:pt x="3064904" y="822203"/>
                    <a:pt x="3056319" y="825759"/>
                    <a:pt x="3047368" y="825759"/>
                  </a:cubicBezTo>
                  <a:lnTo>
                    <a:pt x="33751" y="825759"/>
                  </a:lnTo>
                  <a:cubicBezTo>
                    <a:pt x="24800" y="825759"/>
                    <a:pt x="16215" y="822203"/>
                    <a:pt x="9885" y="815874"/>
                  </a:cubicBezTo>
                  <a:cubicBezTo>
                    <a:pt x="3556" y="809544"/>
                    <a:pt x="0" y="800960"/>
                    <a:pt x="0" y="792009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863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What is two (2) in Spanish?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000000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Dos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480405" y="6323276"/>
            <a:ext cx="3373847" cy="3373847"/>
          </a:xfrm>
          <a:custGeom>
            <a:avLst/>
            <a:gdLst/>
            <a:ahLst/>
            <a:cxnLst/>
            <a:rect l="l" t="t" r="r" b="b"/>
            <a:pathLst>
              <a:path w="3373847" h="3373847">
                <a:moveTo>
                  <a:pt x="3373848" y="0"/>
                </a:moveTo>
                <a:lnTo>
                  <a:pt x="0" y="0"/>
                </a:lnTo>
                <a:lnTo>
                  <a:pt x="0" y="3373848"/>
                </a:lnTo>
                <a:lnTo>
                  <a:pt x="3373848" y="3373848"/>
                </a:lnTo>
                <a:lnTo>
                  <a:pt x="33738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897332" y="8502648"/>
            <a:ext cx="2400956" cy="2388951"/>
          </a:xfrm>
          <a:custGeom>
            <a:avLst/>
            <a:gdLst/>
            <a:ahLst/>
            <a:cxnLst/>
            <a:rect l="l" t="t" r="r" b="b"/>
            <a:pathLst>
              <a:path w="2400956" h="2388951">
                <a:moveTo>
                  <a:pt x="0" y="0"/>
                </a:moveTo>
                <a:lnTo>
                  <a:pt x="2400957" y="0"/>
                </a:lnTo>
                <a:lnTo>
                  <a:pt x="2400957" y="2388951"/>
                </a:lnTo>
                <a:lnTo>
                  <a:pt x="0" y="23889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9CEFD41-1263-B9BD-67EE-1D85940A0489}"/>
              </a:ext>
            </a:extLst>
          </p:cNvPr>
          <p:cNvSpPr txBox="1"/>
          <p:nvPr/>
        </p:nvSpPr>
        <p:spPr>
          <a:xfrm>
            <a:off x="8554623" y="6438366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7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What does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cinco 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mean?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480405" y="6323276"/>
            <a:ext cx="3373847" cy="3373847"/>
          </a:xfrm>
          <a:custGeom>
            <a:avLst/>
            <a:gdLst/>
            <a:ahLst/>
            <a:cxnLst/>
            <a:rect l="l" t="t" r="r" b="b"/>
            <a:pathLst>
              <a:path w="3373847" h="3373847">
                <a:moveTo>
                  <a:pt x="3373848" y="0"/>
                </a:moveTo>
                <a:lnTo>
                  <a:pt x="0" y="0"/>
                </a:lnTo>
                <a:lnTo>
                  <a:pt x="0" y="3373848"/>
                </a:lnTo>
                <a:lnTo>
                  <a:pt x="3373848" y="3373848"/>
                </a:lnTo>
                <a:lnTo>
                  <a:pt x="33738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897332" y="8502648"/>
            <a:ext cx="2400956" cy="2388951"/>
          </a:xfrm>
          <a:custGeom>
            <a:avLst/>
            <a:gdLst/>
            <a:ahLst/>
            <a:cxnLst/>
            <a:rect l="l" t="t" r="r" b="b"/>
            <a:pathLst>
              <a:path w="2400956" h="2388951">
                <a:moveTo>
                  <a:pt x="0" y="0"/>
                </a:moveTo>
                <a:lnTo>
                  <a:pt x="2400957" y="0"/>
                </a:lnTo>
                <a:lnTo>
                  <a:pt x="2400957" y="2388951"/>
                </a:lnTo>
                <a:lnTo>
                  <a:pt x="0" y="23889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1CD3D216-8685-EC63-D2FD-CE50A9E65570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7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What does, “</a:t>
            </a:r>
            <a:r>
              <a:rPr lang="en-US" sz="4599" dirty="0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¿</a:t>
            </a:r>
            <a:r>
              <a:rPr lang="en-US" sz="4599" dirty="0" err="1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Cómo</a:t>
            </a:r>
            <a:r>
              <a:rPr lang="en-US" sz="4599" dirty="0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 </a:t>
            </a:r>
            <a:r>
              <a:rPr lang="en-US" sz="4599" dirty="0" err="1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te</a:t>
            </a:r>
            <a:r>
              <a:rPr lang="en-US" sz="4599" dirty="0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 llamas?</a:t>
            </a:r>
            <a:r>
              <a:rPr lang="en-US" sz="4599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”, mean?</a:t>
            </a:r>
          </a:p>
        </p:txBody>
      </p:sp>
      <p:sp>
        <p:nvSpPr>
          <p:cNvPr id="8" name="Freeform 8"/>
          <p:cNvSpPr/>
          <p:nvPr/>
        </p:nvSpPr>
        <p:spPr>
          <a:xfrm>
            <a:off x="-526289" y="7445299"/>
            <a:ext cx="3820978" cy="3820978"/>
          </a:xfrm>
          <a:custGeom>
            <a:avLst/>
            <a:gdLst/>
            <a:ahLst/>
            <a:cxnLst/>
            <a:rect l="l" t="t" r="r" b="b"/>
            <a:pathLst>
              <a:path w="3820978" h="3820978">
                <a:moveTo>
                  <a:pt x="0" y="0"/>
                </a:moveTo>
                <a:lnTo>
                  <a:pt x="3820978" y="0"/>
                </a:lnTo>
                <a:lnTo>
                  <a:pt x="3820978" y="3820978"/>
                </a:lnTo>
                <a:lnTo>
                  <a:pt x="0" y="38209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7C601AE-DCAF-FBBB-35C6-245C4EFA66BB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5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3092143"/>
            <a:chOff x="0" y="0"/>
            <a:chExt cx="3081118" cy="81439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814392"/>
            </a:xfrm>
            <a:custGeom>
              <a:avLst/>
              <a:gdLst/>
              <a:ahLst/>
              <a:cxnLst/>
              <a:rect l="l" t="t" r="r" b="b"/>
              <a:pathLst>
                <a:path w="3081119" h="81439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780641"/>
                  </a:lnTo>
                  <a:cubicBezTo>
                    <a:pt x="3081119" y="789592"/>
                    <a:pt x="3077563" y="798177"/>
                    <a:pt x="3071233" y="804506"/>
                  </a:cubicBezTo>
                  <a:cubicBezTo>
                    <a:pt x="3064904" y="810836"/>
                    <a:pt x="3056319" y="814392"/>
                    <a:pt x="3047368" y="814392"/>
                  </a:cubicBezTo>
                  <a:lnTo>
                    <a:pt x="33751" y="814392"/>
                  </a:lnTo>
                  <a:cubicBezTo>
                    <a:pt x="24800" y="814392"/>
                    <a:pt x="16215" y="810836"/>
                    <a:pt x="9885" y="804506"/>
                  </a:cubicBezTo>
                  <a:cubicBezTo>
                    <a:pt x="3556" y="798177"/>
                    <a:pt x="0" y="789592"/>
                    <a:pt x="0" y="78064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852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What does </a:t>
            </a: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cinco 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mean?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Five (5)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480405" y="6323276"/>
            <a:ext cx="3373847" cy="3373847"/>
          </a:xfrm>
          <a:custGeom>
            <a:avLst/>
            <a:gdLst/>
            <a:ahLst/>
            <a:cxnLst/>
            <a:rect l="l" t="t" r="r" b="b"/>
            <a:pathLst>
              <a:path w="3373847" h="3373847">
                <a:moveTo>
                  <a:pt x="3373848" y="0"/>
                </a:moveTo>
                <a:lnTo>
                  <a:pt x="0" y="0"/>
                </a:lnTo>
                <a:lnTo>
                  <a:pt x="0" y="3373848"/>
                </a:lnTo>
                <a:lnTo>
                  <a:pt x="3373848" y="3373848"/>
                </a:lnTo>
                <a:lnTo>
                  <a:pt x="33738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897332" y="8502648"/>
            <a:ext cx="2400956" cy="2388951"/>
          </a:xfrm>
          <a:custGeom>
            <a:avLst/>
            <a:gdLst/>
            <a:ahLst/>
            <a:cxnLst/>
            <a:rect l="l" t="t" r="r" b="b"/>
            <a:pathLst>
              <a:path w="2400956" h="2388951">
                <a:moveTo>
                  <a:pt x="0" y="0"/>
                </a:moveTo>
                <a:lnTo>
                  <a:pt x="2400957" y="0"/>
                </a:lnTo>
                <a:lnTo>
                  <a:pt x="2400957" y="2388951"/>
                </a:lnTo>
                <a:lnTo>
                  <a:pt x="0" y="23889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513E1EA4-2D95-2F93-9B80-0F29BBF2B649}"/>
              </a:ext>
            </a:extLst>
          </p:cNvPr>
          <p:cNvSpPr txBox="1"/>
          <p:nvPr/>
        </p:nvSpPr>
        <p:spPr>
          <a:xfrm>
            <a:off x="8554623" y="6438366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7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What is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seven (7)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 in Spanish?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480405" y="6323276"/>
            <a:ext cx="3373847" cy="3373847"/>
          </a:xfrm>
          <a:custGeom>
            <a:avLst/>
            <a:gdLst/>
            <a:ahLst/>
            <a:cxnLst/>
            <a:rect l="l" t="t" r="r" b="b"/>
            <a:pathLst>
              <a:path w="3373847" h="3373847">
                <a:moveTo>
                  <a:pt x="3373848" y="0"/>
                </a:moveTo>
                <a:lnTo>
                  <a:pt x="0" y="0"/>
                </a:lnTo>
                <a:lnTo>
                  <a:pt x="0" y="3373848"/>
                </a:lnTo>
                <a:lnTo>
                  <a:pt x="3373848" y="3373848"/>
                </a:lnTo>
                <a:lnTo>
                  <a:pt x="33738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897332" y="8502648"/>
            <a:ext cx="2400956" cy="2388951"/>
          </a:xfrm>
          <a:custGeom>
            <a:avLst/>
            <a:gdLst/>
            <a:ahLst/>
            <a:cxnLst/>
            <a:rect l="l" t="t" r="r" b="b"/>
            <a:pathLst>
              <a:path w="2400956" h="2388951">
                <a:moveTo>
                  <a:pt x="0" y="0"/>
                </a:moveTo>
                <a:lnTo>
                  <a:pt x="2400957" y="0"/>
                </a:lnTo>
                <a:lnTo>
                  <a:pt x="2400957" y="2388951"/>
                </a:lnTo>
                <a:lnTo>
                  <a:pt x="0" y="23889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7802B811-1B6B-48E5-1ECD-32E79370A876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7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3077755"/>
            <a:chOff x="0" y="0"/>
            <a:chExt cx="3081118" cy="8106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810602"/>
            </a:xfrm>
            <a:custGeom>
              <a:avLst/>
              <a:gdLst/>
              <a:ahLst/>
              <a:cxnLst/>
              <a:rect l="l" t="t" r="r" b="b"/>
              <a:pathLst>
                <a:path w="3081119" h="81060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776851"/>
                  </a:lnTo>
                  <a:cubicBezTo>
                    <a:pt x="3081119" y="785803"/>
                    <a:pt x="3077563" y="794387"/>
                    <a:pt x="3071233" y="800717"/>
                  </a:cubicBezTo>
                  <a:cubicBezTo>
                    <a:pt x="3064904" y="807046"/>
                    <a:pt x="3056319" y="810602"/>
                    <a:pt x="3047368" y="810602"/>
                  </a:cubicBezTo>
                  <a:lnTo>
                    <a:pt x="33751" y="810602"/>
                  </a:lnTo>
                  <a:cubicBezTo>
                    <a:pt x="24800" y="810602"/>
                    <a:pt x="16215" y="807046"/>
                    <a:pt x="9885" y="800717"/>
                  </a:cubicBezTo>
                  <a:cubicBezTo>
                    <a:pt x="3556" y="794387"/>
                    <a:pt x="0" y="785803"/>
                    <a:pt x="0" y="77685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848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What is seven (7) in Spanish?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000000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Siete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480405" y="6323276"/>
            <a:ext cx="3373847" cy="3373847"/>
          </a:xfrm>
          <a:custGeom>
            <a:avLst/>
            <a:gdLst/>
            <a:ahLst/>
            <a:cxnLst/>
            <a:rect l="l" t="t" r="r" b="b"/>
            <a:pathLst>
              <a:path w="3373847" h="3373847">
                <a:moveTo>
                  <a:pt x="3373848" y="0"/>
                </a:moveTo>
                <a:lnTo>
                  <a:pt x="0" y="0"/>
                </a:lnTo>
                <a:lnTo>
                  <a:pt x="0" y="3373848"/>
                </a:lnTo>
                <a:lnTo>
                  <a:pt x="3373848" y="3373848"/>
                </a:lnTo>
                <a:lnTo>
                  <a:pt x="33738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897332" y="8502648"/>
            <a:ext cx="2400956" cy="2388951"/>
          </a:xfrm>
          <a:custGeom>
            <a:avLst/>
            <a:gdLst/>
            <a:ahLst/>
            <a:cxnLst/>
            <a:rect l="l" t="t" r="r" b="b"/>
            <a:pathLst>
              <a:path w="2400956" h="2388951">
                <a:moveTo>
                  <a:pt x="0" y="0"/>
                </a:moveTo>
                <a:lnTo>
                  <a:pt x="2400957" y="0"/>
                </a:lnTo>
                <a:lnTo>
                  <a:pt x="2400957" y="2388951"/>
                </a:lnTo>
                <a:lnTo>
                  <a:pt x="0" y="23889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5FC8F0EA-9F57-0B4B-0456-0C9E9015F23B}"/>
              </a:ext>
            </a:extLst>
          </p:cNvPr>
          <p:cNvSpPr txBox="1"/>
          <p:nvPr/>
        </p:nvSpPr>
        <p:spPr>
          <a:xfrm>
            <a:off x="8554623" y="6376848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7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What does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nueve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 mean?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480405" y="6323276"/>
            <a:ext cx="3373847" cy="3373847"/>
          </a:xfrm>
          <a:custGeom>
            <a:avLst/>
            <a:gdLst/>
            <a:ahLst/>
            <a:cxnLst/>
            <a:rect l="l" t="t" r="r" b="b"/>
            <a:pathLst>
              <a:path w="3373847" h="3373847">
                <a:moveTo>
                  <a:pt x="3373848" y="0"/>
                </a:moveTo>
                <a:lnTo>
                  <a:pt x="0" y="0"/>
                </a:lnTo>
                <a:lnTo>
                  <a:pt x="0" y="3373848"/>
                </a:lnTo>
                <a:lnTo>
                  <a:pt x="3373848" y="3373848"/>
                </a:lnTo>
                <a:lnTo>
                  <a:pt x="33738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897332" y="8502648"/>
            <a:ext cx="2400956" cy="2388951"/>
          </a:xfrm>
          <a:custGeom>
            <a:avLst/>
            <a:gdLst/>
            <a:ahLst/>
            <a:cxnLst/>
            <a:rect l="l" t="t" r="r" b="b"/>
            <a:pathLst>
              <a:path w="2400956" h="2388951">
                <a:moveTo>
                  <a:pt x="0" y="0"/>
                </a:moveTo>
                <a:lnTo>
                  <a:pt x="2400957" y="0"/>
                </a:lnTo>
                <a:lnTo>
                  <a:pt x="2400957" y="2388951"/>
                </a:lnTo>
                <a:lnTo>
                  <a:pt x="0" y="23889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B7627AA-E3BE-43E9-D5B4-A80306CECF0A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7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3120918"/>
            <a:chOff x="0" y="0"/>
            <a:chExt cx="3081118" cy="8219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821970"/>
            </a:xfrm>
            <a:custGeom>
              <a:avLst/>
              <a:gdLst/>
              <a:ahLst/>
              <a:cxnLst/>
              <a:rect l="l" t="t" r="r" b="b"/>
              <a:pathLst>
                <a:path w="3081119" h="821970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788219"/>
                  </a:lnTo>
                  <a:cubicBezTo>
                    <a:pt x="3081119" y="797171"/>
                    <a:pt x="3077563" y="805755"/>
                    <a:pt x="3071233" y="812085"/>
                  </a:cubicBezTo>
                  <a:cubicBezTo>
                    <a:pt x="3064904" y="818414"/>
                    <a:pt x="3056319" y="821970"/>
                    <a:pt x="3047368" y="821970"/>
                  </a:cubicBezTo>
                  <a:lnTo>
                    <a:pt x="33751" y="821970"/>
                  </a:lnTo>
                  <a:cubicBezTo>
                    <a:pt x="24800" y="821970"/>
                    <a:pt x="16215" y="818414"/>
                    <a:pt x="9885" y="812085"/>
                  </a:cubicBezTo>
                  <a:cubicBezTo>
                    <a:pt x="3556" y="805755"/>
                    <a:pt x="0" y="797171"/>
                    <a:pt x="0" y="788219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860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What does </a:t>
            </a: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nueve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 mean?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Nine (9)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480405" y="6323276"/>
            <a:ext cx="3373847" cy="3373847"/>
          </a:xfrm>
          <a:custGeom>
            <a:avLst/>
            <a:gdLst/>
            <a:ahLst/>
            <a:cxnLst/>
            <a:rect l="l" t="t" r="r" b="b"/>
            <a:pathLst>
              <a:path w="3373847" h="3373847">
                <a:moveTo>
                  <a:pt x="3373848" y="0"/>
                </a:moveTo>
                <a:lnTo>
                  <a:pt x="0" y="0"/>
                </a:lnTo>
                <a:lnTo>
                  <a:pt x="0" y="3373848"/>
                </a:lnTo>
                <a:lnTo>
                  <a:pt x="3373848" y="3373848"/>
                </a:lnTo>
                <a:lnTo>
                  <a:pt x="33738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897332" y="8502648"/>
            <a:ext cx="2400956" cy="2388951"/>
          </a:xfrm>
          <a:custGeom>
            <a:avLst/>
            <a:gdLst/>
            <a:ahLst/>
            <a:cxnLst/>
            <a:rect l="l" t="t" r="r" b="b"/>
            <a:pathLst>
              <a:path w="2400956" h="2388951">
                <a:moveTo>
                  <a:pt x="0" y="0"/>
                </a:moveTo>
                <a:lnTo>
                  <a:pt x="2400957" y="0"/>
                </a:lnTo>
                <a:lnTo>
                  <a:pt x="2400957" y="2388951"/>
                </a:lnTo>
                <a:lnTo>
                  <a:pt x="0" y="23889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D8C124F-5D6C-E7E2-DA29-59C611701347}"/>
              </a:ext>
            </a:extLst>
          </p:cNvPr>
          <p:cNvSpPr txBox="1"/>
          <p:nvPr/>
        </p:nvSpPr>
        <p:spPr>
          <a:xfrm>
            <a:off x="8554623" y="6376848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7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835217" y="5950688"/>
            <a:ext cx="5584556" cy="5584556"/>
          </a:xfrm>
          <a:custGeom>
            <a:avLst/>
            <a:gdLst/>
            <a:ahLst/>
            <a:cxnLst/>
            <a:rect l="l" t="t" r="r" b="b"/>
            <a:pathLst>
              <a:path w="5584556" h="5584556">
                <a:moveTo>
                  <a:pt x="0" y="0"/>
                </a:moveTo>
                <a:lnTo>
                  <a:pt x="5584556" y="0"/>
                </a:lnTo>
                <a:lnTo>
                  <a:pt x="5584556" y="5584556"/>
                </a:lnTo>
                <a:lnTo>
                  <a:pt x="0" y="5584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48072" y="4712266"/>
            <a:ext cx="2645928" cy="3368519"/>
          </a:xfrm>
          <a:custGeom>
            <a:avLst/>
            <a:gdLst/>
            <a:ahLst/>
            <a:cxnLst/>
            <a:rect l="l" t="t" r="r" b="b"/>
            <a:pathLst>
              <a:path w="2645928" h="3368519">
                <a:moveTo>
                  <a:pt x="0" y="0"/>
                </a:moveTo>
                <a:lnTo>
                  <a:pt x="2645928" y="0"/>
                </a:lnTo>
                <a:lnTo>
                  <a:pt x="2645928" y="3368520"/>
                </a:lnTo>
                <a:lnTo>
                  <a:pt x="0" y="33685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What is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astronaut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 in Spanish?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D0415379-A777-B9F7-1DD5-55C16B3D4744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7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835217" y="5950688"/>
            <a:ext cx="5584556" cy="5584556"/>
          </a:xfrm>
          <a:custGeom>
            <a:avLst/>
            <a:gdLst/>
            <a:ahLst/>
            <a:cxnLst/>
            <a:rect l="l" t="t" r="r" b="b"/>
            <a:pathLst>
              <a:path w="5584556" h="5584556">
                <a:moveTo>
                  <a:pt x="0" y="0"/>
                </a:moveTo>
                <a:lnTo>
                  <a:pt x="5584556" y="0"/>
                </a:lnTo>
                <a:lnTo>
                  <a:pt x="5584556" y="5584556"/>
                </a:lnTo>
                <a:lnTo>
                  <a:pt x="0" y="5584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94689" y="4036633"/>
            <a:ext cx="11698622" cy="3207242"/>
            <a:chOff x="0" y="0"/>
            <a:chExt cx="3081118" cy="8447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1119" cy="844706"/>
            </a:xfrm>
            <a:custGeom>
              <a:avLst/>
              <a:gdLst/>
              <a:ahLst/>
              <a:cxnLst/>
              <a:rect l="l" t="t" r="r" b="b"/>
              <a:pathLst>
                <a:path w="3081119" h="844706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810955"/>
                  </a:lnTo>
                  <a:cubicBezTo>
                    <a:pt x="3081119" y="819906"/>
                    <a:pt x="3077563" y="828491"/>
                    <a:pt x="3071233" y="834820"/>
                  </a:cubicBezTo>
                  <a:cubicBezTo>
                    <a:pt x="3064904" y="841150"/>
                    <a:pt x="3056319" y="844706"/>
                    <a:pt x="3047368" y="844706"/>
                  </a:cubicBezTo>
                  <a:lnTo>
                    <a:pt x="33751" y="844706"/>
                  </a:lnTo>
                  <a:cubicBezTo>
                    <a:pt x="24800" y="844706"/>
                    <a:pt x="16215" y="841150"/>
                    <a:pt x="9885" y="834820"/>
                  </a:cubicBezTo>
                  <a:cubicBezTo>
                    <a:pt x="3556" y="828491"/>
                    <a:pt x="0" y="819906"/>
                    <a:pt x="0" y="810955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81118" cy="8828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48072" y="4712266"/>
            <a:ext cx="2645928" cy="3368519"/>
          </a:xfrm>
          <a:custGeom>
            <a:avLst/>
            <a:gdLst/>
            <a:ahLst/>
            <a:cxnLst/>
            <a:rect l="l" t="t" r="r" b="b"/>
            <a:pathLst>
              <a:path w="2645928" h="3368519">
                <a:moveTo>
                  <a:pt x="0" y="0"/>
                </a:moveTo>
                <a:lnTo>
                  <a:pt x="2645928" y="0"/>
                </a:lnTo>
                <a:lnTo>
                  <a:pt x="2645928" y="3368520"/>
                </a:lnTo>
                <a:lnTo>
                  <a:pt x="0" y="33685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What is astronaut in Spanish?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000000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Astronauta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F7F23AB-4137-EF71-22FF-9CC9F6ECD496}"/>
              </a:ext>
            </a:extLst>
          </p:cNvPr>
          <p:cNvSpPr txBox="1"/>
          <p:nvPr/>
        </p:nvSpPr>
        <p:spPr>
          <a:xfrm>
            <a:off x="8554623" y="6508403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7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835217" y="5950688"/>
            <a:ext cx="5584556" cy="5584556"/>
          </a:xfrm>
          <a:custGeom>
            <a:avLst/>
            <a:gdLst/>
            <a:ahLst/>
            <a:cxnLst/>
            <a:rect l="l" t="t" r="r" b="b"/>
            <a:pathLst>
              <a:path w="5584556" h="5584556">
                <a:moveTo>
                  <a:pt x="0" y="0"/>
                </a:moveTo>
                <a:lnTo>
                  <a:pt x="5584556" y="0"/>
                </a:lnTo>
                <a:lnTo>
                  <a:pt x="5584556" y="5584556"/>
                </a:lnTo>
                <a:lnTo>
                  <a:pt x="0" y="5584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What is an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estrella</a:t>
            </a: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?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E3F1A1B5-22B7-DC62-7DD8-711DA4C2FA9A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5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835217" y="5950688"/>
            <a:ext cx="5584556" cy="5584556"/>
          </a:xfrm>
          <a:custGeom>
            <a:avLst/>
            <a:gdLst/>
            <a:ahLst/>
            <a:cxnLst/>
            <a:rect l="l" t="t" r="r" b="b"/>
            <a:pathLst>
              <a:path w="5584556" h="5584556">
                <a:moveTo>
                  <a:pt x="0" y="0"/>
                </a:moveTo>
                <a:lnTo>
                  <a:pt x="5584556" y="0"/>
                </a:lnTo>
                <a:lnTo>
                  <a:pt x="5584556" y="5584556"/>
                </a:lnTo>
                <a:lnTo>
                  <a:pt x="0" y="5584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94689" y="4036633"/>
            <a:ext cx="11698622" cy="3236017"/>
            <a:chOff x="0" y="0"/>
            <a:chExt cx="3081118" cy="8522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1119" cy="852284"/>
            </a:xfrm>
            <a:custGeom>
              <a:avLst/>
              <a:gdLst/>
              <a:ahLst/>
              <a:cxnLst/>
              <a:rect l="l" t="t" r="r" b="b"/>
              <a:pathLst>
                <a:path w="3081119" h="852284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818533"/>
                  </a:lnTo>
                  <a:cubicBezTo>
                    <a:pt x="3081119" y="827485"/>
                    <a:pt x="3077563" y="836069"/>
                    <a:pt x="3071233" y="842399"/>
                  </a:cubicBezTo>
                  <a:cubicBezTo>
                    <a:pt x="3064904" y="848728"/>
                    <a:pt x="3056319" y="852284"/>
                    <a:pt x="3047368" y="852284"/>
                  </a:cubicBezTo>
                  <a:lnTo>
                    <a:pt x="33751" y="852284"/>
                  </a:lnTo>
                  <a:cubicBezTo>
                    <a:pt x="24800" y="852284"/>
                    <a:pt x="16215" y="848728"/>
                    <a:pt x="9885" y="842399"/>
                  </a:cubicBezTo>
                  <a:cubicBezTo>
                    <a:pt x="3556" y="836069"/>
                    <a:pt x="0" y="827485"/>
                    <a:pt x="0" y="818533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81118" cy="890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What is an estrella?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000000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A star</a:t>
            </a:r>
          </a:p>
        </p:txBody>
      </p:sp>
      <p:sp>
        <p:nvSpPr>
          <p:cNvPr id="9" name="Freeform 9"/>
          <p:cNvSpPr/>
          <p:nvPr/>
        </p:nvSpPr>
        <p:spPr>
          <a:xfrm>
            <a:off x="1515153" y="5329294"/>
            <a:ext cx="3559072" cy="3390016"/>
          </a:xfrm>
          <a:custGeom>
            <a:avLst/>
            <a:gdLst/>
            <a:ahLst/>
            <a:cxnLst/>
            <a:rect l="l" t="t" r="r" b="b"/>
            <a:pathLst>
              <a:path w="3559072" h="3390016">
                <a:moveTo>
                  <a:pt x="0" y="0"/>
                </a:moveTo>
                <a:lnTo>
                  <a:pt x="3559072" y="0"/>
                </a:lnTo>
                <a:lnTo>
                  <a:pt x="3559072" y="3390016"/>
                </a:lnTo>
                <a:lnTo>
                  <a:pt x="0" y="33900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A0BD20B-51E7-81E7-B96A-6472D0EF8C8B}"/>
              </a:ext>
            </a:extLst>
          </p:cNvPr>
          <p:cNvSpPr txBox="1"/>
          <p:nvPr/>
        </p:nvSpPr>
        <p:spPr>
          <a:xfrm>
            <a:off x="8554623" y="6508403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6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835217" y="5950688"/>
            <a:ext cx="5584556" cy="5584556"/>
          </a:xfrm>
          <a:custGeom>
            <a:avLst/>
            <a:gdLst/>
            <a:ahLst/>
            <a:cxnLst/>
            <a:rect l="l" t="t" r="r" b="b"/>
            <a:pathLst>
              <a:path w="5584556" h="5584556">
                <a:moveTo>
                  <a:pt x="0" y="0"/>
                </a:moveTo>
                <a:lnTo>
                  <a:pt x="5584556" y="0"/>
                </a:lnTo>
                <a:lnTo>
                  <a:pt x="5584556" y="5584556"/>
                </a:lnTo>
                <a:lnTo>
                  <a:pt x="0" y="5584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20309" y="5058659"/>
            <a:ext cx="3143688" cy="3124040"/>
          </a:xfrm>
          <a:custGeom>
            <a:avLst/>
            <a:gdLst/>
            <a:ahLst/>
            <a:cxnLst/>
            <a:rect l="l" t="t" r="r" b="b"/>
            <a:pathLst>
              <a:path w="3143688" h="3124040">
                <a:moveTo>
                  <a:pt x="0" y="0"/>
                </a:moveTo>
                <a:lnTo>
                  <a:pt x="3143689" y="0"/>
                </a:lnTo>
                <a:lnTo>
                  <a:pt x="3143689" y="3124040"/>
                </a:lnTo>
                <a:lnTo>
                  <a:pt x="0" y="31240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How do you say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 helmet</a:t>
            </a: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 in Spanish?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84BA683A-475F-353B-CE3A-FA6031C25881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6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3408666"/>
            <a:chOff x="0" y="0"/>
            <a:chExt cx="3081118" cy="897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897756"/>
            </a:xfrm>
            <a:custGeom>
              <a:avLst/>
              <a:gdLst/>
              <a:ahLst/>
              <a:cxnLst/>
              <a:rect l="l" t="t" r="r" b="b"/>
              <a:pathLst>
                <a:path w="3081119" h="897756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864005"/>
                  </a:lnTo>
                  <a:cubicBezTo>
                    <a:pt x="3081119" y="872956"/>
                    <a:pt x="3077563" y="881541"/>
                    <a:pt x="3071233" y="887870"/>
                  </a:cubicBezTo>
                  <a:cubicBezTo>
                    <a:pt x="3064904" y="894200"/>
                    <a:pt x="3056319" y="897756"/>
                    <a:pt x="3047368" y="897756"/>
                  </a:cubicBezTo>
                  <a:lnTo>
                    <a:pt x="33751" y="897756"/>
                  </a:lnTo>
                  <a:cubicBezTo>
                    <a:pt x="24800" y="897756"/>
                    <a:pt x="16215" y="894200"/>
                    <a:pt x="9885" y="887870"/>
                  </a:cubicBezTo>
                  <a:cubicBezTo>
                    <a:pt x="3556" y="881541"/>
                    <a:pt x="0" y="872956"/>
                    <a:pt x="0" y="864005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935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What does, “¿</a:t>
            </a:r>
            <a:r>
              <a:rPr lang="en-US" sz="4599" dirty="0" err="1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Cómo</a:t>
            </a:r>
            <a:r>
              <a:rPr lang="en-US" sz="4599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 </a:t>
            </a:r>
            <a:r>
              <a:rPr lang="en-US" sz="4599" dirty="0" err="1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te</a:t>
            </a:r>
            <a:r>
              <a:rPr lang="en-US" sz="4599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 llamas?”, mean?</a:t>
            </a:r>
          </a:p>
          <a:p>
            <a:pPr algn="ctr">
              <a:lnSpc>
                <a:spcPts val="6439"/>
              </a:lnSpc>
            </a:pPr>
            <a:endParaRPr lang="en-US" sz="4599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 dirty="0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What is your name?</a:t>
            </a:r>
          </a:p>
        </p:txBody>
      </p:sp>
      <p:sp>
        <p:nvSpPr>
          <p:cNvPr id="8" name="Freeform 8"/>
          <p:cNvSpPr/>
          <p:nvPr/>
        </p:nvSpPr>
        <p:spPr>
          <a:xfrm>
            <a:off x="-526289" y="7445299"/>
            <a:ext cx="3820978" cy="3820978"/>
          </a:xfrm>
          <a:custGeom>
            <a:avLst/>
            <a:gdLst/>
            <a:ahLst/>
            <a:cxnLst/>
            <a:rect l="l" t="t" r="r" b="b"/>
            <a:pathLst>
              <a:path w="3820978" h="3820978">
                <a:moveTo>
                  <a:pt x="0" y="0"/>
                </a:moveTo>
                <a:lnTo>
                  <a:pt x="3820978" y="0"/>
                </a:lnTo>
                <a:lnTo>
                  <a:pt x="3820978" y="3820978"/>
                </a:lnTo>
                <a:lnTo>
                  <a:pt x="0" y="38209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913C87A-8C01-9E9C-682D-1222AE1EA172}"/>
              </a:ext>
            </a:extLst>
          </p:cNvPr>
          <p:cNvSpPr txBox="1"/>
          <p:nvPr/>
        </p:nvSpPr>
        <p:spPr>
          <a:xfrm>
            <a:off x="8686800" y="6678053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5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835217" y="5950688"/>
            <a:ext cx="5584556" cy="5584556"/>
          </a:xfrm>
          <a:custGeom>
            <a:avLst/>
            <a:gdLst/>
            <a:ahLst/>
            <a:cxnLst/>
            <a:rect l="l" t="t" r="r" b="b"/>
            <a:pathLst>
              <a:path w="5584556" h="5584556">
                <a:moveTo>
                  <a:pt x="0" y="0"/>
                </a:moveTo>
                <a:lnTo>
                  <a:pt x="5584556" y="0"/>
                </a:lnTo>
                <a:lnTo>
                  <a:pt x="5584556" y="5584556"/>
                </a:lnTo>
                <a:lnTo>
                  <a:pt x="0" y="5584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94689" y="4036633"/>
            <a:ext cx="11698622" cy="3120918"/>
            <a:chOff x="0" y="0"/>
            <a:chExt cx="3081118" cy="8219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1119" cy="821970"/>
            </a:xfrm>
            <a:custGeom>
              <a:avLst/>
              <a:gdLst/>
              <a:ahLst/>
              <a:cxnLst/>
              <a:rect l="l" t="t" r="r" b="b"/>
              <a:pathLst>
                <a:path w="3081119" h="821970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788219"/>
                  </a:lnTo>
                  <a:cubicBezTo>
                    <a:pt x="3081119" y="797171"/>
                    <a:pt x="3077563" y="805755"/>
                    <a:pt x="3071233" y="812085"/>
                  </a:cubicBezTo>
                  <a:cubicBezTo>
                    <a:pt x="3064904" y="818414"/>
                    <a:pt x="3056319" y="821970"/>
                    <a:pt x="3047368" y="821970"/>
                  </a:cubicBezTo>
                  <a:lnTo>
                    <a:pt x="33751" y="821970"/>
                  </a:lnTo>
                  <a:cubicBezTo>
                    <a:pt x="24800" y="821970"/>
                    <a:pt x="16215" y="818414"/>
                    <a:pt x="9885" y="812085"/>
                  </a:cubicBezTo>
                  <a:cubicBezTo>
                    <a:pt x="3556" y="805755"/>
                    <a:pt x="0" y="797171"/>
                    <a:pt x="0" y="788219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81118" cy="860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20309" y="5058659"/>
            <a:ext cx="3143688" cy="3124040"/>
          </a:xfrm>
          <a:custGeom>
            <a:avLst/>
            <a:gdLst/>
            <a:ahLst/>
            <a:cxnLst/>
            <a:rect l="l" t="t" r="r" b="b"/>
            <a:pathLst>
              <a:path w="3143688" h="3124040">
                <a:moveTo>
                  <a:pt x="0" y="0"/>
                </a:moveTo>
                <a:lnTo>
                  <a:pt x="3143689" y="0"/>
                </a:lnTo>
                <a:lnTo>
                  <a:pt x="3143689" y="3124040"/>
                </a:lnTo>
                <a:lnTo>
                  <a:pt x="0" y="31240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How do you say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 </a:t>
            </a: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helmet in Spanish?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000000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Casco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452A871-7FBF-1F05-AF5A-F4D7D94A9168}"/>
              </a:ext>
            </a:extLst>
          </p:cNvPr>
          <p:cNvSpPr txBox="1"/>
          <p:nvPr/>
        </p:nvSpPr>
        <p:spPr>
          <a:xfrm>
            <a:off x="8554623" y="6438900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6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835217" y="5950688"/>
            <a:ext cx="5584556" cy="5584556"/>
          </a:xfrm>
          <a:custGeom>
            <a:avLst/>
            <a:gdLst/>
            <a:ahLst/>
            <a:cxnLst/>
            <a:rect l="l" t="t" r="r" b="b"/>
            <a:pathLst>
              <a:path w="5584556" h="5584556">
                <a:moveTo>
                  <a:pt x="0" y="0"/>
                </a:moveTo>
                <a:lnTo>
                  <a:pt x="5584556" y="0"/>
                </a:lnTo>
                <a:lnTo>
                  <a:pt x="5584556" y="5584556"/>
                </a:lnTo>
                <a:lnTo>
                  <a:pt x="0" y="5584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What is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la Tierra</a:t>
            </a: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?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E664A601-2240-6C1F-8949-49082FA894F0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5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835217" y="5950688"/>
            <a:ext cx="5584556" cy="5584556"/>
          </a:xfrm>
          <a:custGeom>
            <a:avLst/>
            <a:gdLst/>
            <a:ahLst/>
            <a:cxnLst/>
            <a:rect l="l" t="t" r="r" b="b"/>
            <a:pathLst>
              <a:path w="5584556" h="5584556">
                <a:moveTo>
                  <a:pt x="0" y="0"/>
                </a:moveTo>
                <a:lnTo>
                  <a:pt x="5584556" y="0"/>
                </a:lnTo>
                <a:lnTo>
                  <a:pt x="5584556" y="5584556"/>
                </a:lnTo>
                <a:lnTo>
                  <a:pt x="0" y="5584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94689" y="4036633"/>
            <a:ext cx="11698622" cy="3164080"/>
            <a:chOff x="0" y="0"/>
            <a:chExt cx="3081118" cy="8333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1119" cy="833338"/>
            </a:xfrm>
            <a:custGeom>
              <a:avLst/>
              <a:gdLst/>
              <a:ahLst/>
              <a:cxnLst/>
              <a:rect l="l" t="t" r="r" b="b"/>
              <a:pathLst>
                <a:path w="3081119" h="833338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799587"/>
                  </a:lnTo>
                  <a:cubicBezTo>
                    <a:pt x="3081119" y="808538"/>
                    <a:pt x="3077563" y="817123"/>
                    <a:pt x="3071233" y="823453"/>
                  </a:cubicBezTo>
                  <a:cubicBezTo>
                    <a:pt x="3064904" y="829782"/>
                    <a:pt x="3056319" y="833338"/>
                    <a:pt x="3047368" y="833338"/>
                  </a:cubicBezTo>
                  <a:lnTo>
                    <a:pt x="33751" y="833338"/>
                  </a:lnTo>
                  <a:cubicBezTo>
                    <a:pt x="24800" y="833338"/>
                    <a:pt x="16215" y="829782"/>
                    <a:pt x="9885" y="823453"/>
                  </a:cubicBezTo>
                  <a:cubicBezTo>
                    <a:pt x="3556" y="817123"/>
                    <a:pt x="0" y="808538"/>
                    <a:pt x="0" y="799587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81118" cy="8714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50230" y="5058659"/>
            <a:ext cx="3688918" cy="3684307"/>
          </a:xfrm>
          <a:custGeom>
            <a:avLst/>
            <a:gdLst/>
            <a:ahLst/>
            <a:cxnLst/>
            <a:rect l="l" t="t" r="r" b="b"/>
            <a:pathLst>
              <a:path w="3688918" h="3684307">
                <a:moveTo>
                  <a:pt x="0" y="0"/>
                </a:moveTo>
                <a:lnTo>
                  <a:pt x="3688918" y="0"/>
                </a:lnTo>
                <a:lnTo>
                  <a:pt x="3688918" y="3684307"/>
                </a:lnTo>
                <a:lnTo>
                  <a:pt x="0" y="36843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What is la Tierra?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000000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Earth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F344BC22-15EE-B38A-8A98-12EA92D0BE22}"/>
              </a:ext>
            </a:extLst>
          </p:cNvPr>
          <p:cNvSpPr txBox="1"/>
          <p:nvPr/>
        </p:nvSpPr>
        <p:spPr>
          <a:xfrm>
            <a:off x="8554623" y="6508403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7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What does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volar</a:t>
            </a: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 mean?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018CB-9B73-576D-F2BB-E51867FC3A5B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4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3178467"/>
            <a:chOff x="0" y="0"/>
            <a:chExt cx="3081118" cy="837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837127"/>
            </a:xfrm>
            <a:custGeom>
              <a:avLst/>
              <a:gdLst/>
              <a:ahLst/>
              <a:cxnLst/>
              <a:rect l="l" t="t" r="r" b="b"/>
              <a:pathLst>
                <a:path w="3081119" h="837127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803376"/>
                  </a:lnTo>
                  <a:cubicBezTo>
                    <a:pt x="3081119" y="812328"/>
                    <a:pt x="3077563" y="820912"/>
                    <a:pt x="3071233" y="827242"/>
                  </a:cubicBezTo>
                  <a:cubicBezTo>
                    <a:pt x="3064904" y="833571"/>
                    <a:pt x="3056319" y="837127"/>
                    <a:pt x="3047368" y="837127"/>
                  </a:cubicBezTo>
                  <a:lnTo>
                    <a:pt x="33751" y="837127"/>
                  </a:lnTo>
                  <a:cubicBezTo>
                    <a:pt x="24800" y="837127"/>
                    <a:pt x="16215" y="833571"/>
                    <a:pt x="9885" y="827242"/>
                  </a:cubicBezTo>
                  <a:cubicBezTo>
                    <a:pt x="3556" y="820912"/>
                    <a:pt x="0" y="812328"/>
                    <a:pt x="0" y="803376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875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73138" y="5157700"/>
            <a:ext cx="3245548" cy="4114800"/>
          </a:xfrm>
          <a:custGeom>
            <a:avLst/>
            <a:gdLst/>
            <a:ahLst/>
            <a:cxnLst/>
            <a:rect l="l" t="t" r="r" b="b"/>
            <a:pathLst>
              <a:path w="3245548" h="4114800">
                <a:moveTo>
                  <a:pt x="0" y="0"/>
                </a:moveTo>
                <a:lnTo>
                  <a:pt x="3245549" y="0"/>
                </a:lnTo>
                <a:lnTo>
                  <a:pt x="32455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What does volar mean?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000000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To fly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19BEB671-10DD-7199-4560-37D29E619F63}"/>
              </a:ext>
            </a:extLst>
          </p:cNvPr>
          <p:cNvSpPr txBox="1"/>
          <p:nvPr/>
        </p:nvSpPr>
        <p:spPr>
          <a:xfrm>
            <a:off x="8554623" y="6508403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6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25255" y="4924998"/>
            <a:ext cx="3945064" cy="4114800"/>
          </a:xfrm>
          <a:custGeom>
            <a:avLst/>
            <a:gdLst/>
            <a:ahLst/>
            <a:cxnLst/>
            <a:rect l="l" t="t" r="r" b="b"/>
            <a:pathLst>
              <a:path w="3945064" h="4114800">
                <a:moveTo>
                  <a:pt x="0" y="0"/>
                </a:moveTo>
                <a:lnTo>
                  <a:pt x="3945065" y="0"/>
                </a:lnTo>
                <a:lnTo>
                  <a:pt x="39450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How do you say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jump </a:t>
            </a: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in Spanish?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4DA2FC9-B82A-57F8-0B75-7F99F31AB1C1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6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3077755"/>
            <a:chOff x="0" y="0"/>
            <a:chExt cx="3081118" cy="8106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810602"/>
            </a:xfrm>
            <a:custGeom>
              <a:avLst/>
              <a:gdLst/>
              <a:ahLst/>
              <a:cxnLst/>
              <a:rect l="l" t="t" r="r" b="b"/>
              <a:pathLst>
                <a:path w="3081119" h="81060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776851"/>
                  </a:lnTo>
                  <a:cubicBezTo>
                    <a:pt x="3081119" y="785803"/>
                    <a:pt x="3077563" y="794387"/>
                    <a:pt x="3071233" y="800717"/>
                  </a:cubicBezTo>
                  <a:cubicBezTo>
                    <a:pt x="3064904" y="807046"/>
                    <a:pt x="3056319" y="810602"/>
                    <a:pt x="3047368" y="810602"/>
                  </a:cubicBezTo>
                  <a:lnTo>
                    <a:pt x="33751" y="810602"/>
                  </a:lnTo>
                  <a:cubicBezTo>
                    <a:pt x="24800" y="810602"/>
                    <a:pt x="16215" y="807046"/>
                    <a:pt x="9885" y="800717"/>
                  </a:cubicBezTo>
                  <a:cubicBezTo>
                    <a:pt x="3556" y="794387"/>
                    <a:pt x="0" y="785803"/>
                    <a:pt x="0" y="77685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848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25255" y="4924998"/>
            <a:ext cx="3945064" cy="4114800"/>
          </a:xfrm>
          <a:custGeom>
            <a:avLst/>
            <a:gdLst/>
            <a:ahLst/>
            <a:cxnLst/>
            <a:rect l="l" t="t" r="r" b="b"/>
            <a:pathLst>
              <a:path w="3945064" h="4114800">
                <a:moveTo>
                  <a:pt x="0" y="0"/>
                </a:moveTo>
                <a:lnTo>
                  <a:pt x="3945065" y="0"/>
                </a:lnTo>
                <a:lnTo>
                  <a:pt x="39450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How do you say jump in Spanish?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000000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Saltar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FFBE7E7E-9474-D957-57E9-77BCABBA9594}"/>
              </a:ext>
            </a:extLst>
          </p:cNvPr>
          <p:cNvSpPr txBox="1"/>
          <p:nvPr/>
        </p:nvSpPr>
        <p:spPr>
          <a:xfrm>
            <a:off x="8554623" y="6362700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6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4712266"/>
            <a:ext cx="3880634" cy="3293688"/>
          </a:xfrm>
          <a:custGeom>
            <a:avLst/>
            <a:gdLst/>
            <a:ahLst/>
            <a:cxnLst/>
            <a:rect l="l" t="t" r="r" b="b"/>
            <a:pathLst>
              <a:path w="3880634" h="3293688">
                <a:moveTo>
                  <a:pt x="0" y="0"/>
                </a:moveTo>
                <a:lnTo>
                  <a:pt x="3880634" y="0"/>
                </a:lnTo>
                <a:lnTo>
                  <a:pt x="3880634" y="3293688"/>
                </a:lnTo>
                <a:lnTo>
                  <a:pt x="0" y="3293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How do you say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float </a:t>
            </a: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in Spanish?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F67E3AA0-1CD6-1FF8-A8D4-1309129A7304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6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3077755"/>
            <a:chOff x="0" y="0"/>
            <a:chExt cx="3081118" cy="8106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810602"/>
            </a:xfrm>
            <a:custGeom>
              <a:avLst/>
              <a:gdLst/>
              <a:ahLst/>
              <a:cxnLst/>
              <a:rect l="l" t="t" r="r" b="b"/>
              <a:pathLst>
                <a:path w="3081119" h="81060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776851"/>
                  </a:lnTo>
                  <a:cubicBezTo>
                    <a:pt x="3081119" y="785803"/>
                    <a:pt x="3077563" y="794387"/>
                    <a:pt x="3071233" y="800717"/>
                  </a:cubicBezTo>
                  <a:cubicBezTo>
                    <a:pt x="3064904" y="807046"/>
                    <a:pt x="3056319" y="810602"/>
                    <a:pt x="3047368" y="810602"/>
                  </a:cubicBezTo>
                  <a:lnTo>
                    <a:pt x="33751" y="810602"/>
                  </a:lnTo>
                  <a:cubicBezTo>
                    <a:pt x="24800" y="810602"/>
                    <a:pt x="16215" y="807046"/>
                    <a:pt x="9885" y="800717"/>
                  </a:cubicBezTo>
                  <a:cubicBezTo>
                    <a:pt x="3556" y="794387"/>
                    <a:pt x="0" y="785803"/>
                    <a:pt x="0" y="77685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848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4712266"/>
            <a:ext cx="3880634" cy="3293688"/>
          </a:xfrm>
          <a:custGeom>
            <a:avLst/>
            <a:gdLst/>
            <a:ahLst/>
            <a:cxnLst/>
            <a:rect l="l" t="t" r="r" b="b"/>
            <a:pathLst>
              <a:path w="3880634" h="3293688">
                <a:moveTo>
                  <a:pt x="0" y="0"/>
                </a:moveTo>
                <a:lnTo>
                  <a:pt x="3880634" y="0"/>
                </a:lnTo>
                <a:lnTo>
                  <a:pt x="3880634" y="3293688"/>
                </a:lnTo>
                <a:lnTo>
                  <a:pt x="0" y="3293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How do you say float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 </a:t>
            </a: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in Spanish?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000000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Flotar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48779E1F-F04B-0B9D-70E2-05AB3EA68CFC}"/>
              </a:ext>
            </a:extLst>
          </p:cNvPr>
          <p:cNvSpPr txBox="1"/>
          <p:nvPr/>
        </p:nvSpPr>
        <p:spPr>
          <a:xfrm>
            <a:off x="8554623" y="6362700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6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What does, “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¡Despega!</a:t>
            </a: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”, mean?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7E99D-F016-08AD-6974-A8357BEAFBD1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4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How do you say, “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How are you?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”, in Spanish?</a:t>
            </a:r>
          </a:p>
        </p:txBody>
      </p:sp>
      <p:sp>
        <p:nvSpPr>
          <p:cNvPr id="8" name="Freeform 8"/>
          <p:cNvSpPr/>
          <p:nvPr/>
        </p:nvSpPr>
        <p:spPr>
          <a:xfrm>
            <a:off x="14467022" y="6193593"/>
            <a:ext cx="6137355" cy="6137355"/>
          </a:xfrm>
          <a:custGeom>
            <a:avLst/>
            <a:gdLst/>
            <a:ahLst/>
            <a:cxnLst/>
            <a:rect l="l" t="t" r="r" b="b"/>
            <a:pathLst>
              <a:path w="6137355" h="6137355">
                <a:moveTo>
                  <a:pt x="0" y="0"/>
                </a:moveTo>
                <a:lnTo>
                  <a:pt x="6137355" y="0"/>
                </a:lnTo>
                <a:lnTo>
                  <a:pt x="6137355" y="6137354"/>
                </a:lnTo>
                <a:lnTo>
                  <a:pt x="0" y="61373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4C01C619-8B1F-02C8-E962-2636B7C88449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5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3106530"/>
            <a:chOff x="0" y="0"/>
            <a:chExt cx="3081118" cy="8181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818181"/>
            </a:xfrm>
            <a:custGeom>
              <a:avLst/>
              <a:gdLst/>
              <a:ahLst/>
              <a:cxnLst/>
              <a:rect l="l" t="t" r="r" b="b"/>
              <a:pathLst>
                <a:path w="3081119" h="818181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784430"/>
                  </a:lnTo>
                  <a:cubicBezTo>
                    <a:pt x="3081119" y="793381"/>
                    <a:pt x="3077563" y="801966"/>
                    <a:pt x="3071233" y="808295"/>
                  </a:cubicBezTo>
                  <a:cubicBezTo>
                    <a:pt x="3064904" y="814625"/>
                    <a:pt x="3056319" y="818181"/>
                    <a:pt x="3047368" y="818181"/>
                  </a:cubicBezTo>
                  <a:lnTo>
                    <a:pt x="33751" y="818181"/>
                  </a:lnTo>
                  <a:cubicBezTo>
                    <a:pt x="24800" y="818181"/>
                    <a:pt x="16215" y="814625"/>
                    <a:pt x="9885" y="808295"/>
                  </a:cubicBezTo>
                  <a:cubicBezTo>
                    <a:pt x="3556" y="801966"/>
                    <a:pt x="0" y="793381"/>
                    <a:pt x="0" y="784430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856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96748" y="4712266"/>
            <a:ext cx="5146593" cy="4496836"/>
          </a:xfrm>
          <a:custGeom>
            <a:avLst/>
            <a:gdLst/>
            <a:ahLst/>
            <a:cxnLst/>
            <a:rect l="l" t="t" r="r" b="b"/>
            <a:pathLst>
              <a:path w="5146593" h="4496836">
                <a:moveTo>
                  <a:pt x="0" y="0"/>
                </a:moveTo>
                <a:lnTo>
                  <a:pt x="5146593" y="0"/>
                </a:lnTo>
                <a:lnTo>
                  <a:pt x="5146593" y="4496836"/>
                </a:lnTo>
                <a:lnTo>
                  <a:pt x="0" y="4496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What does, “¡Despega!”, mean?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000000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Blast off!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0FABB9E-AFD5-66CE-5713-B2ABD2DE5231}"/>
              </a:ext>
            </a:extLst>
          </p:cNvPr>
          <p:cNvSpPr txBox="1"/>
          <p:nvPr/>
        </p:nvSpPr>
        <p:spPr>
          <a:xfrm>
            <a:off x="8554626" y="6391235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6" action="ppaction://hlinksldjump"/>
              </a:rPr>
              <a:t>End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815714" y="8147117"/>
            <a:ext cx="4887171" cy="3078918"/>
          </a:xfrm>
          <a:custGeom>
            <a:avLst/>
            <a:gdLst/>
            <a:ahLst/>
            <a:cxnLst/>
            <a:rect l="l" t="t" r="r" b="b"/>
            <a:pathLst>
              <a:path w="4887171" h="3078918">
                <a:moveTo>
                  <a:pt x="0" y="0"/>
                </a:moveTo>
                <a:lnTo>
                  <a:pt x="4887172" y="0"/>
                </a:lnTo>
                <a:lnTo>
                  <a:pt x="4887172" y="3078918"/>
                </a:lnTo>
                <a:lnTo>
                  <a:pt x="0" y="30789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155067" y="6624687"/>
            <a:ext cx="4367535" cy="4278364"/>
          </a:xfrm>
          <a:custGeom>
            <a:avLst/>
            <a:gdLst/>
            <a:ahLst/>
            <a:cxnLst/>
            <a:rect l="l" t="t" r="r" b="b"/>
            <a:pathLst>
              <a:path w="4367535" h="4278364">
                <a:moveTo>
                  <a:pt x="0" y="0"/>
                </a:moveTo>
                <a:lnTo>
                  <a:pt x="4367534" y="0"/>
                </a:lnTo>
                <a:lnTo>
                  <a:pt x="4367534" y="4278364"/>
                </a:lnTo>
                <a:lnTo>
                  <a:pt x="0" y="42783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640493" y="2919363"/>
            <a:ext cx="11007013" cy="3713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49"/>
              </a:lnSpc>
            </a:pPr>
            <a:r>
              <a:rPr lang="en-US" sz="19535">
                <a:solidFill>
                  <a:srgbClr val="FFB94E"/>
                </a:solidFill>
                <a:latin typeface="Blank"/>
                <a:ea typeface="Blank"/>
                <a:cs typeface="Blank"/>
                <a:sym typeface="Blank"/>
              </a:rPr>
              <a:t>¡GRACIAS!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94689" y="4036633"/>
            <a:ext cx="11698622" cy="3437441"/>
            <a:chOff x="0" y="0"/>
            <a:chExt cx="3081118" cy="9053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1119" cy="905334"/>
            </a:xfrm>
            <a:custGeom>
              <a:avLst/>
              <a:gdLst/>
              <a:ahLst/>
              <a:cxnLst/>
              <a:rect l="l" t="t" r="r" b="b"/>
              <a:pathLst>
                <a:path w="3081119" h="905334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871583"/>
                  </a:lnTo>
                  <a:cubicBezTo>
                    <a:pt x="3081119" y="880535"/>
                    <a:pt x="3077563" y="889119"/>
                    <a:pt x="3071233" y="895449"/>
                  </a:cubicBezTo>
                  <a:cubicBezTo>
                    <a:pt x="3064904" y="901778"/>
                    <a:pt x="3056319" y="905334"/>
                    <a:pt x="3047368" y="905334"/>
                  </a:cubicBezTo>
                  <a:lnTo>
                    <a:pt x="33751" y="905334"/>
                  </a:lnTo>
                  <a:cubicBezTo>
                    <a:pt x="24800" y="905334"/>
                    <a:pt x="16215" y="901778"/>
                    <a:pt x="9885" y="895449"/>
                  </a:cubicBezTo>
                  <a:cubicBezTo>
                    <a:pt x="3556" y="889119"/>
                    <a:pt x="0" y="880535"/>
                    <a:pt x="0" y="871583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1118" cy="943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How do you say, “How are you?”, in Spanish?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¿Cómo estas?</a:t>
            </a:r>
          </a:p>
        </p:txBody>
      </p:sp>
      <p:sp>
        <p:nvSpPr>
          <p:cNvPr id="8" name="Freeform 8"/>
          <p:cNvSpPr/>
          <p:nvPr/>
        </p:nvSpPr>
        <p:spPr>
          <a:xfrm>
            <a:off x="14467022" y="6193593"/>
            <a:ext cx="6137355" cy="6137355"/>
          </a:xfrm>
          <a:custGeom>
            <a:avLst/>
            <a:gdLst/>
            <a:ahLst/>
            <a:cxnLst/>
            <a:rect l="l" t="t" r="r" b="b"/>
            <a:pathLst>
              <a:path w="6137355" h="6137355">
                <a:moveTo>
                  <a:pt x="0" y="0"/>
                </a:moveTo>
                <a:lnTo>
                  <a:pt x="6137355" y="0"/>
                </a:lnTo>
                <a:lnTo>
                  <a:pt x="6137355" y="6137354"/>
                </a:lnTo>
                <a:lnTo>
                  <a:pt x="0" y="61373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BEBAB3D-0304-5D00-6E25-54B9A2C9F485}"/>
              </a:ext>
            </a:extLst>
          </p:cNvPr>
          <p:cNvSpPr txBox="1"/>
          <p:nvPr/>
        </p:nvSpPr>
        <p:spPr>
          <a:xfrm>
            <a:off x="8686800" y="6678053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5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67448" y="8080028"/>
            <a:ext cx="5584556" cy="5584556"/>
          </a:xfrm>
          <a:custGeom>
            <a:avLst/>
            <a:gdLst/>
            <a:ahLst/>
            <a:cxnLst/>
            <a:rect l="l" t="t" r="r" b="b"/>
            <a:pathLst>
              <a:path w="5584556" h="5584556">
                <a:moveTo>
                  <a:pt x="0" y="0"/>
                </a:moveTo>
                <a:lnTo>
                  <a:pt x="5584555" y="0"/>
                </a:lnTo>
                <a:lnTo>
                  <a:pt x="5584555" y="5584556"/>
                </a:lnTo>
                <a:lnTo>
                  <a:pt x="0" y="5584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What does, “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Yo veo...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”, mean?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40122BB7-42C6-0FAD-06A4-C4C67EB9F9E8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5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67448" y="8080028"/>
            <a:ext cx="5584556" cy="5584556"/>
          </a:xfrm>
          <a:custGeom>
            <a:avLst/>
            <a:gdLst/>
            <a:ahLst/>
            <a:cxnLst/>
            <a:rect l="l" t="t" r="r" b="b"/>
            <a:pathLst>
              <a:path w="5584556" h="5584556">
                <a:moveTo>
                  <a:pt x="0" y="0"/>
                </a:moveTo>
                <a:lnTo>
                  <a:pt x="5584555" y="0"/>
                </a:lnTo>
                <a:lnTo>
                  <a:pt x="5584555" y="5584556"/>
                </a:lnTo>
                <a:lnTo>
                  <a:pt x="0" y="5584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94689" y="4036633"/>
            <a:ext cx="11698622" cy="3394279"/>
            <a:chOff x="0" y="0"/>
            <a:chExt cx="3081118" cy="8939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1119" cy="893966"/>
            </a:xfrm>
            <a:custGeom>
              <a:avLst/>
              <a:gdLst/>
              <a:ahLst/>
              <a:cxnLst/>
              <a:rect l="l" t="t" r="r" b="b"/>
              <a:pathLst>
                <a:path w="3081119" h="893966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860216"/>
                  </a:lnTo>
                  <a:cubicBezTo>
                    <a:pt x="3081119" y="869167"/>
                    <a:pt x="3077563" y="877752"/>
                    <a:pt x="3071233" y="884081"/>
                  </a:cubicBezTo>
                  <a:cubicBezTo>
                    <a:pt x="3064904" y="890411"/>
                    <a:pt x="3056319" y="893966"/>
                    <a:pt x="3047368" y="893966"/>
                  </a:cubicBezTo>
                  <a:lnTo>
                    <a:pt x="33751" y="893966"/>
                  </a:lnTo>
                  <a:cubicBezTo>
                    <a:pt x="24800" y="893966"/>
                    <a:pt x="16215" y="890411"/>
                    <a:pt x="9885" y="884081"/>
                  </a:cubicBezTo>
                  <a:cubicBezTo>
                    <a:pt x="3556" y="877752"/>
                    <a:pt x="0" y="869167"/>
                    <a:pt x="0" y="860216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81118" cy="9320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959726" y="4617016"/>
            <a:ext cx="10368549" cy="24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What does, “Yo veo...”, mean?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Answer: 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I  see...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EB32E613-9318-CAB5-AB8D-330CFE581902}"/>
              </a:ext>
            </a:extLst>
          </p:cNvPr>
          <p:cNvSpPr txBox="1"/>
          <p:nvPr/>
        </p:nvSpPr>
        <p:spPr>
          <a:xfrm>
            <a:off x="8686800" y="6678053"/>
            <a:ext cx="1036854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5" action="ppaction://hlinksldjump"/>
              </a:rPr>
              <a:t>Main page</a:t>
            </a:r>
            <a:endParaRPr lang="en-US" sz="2000" dirty="0">
              <a:solidFill>
                <a:srgbClr val="FFB94E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7762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9" y="0"/>
                </a:lnTo>
                <a:lnTo>
                  <a:pt x="137388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738898" cy="10287000"/>
          </a:xfrm>
          <a:custGeom>
            <a:avLst/>
            <a:gdLst/>
            <a:ahLst/>
            <a:cxnLst/>
            <a:rect l="l" t="t" r="r" b="b"/>
            <a:pathLst>
              <a:path w="13738898" h="10287000">
                <a:moveTo>
                  <a:pt x="0" y="0"/>
                </a:moveTo>
                <a:lnTo>
                  <a:pt x="13738898" y="0"/>
                </a:lnTo>
                <a:lnTo>
                  <a:pt x="137388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67448" y="8080028"/>
            <a:ext cx="5584556" cy="5584556"/>
          </a:xfrm>
          <a:custGeom>
            <a:avLst/>
            <a:gdLst/>
            <a:ahLst/>
            <a:cxnLst/>
            <a:rect l="l" t="t" r="r" b="b"/>
            <a:pathLst>
              <a:path w="5584556" h="5584556">
                <a:moveTo>
                  <a:pt x="0" y="0"/>
                </a:moveTo>
                <a:lnTo>
                  <a:pt x="5584555" y="0"/>
                </a:lnTo>
                <a:lnTo>
                  <a:pt x="5584555" y="5584556"/>
                </a:lnTo>
                <a:lnTo>
                  <a:pt x="0" y="5584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94689" y="4036633"/>
            <a:ext cx="11698622" cy="1682174"/>
            <a:chOff x="0" y="0"/>
            <a:chExt cx="3081118" cy="443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1119" cy="443042"/>
            </a:xfrm>
            <a:custGeom>
              <a:avLst/>
              <a:gdLst/>
              <a:ahLst/>
              <a:cxnLst/>
              <a:rect l="l" t="t" r="r" b="b"/>
              <a:pathLst>
                <a:path w="3081119" h="443042">
                  <a:moveTo>
                    <a:pt x="33751" y="0"/>
                  </a:moveTo>
                  <a:lnTo>
                    <a:pt x="3047368" y="0"/>
                  </a:lnTo>
                  <a:cubicBezTo>
                    <a:pt x="3056319" y="0"/>
                    <a:pt x="3064904" y="3556"/>
                    <a:pt x="3071233" y="9885"/>
                  </a:cubicBezTo>
                  <a:cubicBezTo>
                    <a:pt x="3077563" y="16215"/>
                    <a:pt x="3081119" y="24800"/>
                    <a:pt x="3081119" y="33751"/>
                  </a:cubicBezTo>
                  <a:lnTo>
                    <a:pt x="3081119" y="409291"/>
                  </a:lnTo>
                  <a:cubicBezTo>
                    <a:pt x="3081119" y="418242"/>
                    <a:pt x="3077563" y="426827"/>
                    <a:pt x="3071233" y="433156"/>
                  </a:cubicBezTo>
                  <a:cubicBezTo>
                    <a:pt x="3064904" y="439486"/>
                    <a:pt x="3056319" y="443042"/>
                    <a:pt x="3047368" y="443042"/>
                  </a:cubicBezTo>
                  <a:lnTo>
                    <a:pt x="33751" y="443042"/>
                  </a:lnTo>
                  <a:cubicBezTo>
                    <a:pt x="24800" y="443042"/>
                    <a:pt x="16215" y="439486"/>
                    <a:pt x="9885" y="433156"/>
                  </a:cubicBezTo>
                  <a:cubicBezTo>
                    <a:pt x="3556" y="426827"/>
                    <a:pt x="0" y="418242"/>
                    <a:pt x="0" y="409291"/>
                  </a:cubicBezTo>
                  <a:lnTo>
                    <a:pt x="0" y="33751"/>
                  </a:lnTo>
                  <a:cubicBezTo>
                    <a:pt x="0" y="24800"/>
                    <a:pt x="3556" y="16215"/>
                    <a:pt x="9885" y="9885"/>
                  </a:cubicBezTo>
                  <a:cubicBezTo>
                    <a:pt x="16215" y="3556"/>
                    <a:pt x="24800" y="0"/>
                    <a:pt x="337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81118" cy="48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959726" y="4617016"/>
            <a:ext cx="1036854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How do you say, “</a:t>
            </a:r>
            <a:r>
              <a:rPr lang="en-US" sz="4599">
                <a:solidFill>
                  <a:srgbClr val="FFB94E"/>
                </a:solidFill>
                <a:latin typeface="DG Jory"/>
                <a:ea typeface="DG Jory"/>
                <a:cs typeface="DG Jory"/>
                <a:sym typeface="DG Jory"/>
              </a:rPr>
              <a:t>I like...</a:t>
            </a:r>
            <a:r>
              <a:rPr lang="en-US" sz="4599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</a:rPr>
              <a:t>”, in Spanish?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182A4160-32FF-86A4-E9E3-64FF810D14FE}"/>
              </a:ext>
            </a:extLst>
          </p:cNvPr>
          <p:cNvSpPr txBox="1"/>
          <p:nvPr/>
        </p:nvSpPr>
        <p:spPr>
          <a:xfrm>
            <a:off x="12795100" y="5026310"/>
            <a:ext cx="24769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2000" dirty="0">
                <a:solidFill>
                  <a:srgbClr val="162455"/>
                </a:solidFill>
                <a:latin typeface="DG Jory"/>
                <a:ea typeface="DG Jory"/>
                <a:cs typeface="DG Jory"/>
                <a:sym typeface="DG Jory"/>
                <a:hlinkClick r:id="rId5" action="ppaction://hlinksldjump"/>
              </a:rPr>
              <a:t>Respuesta</a:t>
            </a:r>
            <a:endParaRPr lang="en-US" sz="2000" dirty="0">
              <a:solidFill>
                <a:srgbClr val="162455"/>
              </a:solidFill>
              <a:latin typeface="DG Jory"/>
              <a:ea typeface="DG Jory"/>
              <a:cs typeface="DG Jory"/>
              <a:sym typeface="DG Jo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569</Words>
  <Application>Microsoft Office PowerPoint</Application>
  <PresentationFormat>Custom</PresentationFormat>
  <Paragraphs>177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Blank</vt:lpstr>
      <vt:lpstr>Calibri</vt:lpstr>
      <vt:lpstr>DG Jory Bold</vt:lpstr>
      <vt:lpstr>DG Jory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Illustration Space Planet Presentation</dc:title>
  <cp:lastModifiedBy>Futura Texas</cp:lastModifiedBy>
  <cp:revision>1</cp:revision>
  <dcterms:created xsi:type="dcterms:W3CDTF">2006-08-16T00:00:00Z</dcterms:created>
  <dcterms:modified xsi:type="dcterms:W3CDTF">2025-06-06T19:11:15Z</dcterms:modified>
  <dc:identifier>DAGpmTfqzlA</dc:identifier>
</cp:coreProperties>
</file>