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693400" cy="7556500"/>
  <p:notesSz cx="6858000" cy="9144000"/>
  <p:embeddedFontLst>
    <p:embeddedFont>
      <p:font typeface="29LT Baseet Bold" charset="1" panose="00000800000000000000"/>
      <p:regular r:id="rId8"/>
    </p:embeddedFont>
    <p:embeddedFont>
      <p:font typeface="29LT Baseet Medium" charset="1" panose="000006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3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808" y="1163755"/>
            <a:ext cx="10126385" cy="3143244"/>
          </a:xfrm>
          <a:custGeom>
            <a:avLst/>
            <a:gdLst/>
            <a:ahLst/>
            <a:cxnLst/>
            <a:rect r="r" b="b" t="t" l="l"/>
            <a:pathLst>
              <a:path h="3143244" w="10126385">
                <a:moveTo>
                  <a:pt x="0" y="0"/>
                </a:moveTo>
                <a:lnTo>
                  <a:pt x="10126384" y="0"/>
                </a:lnTo>
                <a:lnTo>
                  <a:pt x="10126384" y="3143244"/>
                </a:lnTo>
                <a:lnTo>
                  <a:pt x="0" y="3143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510" r="0" b="-1029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2808" y="4507024"/>
            <a:ext cx="4904358" cy="2799033"/>
            <a:chOff x="0" y="0"/>
            <a:chExt cx="1537044" cy="8772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7044" cy="877227"/>
            </a:xfrm>
            <a:custGeom>
              <a:avLst/>
              <a:gdLst/>
              <a:ahLst/>
              <a:cxnLst/>
              <a:rect r="r" b="b" t="t" l="l"/>
              <a:pathLst>
                <a:path h="877227" w="1537044">
                  <a:moveTo>
                    <a:pt x="11050" y="0"/>
                  </a:moveTo>
                  <a:lnTo>
                    <a:pt x="1525994" y="0"/>
                  </a:lnTo>
                  <a:cubicBezTo>
                    <a:pt x="1532096" y="0"/>
                    <a:pt x="1537044" y="4947"/>
                    <a:pt x="1537044" y="11050"/>
                  </a:cubicBezTo>
                  <a:lnTo>
                    <a:pt x="1537044" y="866177"/>
                  </a:lnTo>
                  <a:cubicBezTo>
                    <a:pt x="1537044" y="869108"/>
                    <a:pt x="1535879" y="871918"/>
                    <a:pt x="1533807" y="873990"/>
                  </a:cubicBezTo>
                  <a:cubicBezTo>
                    <a:pt x="1531735" y="876063"/>
                    <a:pt x="1528924" y="877227"/>
                    <a:pt x="1525994" y="877227"/>
                  </a:cubicBezTo>
                  <a:lnTo>
                    <a:pt x="11050" y="877227"/>
                  </a:lnTo>
                  <a:cubicBezTo>
                    <a:pt x="4947" y="877227"/>
                    <a:pt x="0" y="872280"/>
                    <a:pt x="0" y="866177"/>
                  </a:cubicBezTo>
                  <a:lnTo>
                    <a:pt x="0" y="11050"/>
                  </a:lnTo>
                  <a:cubicBezTo>
                    <a:pt x="0" y="4947"/>
                    <a:pt x="4947" y="0"/>
                    <a:pt x="110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1537044" cy="848652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504834" y="4507024"/>
            <a:ext cx="4904358" cy="2799033"/>
            <a:chOff x="0" y="0"/>
            <a:chExt cx="1537044" cy="8772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37044" cy="877227"/>
            </a:xfrm>
            <a:custGeom>
              <a:avLst/>
              <a:gdLst/>
              <a:ahLst/>
              <a:cxnLst/>
              <a:rect r="r" b="b" t="t" l="l"/>
              <a:pathLst>
                <a:path h="877227" w="1537044">
                  <a:moveTo>
                    <a:pt x="11050" y="0"/>
                  </a:moveTo>
                  <a:lnTo>
                    <a:pt x="1525994" y="0"/>
                  </a:lnTo>
                  <a:cubicBezTo>
                    <a:pt x="1532096" y="0"/>
                    <a:pt x="1537044" y="4947"/>
                    <a:pt x="1537044" y="11050"/>
                  </a:cubicBezTo>
                  <a:lnTo>
                    <a:pt x="1537044" y="866177"/>
                  </a:lnTo>
                  <a:cubicBezTo>
                    <a:pt x="1537044" y="869108"/>
                    <a:pt x="1535879" y="871918"/>
                    <a:pt x="1533807" y="873990"/>
                  </a:cubicBezTo>
                  <a:cubicBezTo>
                    <a:pt x="1531735" y="876063"/>
                    <a:pt x="1528924" y="877227"/>
                    <a:pt x="1525994" y="877227"/>
                  </a:cubicBezTo>
                  <a:lnTo>
                    <a:pt x="11050" y="877227"/>
                  </a:lnTo>
                  <a:cubicBezTo>
                    <a:pt x="4947" y="877227"/>
                    <a:pt x="0" y="872280"/>
                    <a:pt x="0" y="866177"/>
                  </a:cubicBezTo>
                  <a:lnTo>
                    <a:pt x="0" y="11050"/>
                  </a:lnTo>
                  <a:cubicBezTo>
                    <a:pt x="0" y="4947"/>
                    <a:pt x="4947" y="0"/>
                    <a:pt x="110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1537044" cy="848652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654436" y="6462979"/>
            <a:ext cx="407164" cy="407164"/>
          </a:xfrm>
          <a:custGeom>
            <a:avLst/>
            <a:gdLst/>
            <a:ahLst/>
            <a:cxnLst/>
            <a:rect r="r" b="b" t="t" l="l"/>
            <a:pathLst>
              <a:path h="407164" w="407164">
                <a:moveTo>
                  <a:pt x="0" y="0"/>
                </a:moveTo>
                <a:lnTo>
                  <a:pt x="407163" y="0"/>
                </a:lnTo>
                <a:lnTo>
                  <a:pt x="407163" y="407164"/>
                </a:lnTo>
                <a:lnTo>
                  <a:pt x="0" y="407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7442" y="6286984"/>
            <a:ext cx="634821" cy="634821"/>
          </a:xfrm>
          <a:custGeom>
            <a:avLst/>
            <a:gdLst/>
            <a:ahLst/>
            <a:cxnLst/>
            <a:rect r="r" b="b" t="t" l="l"/>
            <a:pathLst>
              <a:path h="634821" w="634821">
                <a:moveTo>
                  <a:pt x="0" y="0"/>
                </a:moveTo>
                <a:lnTo>
                  <a:pt x="634822" y="0"/>
                </a:lnTo>
                <a:lnTo>
                  <a:pt x="634822" y="634821"/>
                </a:lnTo>
                <a:lnTo>
                  <a:pt x="0" y="6348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68156" y="6365056"/>
            <a:ext cx="536311" cy="536311"/>
          </a:xfrm>
          <a:custGeom>
            <a:avLst/>
            <a:gdLst/>
            <a:ahLst/>
            <a:cxnLst/>
            <a:rect r="r" b="b" t="t" l="l"/>
            <a:pathLst>
              <a:path h="536311" w="536311">
                <a:moveTo>
                  <a:pt x="0" y="0"/>
                </a:moveTo>
                <a:lnTo>
                  <a:pt x="536311" y="0"/>
                </a:lnTo>
                <a:lnTo>
                  <a:pt x="536311" y="536311"/>
                </a:lnTo>
                <a:lnTo>
                  <a:pt x="0" y="536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60225" y="5028765"/>
            <a:ext cx="1144241" cy="1099902"/>
          </a:xfrm>
          <a:custGeom>
            <a:avLst/>
            <a:gdLst/>
            <a:ahLst/>
            <a:cxnLst/>
            <a:rect r="r" b="b" t="t" l="l"/>
            <a:pathLst>
              <a:path h="1099902" w="1144241">
                <a:moveTo>
                  <a:pt x="0" y="0"/>
                </a:moveTo>
                <a:lnTo>
                  <a:pt x="1144242" y="0"/>
                </a:lnTo>
                <a:lnTo>
                  <a:pt x="1144242" y="1099902"/>
                </a:lnTo>
                <a:lnTo>
                  <a:pt x="0" y="1099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578820" y="6157242"/>
            <a:ext cx="1869059" cy="1018637"/>
          </a:xfrm>
          <a:custGeom>
            <a:avLst/>
            <a:gdLst/>
            <a:ahLst/>
            <a:cxnLst/>
            <a:rect r="r" b="b" t="t" l="l"/>
            <a:pathLst>
              <a:path h="1018637" w="1869059">
                <a:moveTo>
                  <a:pt x="1869059" y="0"/>
                </a:moveTo>
                <a:lnTo>
                  <a:pt x="0" y="0"/>
                </a:lnTo>
                <a:lnTo>
                  <a:pt x="0" y="1018638"/>
                </a:lnTo>
                <a:lnTo>
                  <a:pt x="1869059" y="1018638"/>
                </a:lnTo>
                <a:lnTo>
                  <a:pt x="18690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54610" y="5242810"/>
            <a:ext cx="800486" cy="800486"/>
          </a:xfrm>
          <a:custGeom>
            <a:avLst/>
            <a:gdLst/>
            <a:ahLst/>
            <a:cxnLst/>
            <a:rect r="r" b="b" t="t" l="l"/>
            <a:pathLst>
              <a:path h="800486" w="800486">
                <a:moveTo>
                  <a:pt x="0" y="0"/>
                </a:moveTo>
                <a:lnTo>
                  <a:pt x="800486" y="0"/>
                </a:lnTo>
                <a:lnTo>
                  <a:pt x="800486" y="800485"/>
                </a:lnTo>
                <a:lnTo>
                  <a:pt x="0" y="8004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669343" y="5231608"/>
            <a:ext cx="811687" cy="811687"/>
          </a:xfrm>
          <a:custGeom>
            <a:avLst/>
            <a:gdLst/>
            <a:ahLst/>
            <a:cxnLst/>
            <a:rect r="r" b="b" t="t" l="l"/>
            <a:pathLst>
              <a:path h="811687" w="811687">
                <a:moveTo>
                  <a:pt x="0" y="0"/>
                </a:moveTo>
                <a:lnTo>
                  <a:pt x="811688" y="0"/>
                </a:lnTo>
                <a:lnTo>
                  <a:pt x="811688" y="811687"/>
                </a:lnTo>
                <a:lnTo>
                  <a:pt x="0" y="8116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79109">
            <a:off x="1672653" y="5265225"/>
            <a:ext cx="704181" cy="704181"/>
          </a:xfrm>
          <a:custGeom>
            <a:avLst/>
            <a:gdLst/>
            <a:ahLst/>
            <a:cxnLst/>
            <a:rect r="r" b="b" t="t" l="l"/>
            <a:pathLst>
              <a:path h="704181" w="704181">
                <a:moveTo>
                  <a:pt x="0" y="0"/>
                </a:moveTo>
                <a:lnTo>
                  <a:pt x="704181" y="0"/>
                </a:lnTo>
                <a:lnTo>
                  <a:pt x="704181" y="704180"/>
                </a:lnTo>
                <a:lnTo>
                  <a:pt x="0" y="7041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963458">
            <a:off x="480941" y="1857925"/>
            <a:ext cx="1602696" cy="1658677"/>
          </a:xfrm>
          <a:custGeom>
            <a:avLst/>
            <a:gdLst/>
            <a:ahLst/>
            <a:cxnLst/>
            <a:rect r="r" b="b" t="t" l="l"/>
            <a:pathLst>
              <a:path h="1658677" w="1602696">
                <a:moveTo>
                  <a:pt x="1602696" y="0"/>
                </a:moveTo>
                <a:lnTo>
                  <a:pt x="0" y="0"/>
                </a:lnTo>
                <a:lnTo>
                  <a:pt x="0" y="1658676"/>
                </a:lnTo>
                <a:lnTo>
                  <a:pt x="1602696" y="1658676"/>
                </a:lnTo>
                <a:lnTo>
                  <a:pt x="1602696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078316" y="5423137"/>
            <a:ext cx="1053853" cy="395912"/>
            <a:chOff x="0" y="0"/>
            <a:chExt cx="330281" cy="1240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JÚPITER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443611" y="5423137"/>
            <a:ext cx="1053853" cy="395912"/>
            <a:chOff x="0" y="0"/>
            <a:chExt cx="330281" cy="12408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MARTE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443611" y="6051104"/>
            <a:ext cx="1053853" cy="395912"/>
            <a:chOff x="0" y="0"/>
            <a:chExt cx="330281" cy="1240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NEPTUNO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808907" y="6674254"/>
            <a:ext cx="1053853" cy="395912"/>
            <a:chOff x="0" y="0"/>
            <a:chExt cx="330281" cy="12408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VENUS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7443611" y="6674254"/>
            <a:ext cx="1053853" cy="395912"/>
            <a:chOff x="0" y="0"/>
            <a:chExt cx="330281" cy="12408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EL SOL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078316" y="6674254"/>
            <a:ext cx="1053853" cy="395912"/>
            <a:chOff x="0" y="0"/>
            <a:chExt cx="330281" cy="12408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URANO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8808907" y="6051104"/>
            <a:ext cx="1053853" cy="395912"/>
            <a:chOff x="0" y="0"/>
            <a:chExt cx="330281" cy="12408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MERCURIO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8808907" y="5423137"/>
            <a:ext cx="1053853" cy="395912"/>
            <a:chOff x="0" y="0"/>
            <a:chExt cx="330281" cy="12408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SATURNO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078316" y="6051104"/>
            <a:ext cx="1053853" cy="395912"/>
            <a:chOff x="0" y="0"/>
            <a:chExt cx="330281" cy="12408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1424" y="0"/>
                  </a:moveTo>
                  <a:lnTo>
                    <a:pt x="278857" y="0"/>
                  </a:lnTo>
                  <a:cubicBezTo>
                    <a:pt x="292496" y="0"/>
                    <a:pt x="305576" y="5418"/>
                    <a:pt x="315220" y="15062"/>
                  </a:cubicBezTo>
                  <a:cubicBezTo>
                    <a:pt x="324863" y="24706"/>
                    <a:pt x="330281" y="37786"/>
                    <a:pt x="330281" y="51424"/>
                  </a:cubicBezTo>
                  <a:lnTo>
                    <a:pt x="330281" y="72656"/>
                  </a:lnTo>
                  <a:cubicBezTo>
                    <a:pt x="330281" y="86295"/>
                    <a:pt x="324863" y="99375"/>
                    <a:pt x="315220" y="109018"/>
                  </a:cubicBezTo>
                  <a:cubicBezTo>
                    <a:pt x="305576" y="118662"/>
                    <a:pt x="292496" y="124080"/>
                    <a:pt x="278857" y="124080"/>
                  </a:cubicBezTo>
                  <a:lnTo>
                    <a:pt x="51424" y="124080"/>
                  </a:lnTo>
                  <a:cubicBezTo>
                    <a:pt x="23023" y="124080"/>
                    <a:pt x="0" y="101057"/>
                    <a:pt x="0" y="72656"/>
                  </a:cubicBezTo>
                  <a:lnTo>
                    <a:pt x="0" y="51424"/>
                  </a:lnTo>
                  <a:cubicBezTo>
                    <a:pt x="0" y="37786"/>
                    <a:pt x="5418" y="24706"/>
                    <a:pt x="15062" y="15062"/>
                  </a:cubicBezTo>
                  <a:cubicBezTo>
                    <a:pt x="24706" y="5418"/>
                    <a:pt x="37786" y="0"/>
                    <a:pt x="5142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TIERRA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true" flipV="false" rot="-6909541">
            <a:off x="9756732" y="-1933477"/>
            <a:ext cx="2294574" cy="4507199"/>
          </a:xfrm>
          <a:custGeom>
            <a:avLst/>
            <a:gdLst/>
            <a:ahLst/>
            <a:cxnLst/>
            <a:rect r="r" b="b" t="t" l="l"/>
            <a:pathLst>
              <a:path h="4507199" w="2294574">
                <a:moveTo>
                  <a:pt x="2294574" y="0"/>
                </a:moveTo>
                <a:lnTo>
                  <a:pt x="0" y="0"/>
                </a:lnTo>
                <a:lnTo>
                  <a:pt x="0" y="4507199"/>
                </a:lnTo>
                <a:lnTo>
                  <a:pt x="2294574" y="4507199"/>
                </a:lnTo>
                <a:lnTo>
                  <a:pt x="22945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510798" y="222772"/>
            <a:ext cx="7591834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b="true" sz="3999">
                <a:solidFill>
                  <a:srgbClr val="030B11"/>
                </a:solidFill>
                <a:latin typeface="29LT Baseet Bold"/>
                <a:ea typeface="29LT Baseet Bold"/>
                <a:cs typeface="29LT Baseet Bold"/>
                <a:sym typeface="29LT Baseet Bold"/>
              </a:rPr>
              <a:t>Planetas del Sistema Solar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18798" y="4580052"/>
            <a:ext cx="4185669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30B11"/>
                </a:solidFill>
                <a:latin typeface="29LT Baseet Medium"/>
                <a:ea typeface="29LT Baseet Medium"/>
                <a:cs typeface="29LT Baseet Medium"/>
                <a:sym typeface="29LT Baseet Medium"/>
              </a:rPr>
              <a:t>1. Drag and drop the planets illustrations in the correct order.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812327" y="4616052"/>
            <a:ext cx="4222808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30B11"/>
                </a:solidFill>
                <a:latin typeface="29LT Baseet Medium"/>
                <a:ea typeface="29LT Baseet Medium"/>
                <a:cs typeface="29LT Baseet Medium"/>
                <a:sym typeface="29LT Baseet Medium"/>
              </a:rPr>
              <a:t>2. Now put the correct label under each planet and the sun.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3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808" y="1163755"/>
            <a:ext cx="10126385" cy="3143244"/>
          </a:xfrm>
          <a:custGeom>
            <a:avLst/>
            <a:gdLst/>
            <a:ahLst/>
            <a:cxnLst/>
            <a:rect r="r" b="b" t="t" l="l"/>
            <a:pathLst>
              <a:path h="3143244" w="10126385">
                <a:moveTo>
                  <a:pt x="0" y="0"/>
                </a:moveTo>
                <a:lnTo>
                  <a:pt x="10126384" y="0"/>
                </a:lnTo>
                <a:lnTo>
                  <a:pt x="10126384" y="3143244"/>
                </a:lnTo>
                <a:lnTo>
                  <a:pt x="0" y="3143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510" r="0" b="-1029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04979" y="5196256"/>
            <a:ext cx="407164" cy="407164"/>
          </a:xfrm>
          <a:custGeom>
            <a:avLst/>
            <a:gdLst/>
            <a:ahLst/>
            <a:cxnLst/>
            <a:rect r="r" b="b" t="t" l="l"/>
            <a:pathLst>
              <a:path h="407164" w="407164">
                <a:moveTo>
                  <a:pt x="0" y="0"/>
                </a:moveTo>
                <a:lnTo>
                  <a:pt x="407163" y="0"/>
                </a:lnTo>
                <a:lnTo>
                  <a:pt x="407163" y="407164"/>
                </a:lnTo>
                <a:lnTo>
                  <a:pt x="0" y="407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87886" y="5082427"/>
            <a:ext cx="634821" cy="634821"/>
          </a:xfrm>
          <a:custGeom>
            <a:avLst/>
            <a:gdLst/>
            <a:ahLst/>
            <a:cxnLst/>
            <a:rect r="r" b="b" t="t" l="l"/>
            <a:pathLst>
              <a:path h="634821" w="634821">
                <a:moveTo>
                  <a:pt x="0" y="0"/>
                </a:moveTo>
                <a:lnTo>
                  <a:pt x="634821" y="0"/>
                </a:lnTo>
                <a:lnTo>
                  <a:pt x="634821" y="634821"/>
                </a:lnTo>
                <a:lnTo>
                  <a:pt x="0" y="6348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969303" y="5131683"/>
            <a:ext cx="536311" cy="536311"/>
          </a:xfrm>
          <a:custGeom>
            <a:avLst/>
            <a:gdLst/>
            <a:ahLst/>
            <a:cxnLst/>
            <a:rect r="r" b="b" t="t" l="l"/>
            <a:pathLst>
              <a:path h="536311" w="536311">
                <a:moveTo>
                  <a:pt x="0" y="0"/>
                </a:moveTo>
                <a:lnTo>
                  <a:pt x="536311" y="0"/>
                </a:lnTo>
                <a:lnTo>
                  <a:pt x="536311" y="536310"/>
                </a:lnTo>
                <a:lnTo>
                  <a:pt x="0" y="5363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45745" y="4849887"/>
            <a:ext cx="1144241" cy="1099902"/>
          </a:xfrm>
          <a:custGeom>
            <a:avLst/>
            <a:gdLst/>
            <a:ahLst/>
            <a:cxnLst/>
            <a:rect r="r" b="b" t="t" l="l"/>
            <a:pathLst>
              <a:path h="1099902" w="1144241">
                <a:moveTo>
                  <a:pt x="0" y="0"/>
                </a:moveTo>
                <a:lnTo>
                  <a:pt x="1144242" y="0"/>
                </a:lnTo>
                <a:lnTo>
                  <a:pt x="1144242" y="1099902"/>
                </a:lnTo>
                <a:lnTo>
                  <a:pt x="0" y="1099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694414" y="4890519"/>
            <a:ext cx="1869059" cy="1018637"/>
          </a:xfrm>
          <a:custGeom>
            <a:avLst/>
            <a:gdLst/>
            <a:ahLst/>
            <a:cxnLst/>
            <a:rect r="r" b="b" t="t" l="l"/>
            <a:pathLst>
              <a:path h="1018637" w="1869059">
                <a:moveTo>
                  <a:pt x="1869059" y="0"/>
                </a:moveTo>
                <a:lnTo>
                  <a:pt x="0" y="0"/>
                </a:lnTo>
                <a:lnTo>
                  <a:pt x="0" y="1018637"/>
                </a:lnTo>
                <a:lnTo>
                  <a:pt x="1869059" y="1018637"/>
                </a:lnTo>
                <a:lnTo>
                  <a:pt x="18690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02013" y="4999595"/>
            <a:ext cx="800486" cy="800486"/>
          </a:xfrm>
          <a:custGeom>
            <a:avLst/>
            <a:gdLst/>
            <a:ahLst/>
            <a:cxnLst/>
            <a:rect r="r" b="b" t="t" l="l"/>
            <a:pathLst>
              <a:path h="800486" w="800486">
                <a:moveTo>
                  <a:pt x="0" y="0"/>
                </a:moveTo>
                <a:lnTo>
                  <a:pt x="800486" y="0"/>
                </a:lnTo>
                <a:lnTo>
                  <a:pt x="800486" y="800486"/>
                </a:lnTo>
                <a:lnTo>
                  <a:pt x="0" y="8004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01864" y="4980734"/>
            <a:ext cx="811687" cy="811687"/>
          </a:xfrm>
          <a:custGeom>
            <a:avLst/>
            <a:gdLst/>
            <a:ahLst/>
            <a:cxnLst/>
            <a:rect r="r" b="b" t="t" l="l"/>
            <a:pathLst>
              <a:path h="811687" w="811687">
                <a:moveTo>
                  <a:pt x="0" y="0"/>
                </a:moveTo>
                <a:lnTo>
                  <a:pt x="811687" y="0"/>
                </a:lnTo>
                <a:lnTo>
                  <a:pt x="811687" y="811688"/>
                </a:lnTo>
                <a:lnTo>
                  <a:pt x="0" y="8116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79109">
            <a:off x="1750091" y="5091106"/>
            <a:ext cx="704181" cy="704181"/>
          </a:xfrm>
          <a:custGeom>
            <a:avLst/>
            <a:gdLst/>
            <a:ahLst/>
            <a:cxnLst/>
            <a:rect r="r" b="b" t="t" l="l"/>
            <a:pathLst>
              <a:path h="704181" w="704181">
                <a:moveTo>
                  <a:pt x="0" y="0"/>
                </a:moveTo>
                <a:lnTo>
                  <a:pt x="704181" y="0"/>
                </a:lnTo>
                <a:lnTo>
                  <a:pt x="704181" y="704181"/>
                </a:lnTo>
                <a:lnTo>
                  <a:pt x="0" y="7041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963458">
            <a:off x="480941" y="1857925"/>
            <a:ext cx="1602696" cy="1658677"/>
          </a:xfrm>
          <a:custGeom>
            <a:avLst/>
            <a:gdLst/>
            <a:ahLst/>
            <a:cxnLst/>
            <a:rect r="r" b="b" t="t" l="l"/>
            <a:pathLst>
              <a:path h="1658677" w="1602696">
                <a:moveTo>
                  <a:pt x="1602696" y="0"/>
                </a:moveTo>
                <a:lnTo>
                  <a:pt x="0" y="0"/>
                </a:lnTo>
                <a:lnTo>
                  <a:pt x="0" y="1658676"/>
                </a:lnTo>
                <a:lnTo>
                  <a:pt x="1602696" y="1658676"/>
                </a:lnTo>
                <a:lnTo>
                  <a:pt x="1602696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42545" y="6689950"/>
            <a:ext cx="921602" cy="346228"/>
            <a:chOff x="0" y="0"/>
            <a:chExt cx="330281" cy="1240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JÚPITER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854732" y="6689950"/>
            <a:ext cx="921602" cy="346228"/>
            <a:chOff x="0" y="0"/>
            <a:chExt cx="330281" cy="1240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MARTE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066919" y="6689950"/>
            <a:ext cx="921602" cy="346228"/>
            <a:chOff x="0" y="0"/>
            <a:chExt cx="330281" cy="1240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NEPTUNO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279106" y="6689950"/>
            <a:ext cx="921602" cy="346228"/>
            <a:chOff x="0" y="0"/>
            <a:chExt cx="330281" cy="12408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VENUS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491292" y="6689950"/>
            <a:ext cx="921602" cy="346228"/>
            <a:chOff x="0" y="0"/>
            <a:chExt cx="330281" cy="1240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URANO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703479" y="6689950"/>
            <a:ext cx="921602" cy="346228"/>
            <a:chOff x="0" y="0"/>
            <a:chExt cx="330281" cy="12408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MERCURIO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7915666" y="6689950"/>
            <a:ext cx="921602" cy="346228"/>
            <a:chOff x="0" y="0"/>
            <a:chExt cx="330281" cy="12408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SATURNO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127853" y="6689950"/>
            <a:ext cx="921602" cy="346228"/>
            <a:chOff x="0" y="0"/>
            <a:chExt cx="330281" cy="12408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30281" cy="124080"/>
            </a:xfrm>
            <a:custGeom>
              <a:avLst/>
              <a:gdLst/>
              <a:ahLst/>
              <a:cxnLst/>
              <a:rect r="r" b="b" t="t" l="l"/>
              <a:pathLst>
                <a:path h="124080" w="330281">
                  <a:moveTo>
                    <a:pt x="58804" y="0"/>
                  </a:moveTo>
                  <a:lnTo>
                    <a:pt x="271478" y="0"/>
                  </a:lnTo>
                  <a:cubicBezTo>
                    <a:pt x="303954" y="0"/>
                    <a:pt x="330281" y="26327"/>
                    <a:pt x="330281" y="58804"/>
                  </a:cubicBezTo>
                  <a:lnTo>
                    <a:pt x="330281" y="65277"/>
                  </a:lnTo>
                  <a:cubicBezTo>
                    <a:pt x="330281" y="80872"/>
                    <a:pt x="324086" y="95829"/>
                    <a:pt x="313058" y="106857"/>
                  </a:cubicBezTo>
                  <a:cubicBezTo>
                    <a:pt x="302030" y="117885"/>
                    <a:pt x="287073" y="124080"/>
                    <a:pt x="271478" y="124080"/>
                  </a:cubicBezTo>
                  <a:lnTo>
                    <a:pt x="58804" y="124080"/>
                  </a:lnTo>
                  <a:cubicBezTo>
                    <a:pt x="26327" y="124080"/>
                    <a:pt x="0" y="97753"/>
                    <a:pt x="0" y="65277"/>
                  </a:cubicBezTo>
                  <a:lnTo>
                    <a:pt x="0" y="58804"/>
                  </a:lnTo>
                  <a:cubicBezTo>
                    <a:pt x="0" y="26327"/>
                    <a:pt x="26327" y="0"/>
                    <a:pt x="58804" y="0"/>
                  </a:cubicBezTo>
                  <a:close/>
                </a:path>
              </a:pathLst>
            </a:custGeom>
            <a:solidFill>
              <a:srgbClr val="EEE7DB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28575"/>
              <a:ext cx="330281" cy="95505"/>
            </a:xfrm>
            <a:prstGeom prst="rect">
              <a:avLst/>
            </a:prstGeom>
          </p:spPr>
          <p:txBody>
            <a:bodyPr anchor="ctr" rtlCol="false" tIns="12700" lIns="12700" bIns="12700" rIns="12700"/>
            <a:lstStyle/>
            <a:p>
              <a:pPr algn="ctr">
                <a:lnSpc>
                  <a:spcPts val="1246"/>
                </a:lnSpc>
              </a:pPr>
              <a:r>
                <a:rPr lang="en-US" b="true" sz="1400">
                  <a:solidFill>
                    <a:srgbClr val="000000"/>
                  </a:solidFill>
                  <a:latin typeface="29LT Baseet Bold"/>
                  <a:ea typeface="29LT Baseet Bold"/>
                  <a:cs typeface="29LT Baseet Bold"/>
                  <a:sym typeface="29LT Baseet Bold"/>
                </a:rPr>
                <a:t>TIERRA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true" flipV="false" rot="-6909541">
            <a:off x="9756732" y="-1933477"/>
            <a:ext cx="2294574" cy="4507199"/>
          </a:xfrm>
          <a:custGeom>
            <a:avLst/>
            <a:gdLst/>
            <a:ahLst/>
            <a:cxnLst/>
            <a:rect r="r" b="b" t="t" l="l"/>
            <a:pathLst>
              <a:path h="4507199" w="2294574">
                <a:moveTo>
                  <a:pt x="2294574" y="0"/>
                </a:moveTo>
                <a:lnTo>
                  <a:pt x="0" y="0"/>
                </a:lnTo>
                <a:lnTo>
                  <a:pt x="0" y="4507199"/>
                </a:lnTo>
                <a:lnTo>
                  <a:pt x="2294574" y="4507199"/>
                </a:lnTo>
                <a:lnTo>
                  <a:pt x="22945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319945" y="4468924"/>
            <a:ext cx="9948763" cy="292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030B11"/>
                </a:solidFill>
                <a:latin typeface="29LT Baseet Medium"/>
                <a:ea typeface="29LT Baseet Medium"/>
                <a:cs typeface="29LT Baseet Medium"/>
                <a:sym typeface="29LT Baseet Medium"/>
              </a:rPr>
              <a:t>1. Drag and drop the planets illustrations in the correct order.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17670" y="6185814"/>
            <a:ext cx="9985900" cy="292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030B11"/>
                </a:solidFill>
                <a:latin typeface="29LT Baseet Medium"/>
                <a:ea typeface="29LT Baseet Medium"/>
                <a:cs typeface="29LT Baseet Medium"/>
                <a:sym typeface="29LT Baseet Medium"/>
              </a:rPr>
              <a:t>2. Now put the correct label under each planet.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10798" y="222772"/>
            <a:ext cx="7591834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b="true" sz="3999">
                <a:solidFill>
                  <a:srgbClr val="030B11"/>
                </a:solidFill>
                <a:latin typeface="29LT Baseet Bold"/>
                <a:ea typeface="29LT Baseet Bold"/>
                <a:cs typeface="29LT Baseet Bold"/>
                <a:sym typeface="29LT Baseet Bold"/>
              </a:rPr>
              <a:t>Planetas del Sistema Solar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DAGoUd4iplA</dc:identifier>
  <dcterms:modified xsi:type="dcterms:W3CDTF">2011-08-01T06:04:30Z</dcterms:modified>
  <cp:revision>1</cp:revision>
  <dc:title>Virtual - Planets Of The Solar System Drag And Drop Activity Digital Worksheet In Colorful Simple Style</dc:title>
</cp:coreProperties>
</file>