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Sensei" charset="1" panose="00000500000000000000"/>
      <p:regular r:id="rId21"/>
    </p:embeddedFont>
    <p:embeddedFont>
      <p:font typeface="Shiba" charset="1" panose="000000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jpe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8.png" Type="http://schemas.openxmlformats.org/officeDocument/2006/relationships/image"/><Relationship Id="rId7" Target="../media/image25.gif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8.png" Type="http://schemas.openxmlformats.org/officeDocument/2006/relationships/image"/><Relationship Id="rId7" Target="../media/image26.png" Type="http://schemas.openxmlformats.org/officeDocument/2006/relationships/image"/><Relationship Id="rId8" Target="../media/image27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8.png" Type="http://schemas.openxmlformats.org/officeDocument/2006/relationships/image"/><Relationship Id="rId7" Target="../media/image26.png" Type="http://schemas.openxmlformats.org/officeDocument/2006/relationships/image"/><Relationship Id="rId8" Target="../media/image27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png" Type="http://schemas.openxmlformats.org/officeDocument/2006/relationships/image"/><Relationship Id="rId12" Target="../media/image33.png" Type="http://schemas.openxmlformats.org/officeDocument/2006/relationships/image"/><Relationship Id="rId13" Target="../media/image34.png" Type="http://schemas.openxmlformats.org/officeDocument/2006/relationships/image"/><Relationship Id="rId14" Target="../media/image35.png" Type="http://schemas.openxmlformats.org/officeDocument/2006/relationships/image"/><Relationship Id="rId15" Target="../media/image36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8.png" Type="http://schemas.openxmlformats.org/officeDocument/2006/relationships/image"/><Relationship Id="rId7" Target="../media/image28.png" Type="http://schemas.openxmlformats.org/officeDocument/2006/relationships/image"/><Relationship Id="rId8" Target="../media/image29.pn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svg" Type="http://schemas.openxmlformats.org/officeDocument/2006/relationships/image"/><Relationship Id="rId11" Target="../media/image39.png" Type="http://schemas.openxmlformats.org/officeDocument/2006/relationships/image"/><Relationship Id="rId12" Target="../media/image40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8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svg" Type="http://schemas.openxmlformats.org/officeDocument/2006/relationships/image"/><Relationship Id="rId11" Target="../media/image39.png" Type="http://schemas.openxmlformats.org/officeDocument/2006/relationships/image"/><Relationship Id="rId12" Target="../media/image40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8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8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8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8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8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svg" Type="http://schemas.openxmlformats.org/officeDocument/2006/relationships/image"/><Relationship Id="rId2" Target="../media/image8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.svg" Type="http://schemas.openxmlformats.org/officeDocument/2006/relationships/image"/><Relationship Id="rId11" Target="../media/image16.png" Type="http://schemas.openxmlformats.org/officeDocument/2006/relationships/image"/><Relationship Id="rId12" Target="../media/image17.svg" Type="http://schemas.openxmlformats.org/officeDocument/2006/relationships/image"/><Relationship Id="rId13" Target="../media/image18.png" Type="http://schemas.openxmlformats.org/officeDocument/2006/relationships/image"/><Relationship Id="rId14" Target="../media/image19.png" Type="http://schemas.openxmlformats.org/officeDocument/2006/relationships/image"/><Relationship Id="rId15" Target="../media/image20.png" Type="http://schemas.openxmlformats.org/officeDocument/2006/relationships/image"/><Relationship Id="rId16" Target="../media/image21.svg" Type="http://schemas.openxmlformats.org/officeDocument/2006/relationships/image"/><Relationship Id="rId17" Target="../media/image22.png" Type="http://schemas.openxmlformats.org/officeDocument/2006/relationships/image"/><Relationship Id="rId2" Target="../media/image8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svg" Type="http://schemas.openxmlformats.org/officeDocument/2006/relationships/image"/><Relationship Id="rId2" Target="../media/image8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Relationship Id="rId9" Target="../media/image2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1D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083618"/>
            <a:ext cx="18288000" cy="7552944"/>
          </a:xfrm>
          <a:custGeom>
            <a:avLst/>
            <a:gdLst/>
            <a:ahLst/>
            <a:cxnLst/>
            <a:rect r="r" b="b" t="t" l="l"/>
            <a:pathLst>
              <a:path h="7552944" w="18288000">
                <a:moveTo>
                  <a:pt x="0" y="0"/>
                </a:moveTo>
                <a:lnTo>
                  <a:pt x="18288000" y="0"/>
                </a:lnTo>
                <a:lnTo>
                  <a:pt x="18288000" y="7552944"/>
                </a:lnTo>
                <a:lnTo>
                  <a:pt x="0" y="7552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954491"/>
            <a:ext cx="18672579" cy="2332509"/>
          </a:xfrm>
          <a:custGeom>
            <a:avLst/>
            <a:gdLst/>
            <a:ahLst/>
            <a:cxnLst/>
            <a:rect r="r" b="b" t="t" l="l"/>
            <a:pathLst>
              <a:path h="2332509" w="18672579">
                <a:moveTo>
                  <a:pt x="0" y="0"/>
                </a:moveTo>
                <a:lnTo>
                  <a:pt x="18672579" y="0"/>
                </a:lnTo>
                <a:lnTo>
                  <a:pt x="18672579" y="2332509"/>
                </a:lnTo>
                <a:lnTo>
                  <a:pt x="0" y="23325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60962" y="285214"/>
            <a:ext cx="6103115" cy="2082688"/>
          </a:xfrm>
          <a:custGeom>
            <a:avLst/>
            <a:gdLst/>
            <a:ahLst/>
            <a:cxnLst/>
            <a:rect r="r" b="b" t="t" l="l"/>
            <a:pathLst>
              <a:path h="2082688" w="6103115">
                <a:moveTo>
                  <a:pt x="0" y="0"/>
                </a:moveTo>
                <a:lnTo>
                  <a:pt x="6103115" y="0"/>
                </a:lnTo>
                <a:lnTo>
                  <a:pt x="6103115" y="2082688"/>
                </a:lnTo>
                <a:lnTo>
                  <a:pt x="0" y="20826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014" r="0" b="-2014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2378948" y="5860090"/>
            <a:ext cx="5909052" cy="4200799"/>
          </a:xfrm>
          <a:custGeom>
            <a:avLst/>
            <a:gdLst/>
            <a:ahLst/>
            <a:cxnLst/>
            <a:rect r="r" b="b" t="t" l="l"/>
            <a:pathLst>
              <a:path h="4200799" w="5909052">
                <a:moveTo>
                  <a:pt x="5909052" y="0"/>
                </a:moveTo>
                <a:lnTo>
                  <a:pt x="0" y="0"/>
                </a:lnTo>
                <a:lnTo>
                  <a:pt x="0" y="4200799"/>
                </a:lnTo>
                <a:lnTo>
                  <a:pt x="5909052" y="4200799"/>
                </a:lnTo>
                <a:lnTo>
                  <a:pt x="590905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56823" y="3150929"/>
            <a:ext cx="16758933" cy="1590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38"/>
              </a:lnSpc>
            </a:pPr>
            <a:r>
              <a:rPr lang="en-US" sz="11820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Presenta..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455995" y="4874438"/>
            <a:ext cx="13760590" cy="2097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75"/>
              </a:lnSpc>
            </a:pPr>
            <a:r>
              <a:rPr lang="en-US" sz="7995">
                <a:solidFill>
                  <a:srgbClr val="E9B344"/>
                </a:solidFill>
                <a:latin typeface="Sensei"/>
                <a:ea typeface="Sensei"/>
                <a:cs typeface="Sensei"/>
                <a:sym typeface="Sensei"/>
              </a:rPr>
              <a:t>¡Vamos por la galaxia!</a:t>
            </a:r>
          </a:p>
          <a:p>
            <a:pPr algn="ctr">
              <a:lnSpc>
                <a:spcPts val="8075"/>
              </a:lnSpc>
            </a:pPr>
            <a:r>
              <a:rPr lang="en-US" sz="7995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Let’s go through the galaxy!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1D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20166" y="1539942"/>
            <a:ext cx="19731202" cy="8148986"/>
          </a:xfrm>
          <a:custGeom>
            <a:avLst/>
            <a:gdLst/>
            <a:ahLst/>
            <a:cxnLst/>
            <a:rect r="r" b="b" t="t" l="l"/>
            <a:pathLst>
              <a:path h="8148986" w="19731202">
                <a:moveTo>
                  <a:pt x="0" y="0"/>
                </a:moveTo>
                <a:lnTo>
                  <a:pt x="19731201" y="0"/>
                </a:lnTo>
                <a:lnTo>
                  <a:pt x="19731201" y="8148986"/>
                </a:lnTo>
                <a:lnTo>
                  <a:pt x="0" y="8148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954491"/>
            <a:ext cx="18672579" cy="2332509"/>
          </a:xfrm>
          <a:custGeom>
            <a:avLst/>
            <a:gdLst/>
            <a:ahLst/>
            <a:cxnLst/>
            <a:rect r="r" b="b" t="t" l="l"/>
            <a:pathLst>
              <a:path h="2332509" w="18672579">
                <a:moveTo>
                  <a:pt x="0" y="0"/>
                </a:moveTo>
                <a:lnTo>
                  <a:pt x="18672579" y="0"/>
                </a:lnTo>
                <a:lnTo>
                  <a:pt x="18672579" y="2332509"/>
                </a:lnTo>
                <a:lnTo>
                  <a:pt x="0" y="23325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03243" y="0"/>
            <a:ext cx="21879066" cy="7466231"/>
          </a:xfrm>
          <a:custGeom>
            <a:avLst/>
            <a:gdLst/>
            <a:ahLst/>
            <a:cxnLst/>
            <a:rect r="r" b="b" t="t" l="l"/>
            <a:pathLst>
              <a:path h="7466231" w="21879066">
                <a:moveTo>
                  <a:pt x="0" y="0"/>
                </a:moveTo>
                <a:lnTo>
                  <a:pt x="21879065" y="0"/>
                </a:lnTo>
                <a:lnTo>
                  <a:pt x="21879065" y="7466231"/>
                </a:lnTo>
                <a:lnTo>
                  <a:pt x="0" y="74662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6817996" y="2057400"/>
            <a:ext cx="5349240" cy="8229600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338405" y="3717398"/>
            <a:ext cx="7384259" cy="1426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95"/>
              </a:lnSpc>
              <a:spcBef>
                <a:spcPct val="0"/>
              </a:spcBef>
            </a:pPr>
            <a:r>
              <a:rPr lang="en-US" sz="8354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despegar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1D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083618"/>
            <a:ext cx="18288000" cy="7552944"/>
          </a:xfrm>
          <a:custGeom>
            <a:avLst/>
            <a:gdLst/>
            <a:ahLst/>
            <a:cxnLst/>
            <a:rect r="r" b="b" t="t" l="l"/>
            <a:pathLst>
              <a:path h="7552944" w="18288000">
                <a:moveTo>
                  <a:pt x="0" y="0"/>
                </a:moveTo>
                <a:lnTo>
                  <a:pt x="18288000" y="0"/>
                </a:lnTo>
                <a:lnTo>
                  <a:pt x="18288000" y="7552944"/>
                </a:lnTo>
                <a:lnTo>
                  <a:pt x="0" y="7552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954491"/>
            <a:ext cx="18672579" cy="2332509"/>
          </a:xfrm>
          <a:custGeom>
            <a:avLst/>
            <a:gdLst/>
            <a:ahLst/>
            <a:cxnLst/>
            <a:rect r="r" b="b" t="t" l="l"/>
            <a:pathLst>
              <a:path h="2332509" w="18672579">
                <a:moveTo>
                  <a:pt x="0" y="0"/>
                </a:moveTo>
                <a:lnTo>
                  <a:pt x="18672579" y="0"/>
                </a:lnTo>
                <a:lnTo>
                  <a:pt x="18672579" y="2332509"/>
                </a:lnTo>
                <a:lnTo>
                  <a:pt x="0" y="23325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18288000" cy="6240780"/>
          </a:xfrm>
          <a:custGeom>
            <a:avLst/>
            <a:gdLst/>
            <a:ahLst/>
            <a:cxnLst/>
            <a:rect r="r" b="b" t="t" l="l"/>
            <a:pathLst>
              <a:path h="6240780" w="18288000">
                <a:moveTo>
                  <a:pt x="0" y="0"/>
                </a:moveTo>
                <a:lnTo>
                  <a:pt x="18288000" y="0"/>
                </a:lnTo>
                <a:lnTo>
                  <a:pt x="18288000" y="6240780"/>
                </a:lnTo>
                <a:lnTo>
                  <a:pt x="0" y="62407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29636" y="360129"/>
            <a:ext cx="9442523" cy="8118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27"/>
              </a:lnSpc>
            </a:pPr>
            <a:r>
              <a:rPr lang="en-US" sz="10021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uno</a:t>
            </a:r>
          </a:p>
          <a:p>
            <a:pPr algn="ctr">
              <a:lnSpc>
                <a:spcPts val="12827"/>
              </a:lnSpc>
            </a:pPr>
            <a:r>
              <a:rPr lang="en-US" sz="10021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dos</a:t>
            </a:r>
          </a:p>
          <a:p>
            <a:pPr algn="ctr">
              <a:lnSpc>
                <a:spcPts val="12827"/>
              </a:lnSpc>
            </a:pPr>
            <a:r>
              <a:rPr lang="en-US" sz="10021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tres</a:t>
            </a:r>
          </a:p>
          <a:p>
            <a:pPr algn="ctr">
              <a:lnSpc>
                <a:spcPts val="12827"/>
              </a:lnSpc>
            </a:pPr>
            <a:r>
              <a:rPr lang="en-US" sz="10021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cuatro</a:t>
            </a:r>
          </a:p>
          <a:p>
            <a:pPr algn="ctr">
              <a:lnSpc>
                <a:spcPts val="12827"/>
              </a:lnSpc>
            </a:pPr>
            <a:r>
              <a:rPr lang="en-US" sz="10021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cinco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548264" y="360129"/>
            <a:ext cx="9442523" cy="8118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27"/>
              </a:lnSpc>
            </a:pPr>
            <a:r>
              <a:rPr lang="en-US" sz="10021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1</a:t>
            </a:r>
          </a:p>
          <a:p>
            <a:pPr algn="ctr">
              <a:lnSpc>
                <a:spcPts val="12827"/>
              </a:lnSpc>
            </a:pPr>
            <a:r>
              <a:rPr lang="en-US" sz="10021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2</a:t>
            </a:r>
          </a:p>
          <a:p>
            <a:pPr algn="ctr">
              <a:lnSpc>
                <a:spcPts val="12827"/>
              </a:lnSpc>
            </a:pPr>
            <a:r>
              <a:rPr lang="en-US" sz="10021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3</a:t>
            </a:r>
          </a:p>
          <a:p>
            <a:pPr algn="ctr">
              <a:lnSpc>
                <a:spcPts val="12827"/>
              </a:lnSpc>
            </a:pPr>
            <a:r>
              <a:rPr lang="en-US" sz="10021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4</a:t>
            </a:r>
          </a:p>
          <a:p>
            <a:pPr algn="ctr">
              <a:lnSpc>
                <a:spcPts val="12827"/>
              </a:lnSpc>
            </a:pPr>
            <a:r>
              <a:rPr lang="en-US" sz="10021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5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2700000">
            <a:off x="9924702" y="889657"/>
            <a:ext cx="756411" cy="759258"/>
          </a:xfrm>
          <a:custGeom>
            <a:avLst/>
            <a:gdLst/>
            <a:ahLst/>
            <a:cxnLst/>
            <a:rect r="r" b="b" t="t" l="l"/>
            <a:pathLst>
              <a:path h="759258" w="756411">
                <a:moveTo>
                  <a:pt x="0" y="0"/>
                </a:moveTo>
                <a:lnTo>
                  <a:pt x="756411" y="0"/>
                </a:lnTo>
                <a:lnTo>
                  <a:pt x="756411" y="759258"/>
                </a:lnTo>
                <a:lnTo>
                  <a:pt x="0" y="7592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700000">
            <a:off x="9924702" y="2483693"/>
            <a:ext cx="756411" cy="759258"/>
          </a:xfrm>
          <a:custGeom>
            <a:avLst/>
            <a:gdLst/>
            <a:ahLst/>
            <a:cxnLst/>
            <a:rect r="r" b="b" t="t" l="l"/>
            <a:pathLst>
              <a:path h="759258" w="756411">
                <a:moveTo>
                  <a:pt x="0" y="0"/>
                </a:moveTo>
                <a:lnTo>
                  <a:pt x="756411" y="0"/>
                </a:lnTo>
                <a:lnTo>
                  <a:pt x="756411" y="759258"/>
                </a:lnTo>
                <a:lnTo>
                  <a:pt x="0" y="7592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2700000">
            <a:off x="9924702" y="4077729"/>
            <a:ext cx="756411" cy="759258"/>
          </a:xfrm>
          <a:custGeom>
            <a:avLst/>
            <a:gdLst/>
            <a:ahLst/>
            <a:cxnLst/>
            <a:rect r="r" b="b" t="t" l="l"/>
            <a:pathLst>
              <a:path h="759258" w="756411">
                <a:moveTo>
                  <a:pt x="0" y="0"/>
                </a:moveTo>
                <a:lnTo>
                  <a:pt x="756411" y="0"/>
                </a:lnTo>
                <a:lnTo>
                  <a:pt x="756411" y="759258"/>
                </a:lnTo>
                <a:lnTo>
                  <a:pt x="0" y="7592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700000">
            <a:off x="9924702" y="5720969"/>
            <a:ext cx="756411" cy="759258"/>
          </a:xfrm>
          <a:custGeom>
            <a:avLst/>
            <a:gdLst/>
            <a:ahLst/>
            <a:cxnLst/>
            <a:rect r="r" b="b" t="t" l="l"/>
            <a:pathLst>
              <a:path h="759258" w="756411">
                <a:moveTo>
                  <a:pt x="0" y="0"/>
                </a:moveTo>
                <a:lnTo>
                  <a:pt x="756411" y="0"/>
                </a:lnTo>
                <a:lnTo>
                  <a:pt x="756411" y="759258"/>
                </a:lnTo>
                <a:lnTo>
                  <a:pt x="0" y="7592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2700000">
            <a:off x="9924702" y="7364209"/>
            <a:ext cx="756411" cy="759258"/>
          </a:xfrm>
          <a:custGeom>
            <a:avLst/>
            <a:gdLst/>
            <a:ahLst/>
            <a:cxnLst/>
            <a:rect r="r" b="b" t="t" l="l"/>
            <a:pathLst>
              <a:path h="759258" w="756411">
                <a:moveTo>
                  <a:pt x="0" y="0"/>
                </a:moveTo>
                <a:lnTo>
                  <a:pt x="756411" y="0"/>
                </a:lnTo>
                <a:lnTo>
                  <a:pt x="756411" y="759258"/>
                </a:lnTo>
                <a:lnTo>
                  <a:pt x="0" y="7592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6203455" y="833850"/>
            <a:ext cx="3563583" cy="832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84"/>
              </a:lnSpc>
            </a:pPr>
            <a:r>
              <a:rPr lang="en-US" sz="5221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---------------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203455" y="2427887"/>
            <a:ext cx="3563583" cy="832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84"/>
              </a:lnSpc>
            </a:pPr>
            <a:r>
              <a:rPr lang="en-US" sz="5221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---------------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308576" y="4018317"/>
            <a:ext cx="3563583" cy="832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84"/>
              </a:lnSpc>
            </a:pPr>
            <a:r>
              <a:rPr lang="en-US" sz="5221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---------------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676979" y="5665163"/>
            <a:ext cx="3563583" cy="832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84"/>
              </a:lnSpc>
            </a:pPr>
            <a:r>
              <a:rPr lang="en-US" sz="5221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-----------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475528" y="7308402"/>
            <a:ext cx="3563583" cy="832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84"/>
              </a:lnSpc>
            </a:pPr>
            <a:r>
              <a:rPr lang="en-US" sz="5221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-------------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1D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083618"/>
            <a:ext cx="18288000" cy="7552944"/>
          </a:xfrm>
          <a:custGeom>
            <a:avLst/>
            <a:gdLst/>
            <a:ahLst/>
            <a:cxnLst/>
            <a:rect r="r" b="b" t="t" l="l"/>
            <a:pathLst>
              <a:path h="7552944" w="18288000">
                <a:moveTo>
                  <a:pt x="0" y="0"/>
                </a:moveTo>
                <a:lnTo>
                  <a:pt x="18288000" y="0"/>
                </a:lnTo>
                <a:lnTo>
                  <a:pt x="18288000" y="7552944"/>
                </a:lnTo>
                <a:lnTo>
                  <a:pt x="0" y="7552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954491"/>
            <a:ext cx="18672579" cy="2332509"/>
          </a:xfrm>
          <a:custGeom>
            <a:avLst/>
            <a:gdLst/>
            <a:ahLst/>
            <a:cxnLst/>
            <a:rect r="r" b="b" t="t" l="l"/>
            <a:pathLst>
              <a:path h="2332509" w="18672579">
                <a:moveTo>
                  <a:pt x="0" y="0"/>
                </a:moveTo>
                <a:lnTo>
                  <a:pt x="18672579" y="0"/>
                </a:lnTo>
                <a:lnTo>
                  <a:pt x="18672579" y="2332509"/>
                </a:lnTo>
                <a:lnTo>
                  <a:pt x="0" y="23325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18288000" cy="6240780"/>
          </a:xfrm>
          <a:custGeom>
            <a:avLst/>
            <a:gdLst/>
            <a:ahLst/>
            <a:cxnLst/>
            <a:rect r="r" b="b" t="t" l="l"/>
            <a:pathLst>
              <a:path h="6240780" w="18288000">
                <a:moveTo>
                  <a:pt x="0" y="0"/>
                </a:moveTo>
                <a:lnTo>
                  <a:pt x="18288000" y="0"/>
                </a:lnTo>
                <a:lnTo>
                  <a:pt x="18288000" y="6240780"/>
                </a:lnTo>
                <a:lnTo>
                  <a:pt x="0" y="62407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29636" y="360129"/>
            <a:ext cx="9442523" cy="8118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27"/>
              </a:lnSpc>
            </a:pPr>
            <a:r>
              <a:rPr lang="en-US" sz="10021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seis</a:t>
            </a:r>
          </a:p>
          <a:p>
            <a:pPr algn="ctr">
              <a:lnSpc>
                <a:spcPts val="12827"/>
              </a:lnSpc>
            </a:pPr>
            <a:r>
              <a:rPr lang="en-US" sz="10021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siete</a:t>
            </a:r>
          </a:p>
          <a:p>
            <a:pPr algn="ctr">
              <a:lnSpc>
                <a:spcPts val="12827"/>
              </a:lnSpc>
            </a:pPr>
            <a:r>
              <a:rPr lang="en-US" sz="10021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ocho</a:t>
            </a:r>
          </a:p>
          <a:p>
            <a:pPr algn="ctr">
              <a:lnSpc>
                <a:spcPts val="12827"/>
              </a:lnSpc>
            </a:pPr>
            <a:r>
              <a:rPr lang="en-US" sz="10021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nueve</a:t>
            </a:r>
          </a:p>
          <a:p>
            <a:pPr algn="ctr">
              <a:lnSpc>
                <a:spcPts val="12827"/>
              </a:lnSpc>
            </a:pPr>
            <a:r>
              <a:rPr lang="en-US" sz="10021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diez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963974" y="360129"/>
            <a:ext cx="9442523" cy="81182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27"/>
              </a:lnSpc>
            </a:pPr>
            <a:r>
              <a:rPr lang="en-US" sz="10021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6</a:t>
            </a:r>
          </a:p>
          <a:p>
            <a:pPr algn="ctr">
              <a:lnSpc>
                <a:spcPts val="12827"/>
              </a:lnSpc>
            </a:pPr>
            <a:r>
              <a:rPr lang="en-US" sz="10021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7</a:t>
            </a:r>
          </a:p>
          <a:p>
            <a:pPr algn="ctr">
              <a:lnSpc>
                <a:spcPts val="12827"/>
              </a:lnSpc>
            </a:pPr>
            <a:r>
              <a:rPr lang="en-US" sz="10021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8</a:t>
            </a:r>
          </a:p>
          <a:p>
            <a:pPr algn="ctr">
              <a:lnSpc>
                <a:spcPts val="12827"/>
              </a:lnSpc>
            </a:pPr>
            <a:r>
              <a:rPr lang="en-US" sz="10021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9</a:t>
            </a:r>
          </a:p>
          <a:p>
            <a:pPr algn="ctr">
              <a:lnSpc>
                <a:spcPts val="12827"/>
              </a:lnSpc>
            </a:pPr>
            <a:r>
              <a:rPr lang="en-US" sz="10021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10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2700000">
            <a:off x="9924702" y="889657"/>
            <a:ext cx="756411" cy="759258"/>
          </a:xfrm>
          <a:custGeom>
            <a:avLst/>
            <a:gdLst/>
            <a:ahLst/>
            <a:cxnLst/>
            <a:rect r="r" b="b" t="t" l="l"/>
            <a:pathLst>
              <a:path h="759258" w="756411">
                <a:moveTo>
                  <a:pt x="0" y="0"/>
                </a:moveTo>
                <a:lnTo>
                  <a:pt x="756411" y="0"/>
                </a:lnTo>
                <a:lnTo>
                  <a:pt x="756411" y="759258"/>
                </a:lnTo>
                <a:lnTo>
                  <a:pt x="0" y="7592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700000">
            <a:off x="9924702" y="2483693"/>
            <a:ext cx="756411" cy="759258"/>
          </a:xfrm>
          <a:custGeom>
            <a:avLst/>
            <a:gdLst/>
            <a:ahLst/>
            <a:cxnLst/>
            <a:rect r="r" b="b" t="t" l="l"/>
            <a:pathLst>
              <a:path h="759258" w="756411">
                <a:moveTo>
                  <a:pt x="0" y="0"/>
                </a:moveTo>
                <a:lnTo>
                  <a:pt x="756411" y="0"/>
                </a:lnTo>
                <a:lnTo>
                  <a:pt x="756411" y="759258"/>
                </a:lnTo>
                <a:lnTo>
                  <a:pt x="0" y="7592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2700000">
            <a:off x="9924702" y="4077729"/>
            <a:ext cx="756411" cy="759258"/>
          </a:xfrm>
          <a:custGeom>
            <a:avLst/>
            <a:gdLst/>
            <a:ahLst/>
            <a:cxnLst/>
            <a:rect r="r" b="b" t="t" l="l"/>
            <a:pathLst>
              <a:path h="759258" w="756411">
                <a:moveTo>
                  <a:pt x="0" y="0"/>
                </a:moveTo>
                <a:lnTo>
                  <a:pt x="756411" y="0"/>
                </a:lnTo>
                <a:lnTo>
                  <a:pt x="756411" y="759258"/>
                </a:lnTo>
                <a:lnTo>
                  <a:pt x="0" y="7592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700000">
            <a:off x="9924702" y="5720969"/>
            <a:ext cx="756411" cy="759258"/>
          </a:xfrm>
          <a:custGeom>
            <a:avLst/>
            <a:gdLst/>
            <a:ahLst/>
            <a:cxnLst/>
            <a:rect r="r" b="b" t="t" l="l"/>
            <a:pathLst>
              <a:path h="759258" w="756411">
                <a:moveTo>
                  <a:pt x="0" y="0"/>
                </a:moveTo>
                <a:lnTo>
                  <a:pt x="756411" y="0"/>
                </a:lnTo>
                <a:lnTo>
                  <a:pt x="756411" y="759258"/>
                </a:lnTo>
                <a:lnTo>
                  <a:pt x="0" y="7592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2700000">
            <a:off x="9924702" y="7364209"/>
            <a:ext cx="756411" cy="759258"/>
          </a:xfrm>
          <a:custGeom>
            <a:avLst/>
            <a:gdLst/>
            <a:ahLst/>
            <a:cxnLst/>
            <a:rect r="r" b="b" t="t" l="l"/>
            <a:pathLst>
              <a:path h="759258" w="756411">
                <a:moveTo>
                  <a:pt x="0" y="0"/>
                </a:moveTo>
                <a:lnTo>
                  <a:pt x="756411" y="0"/>
                </a:lnTo>
                <a:lnTo>
                  <a:pt x="756411" y="759258"/>
                </a:lnTo>
                <a:lnTo>
                  <a:pt x="0" y="7592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6203455" y="833850"/>
            <a:ext cx="3563583" cy="832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84"/>
              </a:lnSpc>
            </a:pPr>
            <a:r>
              <a:rPr lang="en-US" sz="5221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---------------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403166" y="2427887"/>
            <a:ext cx="3563583" cy="832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84"/>
              </a:lnSpc>
            </a:pPr>
            <a:r>
              <a:rPr lang="en-US" sz="5221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--------------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403166" y="4018317"/>
            <a:ext cx="3563583" cy="832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84"/>
              </a:lnSpc>
            </a:pPr>
            <a:r>
              <a:rPr lang="en-US" sz="5221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--------------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548264" y="5665163"/>
            <a:ext cx="3563583" cy="832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84"/>
              </a:lnSpc>
            </a:pPr>
            <a:r>
              <a:rPr lang="en-US" sz="5221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------------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308576" y="7312743"/>
            <a:ext cx="3563583" cy="832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84"/>
              </a:lnSpc>
            </a:pPr>
            <a:r>
              <a:rPr lang="en-US" sz="5221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---------------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1D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083618"/>
            <a:ext cx="18288000" cy="7552944"/>
          </a:xfrm>
          <a:custGeom>
            <a:avLst/>
            <a:gdLst/>
            <a:ahLst/>
            <a:cxnLst/>
            <a:rect r="r" b="b" t="t" l="l"/>
            <a:pathLst>
              <a:path h="7552944" w="18288000">
                <a:moveTo>
                  <a:pt x="0" y="0"/>
                </a:moveTo>
                <a:lnTo>
                  <a:pt x="18288000" y="0"/>
                </a:lnTo>
                <a:lnTo>
                  <a:pt x="18288000" y="7552944"/>
                </a:lnTo>
                <a:lnTo>
                  <a:pt x="0" y="7552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954491"/>
            <a:ext cx="18672579" cy="2332509"/>
          </a:xfrm>
          <a:custGeom>
            <a:avLst/>
            <a:gdLst/>
            <a:ahLst/>
            <a:cxnLst/>
            <a:rect r="r" b="b" t="t" l="l"/>
            <a:pathLst>
              <a:path h="2332509" w="18672579">
                <a:moveTo>
                  <a:pt x="0" y="0"/>
                </a:moveTo>
                <a:lnTo>
                  <a:pt x="18672579" y="0"/>
                </a:lnTo>
                <a:lnTo>
                  <a:pt x="18672579" y="2332509"/>
                </a:lnTo>
                <a:lnTo>
                  <a:pt x="0" y="23325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18288000" cy="6240780"/>
          </a:xfrm>
          <a:custGeom>
            <a:avLst/>
            <a:gdLst/>
            <a:ahLst/>
            <a:cxnLst/>
            <a:rect r="r" b="b" t="t" l="l"/>
            <a:pathLst>
              <a:path h="6240780" w="18288000">
                <a:moveTo>
                  <a:pt x="0" y="0"/>
                </a:moveTo>
                <a:lnTo>
                  <a:pt x="18288000" y="0"/>
                </a:lnTo>
                <a:lnTo>
                  <a:pt x="18288000" y="6240780"/>
                </a:lnTo>
                <a:lnTo>
                  <a:pt x="0" y="62407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77225" y="280539"/>
            <a:ext cx="2017215" cy="3151317"/>
          </a:xfrm>
          <a:custGeom>
            <a:avLst/>
            <a:gdLst/>
            <a:ahLst/>
            <a:cxnLst/>
            <a:rect r="r" b="b" t="t" l="l"/>
            <a:pathLst>
              <a:path h="3151317" w="2017215">
                <a:moveTo>
                  <a:pt x="0" y="0"/>
                </a:moveTo>
                <a:lnTo>
                  <a:pt x="2017215" y="0"/>
                </a:lnTo>
                <a:lnTo>
                  <a:pt x="2017215" y="3151317"/>
                </a:lnTo>
                <a:lnTo>
                  <a:pt x="0" y="31513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422848" y="280046"/>
            <a:ext cx="5041069" cy="2840344"/>
          </a:xfrm>
          <a:custGeom>
            <a:avLst/>
            <a:gdLst/>
            <a:ahLst/>
            <a:cxnLst/>
            <a:rect r="r" b="b" t="t" l="l"/>
            <a:pathLst>
              <a:path h="2840344" w="5041069">
                <a:moveTo>
                  <a:pt x="0" y="0"/>
                </a:moveTo>
                <a:lnTo>
                  <a:pt x="5041070" y="0"/>
                </a:lnTo>
                <a:lnTo>
                  <a:pt x="5041070" y="2840344"/>
                </a:lnTo>
                <a:lnTo>
                  <a:pt x="0" y="2840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995292" y="166443"/>
            <a:ext cx="2742497" cy="3151317"/>
          </a:xfrm>
          <a:custGeom>
            <a:avLst/>
            <a:gdLst/>
            <a:ahLst/>
            <a:cxnLst/>
            <a:rect r="r" b="b" t="t" l="l"/>
            <a:pathLst>
              <a:path h="3151317" w="2742497">
                <a:moveTo>
                  <a:pt x="0" y="0"/>
                </a:moveTo>
                <a:lnTo>
                  <a:pt x="2742497" y="0"/>
                </a:lnTo>
                <a:lnTo>
                  <a:pt x="2742497" y="3151317"/>
                </a:lnTo>
                <a:lnTo>
                  <a:pt x="0" y="31513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86253" y="3642163"/>
            <a:ext cx="2399159" cy="3002674"/>
          </a:xfrm>
          <a:custGeom>
            <a:avLst/>
            <a:gdLst/>
            <a:ahLst/>
            <a:cxnLst/>
            <a:rect r="r" b="b" t="t" l="l"/>
            <a:pathLst>
              <a:path h="3002674" w="2399159">
                <a:moveTo>
                  <a:pt x="0" y="0"/>
                </a:moveTo>
                <a:lnTo>
                  <a:pt x="2399159" y="0"/>
                </a:lnTo>
                <a:lnTo>
                  <a:pt x="2399159" y="3002674"/>
                </a:lnTo>
                <a:lnTo>
                  <a:pt x="0" y="30026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755878" y="3562249"/>
            <a:ext cx="4776244" cy="3162501"/>
          </a:xfrm>
          <a:custGeom>
            <a:avLst/>
            <a:gdLst/>
            <a:ahLst/>
            <a:cxnLst/>
            <a:rect r="r" b="b" t="t" l="l"/>
            <a:pathLst>
              <a:path h="3162501" w="4776244">
                <a:moveTo>
                  <a:pt x="0" y="0"/>
                </a:moveTo>
                <a:lnTo>
                  <a:pt x="4776244" y="0"/>
                </a:lnTo>
                <a:lnTo>
                  <a:pt x="4776244" y="3162502"/>
                </a:lnTo>
                <a:lnTo>
                  <a:pt x="0" y="31625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240993" y="3400048"/>
            <a:ext cx="2496796" cy="3486905"/>
          </a:xfrm>
          <a:custGeom>
            <a:avLst/>
            <a:gdLst/>
            <a:ahLst/>
            <a:cxnLst/>
            <a:rect r="r" b="b" t="t" l="l"/>
            <a:pathLst>
              <a:path h="3486905" w="2496796">
                <a:moveTo>
                  <a:pt x="0" y="0"/>
                </a:moveTo>
                <a:lnTo>
                  <a:pt x="2496796" y="0"/>
                </a:lnTo>
                <a:lnTo>
                  <a:pt x="2496796" y="3486904"/>
                </a:lnTo>
                <a:lnTo>
                  <a:pt x="0" y="34869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99418" y="6904186"/>
            <a:ext cx="2572829" cy="3217890"/>
          </a:xfrm>
          <a:custGeom>
            <a:avLst/>
            <a:gdLst/>
            <a:ahLst/>
            <a:cxnLst/>
            <a:rect r="r" b="b" t="t" l="l"/>
            <a:pathLst>
              <a:path h="3217890" w="2572829">
                <a:moveTo>
                  <a:pt x="0" y="0"/>
                </a:moveTo>
                <a:lnTo>
                  <a:pt x="2572829" y="0"/>
                </a:lnTo>
                <a:lnTo>
                  <a:pt x="2572829" y="3217890"/>
                </a:lnTo>
                <a:lnTo>
                  <a:pt x="0" y="321789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7888814" y="6390914"/>
            <a:ext cx="2894951" cy="4438924"/>
          </a:xfrm>
          <a:custGeom>
            <a:avLst/>
            <a:gdLst/>
            <a:ahLst/>
            <a:cxnLst/>
            <a:rect r="r" b="b" t="t" l="l"/>
            <a:pathLst>
              <a:path h="4438924" w="2894951">
                <a:moveTo>
                  <a:pt x="0" y="0"/>
                </a:moveTo>
                <a:lnTo>
                  <a:pt x="2894951" y="0"/>
                </a:lnTo>
                <a:lnTo>
                  <a:pt x="2894951" y="4438924"/>
                </a:lnTo>
                <a:lnTo>
                  <a:pt x="0" y="443892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404768" y="6644837"/>
            <a:ext cx="2169245" cy="3501590"/>
          </a:xfrm>
          <a:custGeom>
            <a:avLst/>
            <a:gdLst/>
            <a:ahLst/>
            <a:cxnLst/>
            <a:rect r="r" b="b" t="t" l="l"/>
            <a:pathLst>
              <a:path h="3501590" w="2169245">
                <a:moveTo>
                  <a:pt x="0" y="0"/>
                </a:moveTo>
                <a:lnTo>
                  <a:pt x="2169245" y="0"/>
                </a:lnTo>
                <a:lnTo>
                  <a:pt x="2169245" y="3501590"/>
                </a:lnTo>
                <a:lnTo>
                  <a:pt x="0" y="350159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1D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291473"/>
            <a:ext cx="18288000" cy="7552944"/>
          </a:xfrm>
          <a:custGeom>
            <a:avLst/>
            <a:gdLst/>
            <a:ahLst/>
            <a:cxnLst/>
            <a:rect r="r" b="b" t="t" l="l"/>
            <a:pathLst>
              <a:path h="7552944" w="18288000">
                <a:moveTo>
                  <a:pt x="0" y="0"/>
                </a:moveTo>
                <a:lnTo>
                  <a:pt x="18288000" y="0"/>
                </a:lnTo>
                <a:lnTo>
                  <a:pt x="18288000" y="7552944"/>
                </a:lnTo>
                <a:lnTo>
                  <a:pt x="0" y="7552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954491"/>
            <a:ext cx="18672579" cy="2332509"/>
          </a:xfrm>
          <a:custGeom>
            <a:avLst/>
            <a:gdLst/>
            <a:ahLst/>
            <a:cxnLst/>
            <a:rect r="r" b="b" t="t" l="l"/>
            <a:pathLst>
              <a:path h="2332509" w="18672579">
                <a:moveTo>
                  <a:pt x="0" y="0"/>
                </a:moveTo>
                <a:lnTo>
                  <a:pt x="18672579" y="0"/>
                </a:lnTo>
                <a:lnTo>
                  <a:pt x="18672579" y="2332509"/>
                </a:lnTo>
                <a:lnTo>
                  <a:pt x="0" y="23325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54280" y="0"/>
            <a:ext cx="18288000" cy="6240780"/>
          </a:xfrm>
          <a:custGeom>
            <a:avLst/>
            <a:gdLst/>
            <a:ahLst/>
            <a:cxnLst/>
            <a:rect r="r" b="b" t="t" l="l"/>
            <a:pathLst>
              <a:path h="6240780" w="18288000">
                <a:moveTo>
                  <a:pt x="0" y="0"/>
                </a:moveTo>
                <a:lnTo>
                  <a:pt x="18288000" y="0"/>
                </a:lnTo>
                <a:lnTo>
                  <a:pt x="18288000" y="6240780"/>
                </a:lnTo>
                <a:lnTo>
                  <a:pt x="0" y="62407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2716583" y="6360304"/>
            <a:ext cx="5339495" cy="3795895"/>
          </a:xfrm>
          <a:custGeom>
            <a:avLst/>
            <a:gdLst/>
            <a:ahLst/>
            <a:cxnLst/>
            <a:rect r="r" b="b" t="t" l="l"/>
            <a:pathLst>
              <a:path h="3795895" w="5339495">
                <a:moveTo>
                  <a:pt x="5339495" y="0"/>
                </a:moveTo>
                <a:lnTo>
                  <a:pt x="0" y="0"/>
                </a:lnTo>
                <a:lnTo>
                  <a:pt x="0" y="3795895"/>
                </a:lnTo>
                <a:lnTo>
                  <a:pt x="5339495" y="3795895"/>
                </a:lnTo>
                <a:lnTo>
                  <a:pt x="533949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449871" y="740408"/>
            <a:ext cx="11199088" cy="7004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111"/>
              </a:lnSpc>
            </a:pPr>
            <a:r>
              <a:rPr lang="en-US" sz="17932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¡Hasta el infinito </a:t>
            </a:r>
          </a:p>
          <a:p>
            <a:pPr algn="ctr">
              <a:lnSpc>
                <a:spcPts val="18111"/>
              </a:lnSpc>
            </a:pPr>
            <a:r>
              <a:rPr lang="en-US" sz="17932">
                <a:solidFill>
                  <a:srgbClr val="E9B344"/>
                </a:solidFill>
                <a:latin typeface="Sensei"/>
                <a:ea typeface="Sensei"/>
                <a:cs typeface="Sensei"/>
                <a:sym typeface="Sensei"/>
              </a:rPr>
              <a:t>y más allá!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771637" y="426083"/>
            <a:ext cx="2020395" cy="1267339"/>
          </a:xfrm>
          <a:custGeom>
            <a:avLst/>
            <a:gdLst/>
            <a:ahLst/>
            <a:cxnLst/>
            <a:rect r="r" b="b" t="t" l="l"/>
            <a:pathLst>
              <a:path h="1267339" w="2020395">
                <a:moveTo>
                  <a:pt x="0" y="0"/>
                </a:moveTo>
                <a:lnTo>
                  <a:pt x="2020395" y="0"/>
                </a:lnTo>
                <a:lnTo>
                  <a:pt x="2020395" y="1267338"/>
                </a:lnTo>
                <a:lnTo>
                  <a:pt x="0" y="12673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134194" y="5833951"/>
            <a:ext cx="1315677" cy="1332638"/>
          </a:xfrm>
          <a:custGeom>
            <a:avLst/>
            <a:gdLst/>
            <a:ahLst/>
            <a:cxnLst/>
            <a:rect r="r" b="b" t="t" l="l"/>
            <a:pathLst>
              <a:path h="1332638" w="1315677">
                <a:moveTo>
                  <a:pt x="0" y="0"/>
                </a:moveTo>
                <a:lnTo>
                  <a:pt x="1315677" y="0"/>
                </a:lnTo>
                <a:lnTo>
                  <a:pt x="1315677" y="1332638"/>
                </a:lnTo>
                <a:lnTo>
                  <a:pt x="0" y="1332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1D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291473"/>
            <a:ext cx="18288000" cy="7552944"/>
          </a:xfrm>
          <a:custGeom>
            <a:avLst/>
            <a:gdLst/>
            <a:ahLst/>
            <a:cxnLst/>
            <a:rect r="r" b="b" t="t" l="l"/>
            <a:pathLst>
              <a:path h="7552944" w="18288000">
                <a:moveTo>
                  <a:pt x="0" y="0"/>
                </a:moveTo>
                <a:lnTo>
                  <a:pt x="18288000" y="0"/>
                </a:lnTo>
                <a:lnTo>
                  <a:pt x="18288000" y="7552944"/>
                </a:lnTo>
                <a:lnTo>
                  <a:pt x="0" y="7552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954491"/>
            <a:ext cx="18672579" cy="2332509"/>
          </a:xfrm>
          <a:custGeom>
            <a:avLst/>
            <a:gdLst/>
            <a:ahLst/>
            <a:cxnLst/>
            <a:rect r="r" b="b" t="t" l="l"/>
            <a:pathLst>
              <a:path h="2332509" w="18672579">
                <a:moveTo>
                  <a:pt x="0" y="0"/>
                </a:moveTo>
                <a:lnTo>
                  <a:pt x="18672579" y="0"/>
                </a:lnTo>
                <a:lnTo>
                  <a:pt x="18672579" y="2332509"/>
                </a:lnTo>
                <a:lnTo>
                  <a:pt x="0" y="23325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54280" y="0"/>
            <a:ext cx="18288000" cy="6240780"/>
          </a:xfrm>
          <a:custGeom>
            <a:avLst/>
            <a:gdLst/>
            <a:ahLst/>
            <a:cxnLst/>
            <a:rect r="r" b="b" t="t" l="l"/>
            <a:pathLst>
              <a:path h="6240780" w="18288000">
                <a:moveTo>
                  <a:pt x="0" y="0"/>
                </a:moveTo>
                <a:lnTo>
                  <a:pt x="18288000" y="0"/>
                </a:lnTo>
                <a:lnTo>
                  <a:pt x="18288000" y="6240780"/>
                </a:lnTo>
                <a:lnTo>
                  <a:pt x="0" y="62407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2716583" y="6360304"/>
            <a:ext cx="5339495" cy="3795895"/>
          </a:xfrm>
          <a:custGeom>
            <a:avLst/>
            <a:gdLst/>
            <a:ahLst/>
            <a:cxnLst/>
            <a:rect r="r" b="b" t="t" l="l"/>
            <a:pathLst>
              <a:path h="3795895" w="5339495">
                <a:moveTo>
                  <a:pt x="5339495" y="0"/>
                </a:moveTo>
                <a:lnTo>
                  <a:pt x="0" y="0"/>
                </a:lnTo>
                <a:lnTo>
                  <a:pt x="0" y="3795895"/>
                </a:lnTo>
                <a:lnTo>
                  <a:pt x="5339495" y="3795895"/>
                </a:lnTo>
                <a:lnTo>
                  <a:pt x="533949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71637" y="426083"/>
            <a:ext cx="2020395" cy="1267339"/>
          </a:xfrm>
          <a:custGeom>
            <a:avLst/>
            <a:gdLst/>
            <a:ahLst/>
            <a:cxnLst/>
            <a:rect r="r" b="b" t="t" l="l"/>
            <a:pathLst>
              <a:path h="1267339" w="2020395">
                <a:moveTo>
                  <a:pt x="0" y="0"/>
                </a:moveTo>
                <a:lnTo>
                  <a:pt x="2020395" y="0"/>
                </a:lnTo>
                <a:lnTo>
                  <a:pt x="2020395" y="1267338"/>
                </a:lnTo>
                <a:lnTo>
                  <a:pt x="0" y="12673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134194" y="5833951"/>
            <a:ext cx="1315677" cy="1332638"/>
          </a:xfrm>
          <a:custGeom>
            <a:avLst/>
            <a:gdLst/>
            <a:ahLst/>
            <a:cxnLst/>
            <a:rect r="r" b="b" t="t" l="l"/>
            <a:pathLst>
              <a:path h="1332638" w="1315677">
                <a:moveTo>
                  <a:pt x="0" y="0"/>
                </a:moveTo>
                <a:lnTo>
                  <a:pt x="1315677" y="0"/>
                </a:lnTo>
                <a:lnTo>
                  <a:pt x="1315677" y="1332638"/>
                </a:lnTo>
                <a:lnTo>
                  <a:pt x="0" y="1332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125386" y="144013"/>
            <a:ext cx="12421807" cy="9055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10"/>
              </a:lnSpc>
            </a:pPr>
            <a:r>
              <a:rPr lang="en-US" sz="5722">
                <a:solidFill>
                  <a:srgbClr val="FFFFFF"/>
                </a:solidFill>
                <a:latin typeface="Shiba"/>
                <a:ea typeface="Shiba"/>
                <a:cs typeface="Shiba"/>
                <a:sym typeface="Shiba"/>
              </a:rPr>
              <a:t>Visit the Futura website at www.futuraadventures.com and click on the Parent Portal tab on the top right side of the page to login and access practice materials. </a:t>
            </a:r>
          </a:p>
          <a:p>
            <a:pPr algn="ctr">
              <a:lnSpc>
                <a:spcPts val="8010"/>
              </a:lnSpc>
            </a:pPr>
          </a:p>
          <a:p>
            <a:pPr algn="ctr">
              <a:lnSpc>
                <a:spcPts val="8010"/>
              </a:lnSpc>
            </a:pPr>
            <a:r>
              <a:rPr lang="en-US" sz="5722">
                <a:solidFill>
                  <a:srgbClr val="FFFFFF"/>
                </a:solidFill>
                <a:latin typeface="Shiba"/>
                <a:ea typeface="Shiba"/>
                <a:cs typeface="Shiba"/>
                <a:sym typeface="Shiba"/>
              </a:rPr>
              <a:t>See you at our next class adventure! </a:t>
            </a:r>
          </a:p>
          <a:p>
            <a:pPr algn="ctr">
              <a:lnSpc>
                <a:spcPts val="8010"/>
              </a:lnSpc>
            </a:pPr>
            <a:r>
              <a:rPr lang="en-US" sz="5722">
                <a:solidFill>
                  <a:srgbClr val="FFFFFF"/>
                </a:solidFill>
                <a:latin typeface="Shiba"/>
                <a:ea typeface="Shiba"/>
                <a:cs typeface="Shiba"/>
                <a:sym typeface="Shiba"/>
              </a:rPr>
              <a:t>¡Nos Vemos!</a:t>
            </a:r>
          </a:p>
          <a:p>
            <a:pPr algn="ctr">
              <a:lnSpc>
                <a:spcPts val="801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1D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083618"/>
            <a:ext cx="18288000" cy="7552944"/>
          </a:xfrm>
          <a:custGeom>
            <a:avLst/>
            <a:gdLst/>
            <a:ahLst/>
            <a:cxnLst/>
            <a:rect r="r" b="b" t="t" l="l"/>
            <a:pathLst>
              <a:path h="7552944" w="18288000">
                <a:moveTo>
                  <a:pt x="0" y="0"/>
                </a:moveTo>
                <a:lnTo>
                  <a:pt x="18288000" y="0"/>
                </a:lnTo>
                <a:lnTo>
                  <a:pt x="18288000" y="7552944"/>
                </a:lnTo>
                <a:lnTo>
                  <a:pt x="0" y="75529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954491"/>
            <a:ext cx="18672579" cy="2332509"/>
          </a:xfrm>
          <a:custGeom>
            <a:avLst/>
            <a:gdLst/>
            <a:ahLst/>
            <a:cxnLst/>
            <a:rect r="r" b="b" t="t" l="l"/>
            <a:pathLst>
              <a:path h="2332509" w="18672579">
                <a:moveTo>
                  <a:pt x="0" y="0"/>
                </a:moveTo>
                <a:lnTo>
                  <a:pt x="18672579" y="0"/>
                </a:lnTo>
                <a:lnTo>
                  <a:pt x="18672579" y="2332509"/>
                </a:lnTo>
                <a:lnTo>
                  <a:pt x="0" y="23325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0" y="0"/>
            <a:ext cx="18288000" cy="6240780"/>
          </a:xfrm>
          <a:custGeom>
            <a:avLst/>
            <a:gdLst/>
            <a:ahLst/>
            <a:cxnLst/>
            <a:rect r="r" b="b" t="t" l="l"/>
            <a:pathLst>
              <a:path h="6240780" w="18288000">
                <a:moveTo>
                  <a:pt x="18288000" y="0"/>
                </a:moveTo>
                <a:lnTo>
                  <a:pt x="0" y="0"/>
                </a:lnTo>
                <a:lnTo>
                  <a:pt x="0" y="6240780"/>
                </a:lnTo>
                <a:lnTo>
                  <a:pt x="18288000" y="624078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421467" y="2816926"/>
            <a:ext cx="4280665" cy="3043164"/>
          </a:xfrm>
          <a:custGeom>
            <a:avLst/>
            <a:gdLst/>
            <a:ahLst/>
            <a:cxnLst/>
            <a:rect r="r" b="b" t="t" l="l"/>
            <a:pathLst>
              <a:path h="3043164" w="4280665">
                <a:moveTo>
                  <a:pt x="4280665" y="0"/>
                </a:moveTo>
                <a:lnTo>
                  <a:pt x="0" y="0"/>
                </a:lnTo>
                <a:lnTo>
                  <a:pt x="0" y="3043164"/>
                </a:lnTo>
                <a:lnTo>
                  <a:pt x="4280665" y="3043164"/>
                </a:lnTo>
                <a:lnTo>
                  <a:pt x="428066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750717" y="3754010"/>
            <a:ext cx="10258971" cy="1340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30"/>
              </a:lnSpc>
            </a:pPr>
            <a:r>
              <a:rPr lang="en-US" sz="9930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¿Cómo te llamas?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728500" y="5367654"/>
            <a:ext cx="7281188" cy="1012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59"/>
              </a:lnSpc>
              <a:spcBef>
                <a:spcPct val="0"/>
              </a:spcBef>
            </a:pPr>
            <a:r>
              <a:rPr lang="en-US" sz="5899">
                <a:solidFill>
                  <a:srgbClr val="FFFFFF"/>
                </a:solidFill>
                <a:latin typeface="Shiba"/>
                <a:ea typeface="Shiba"/>
                <a:cs typeface="Shiba"/>
                <a:sym typeface="Shiba"/>
              </a:rPr>
              <a:t>What is your name?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1D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20166" y="1539942"/>
            <a:ext cx="19731202" cy="8148986"/>
          </a:xfrm>
          <a:custGeom>
            <a:avLst/>
            <a:gdLst/>
            <a:ahLst/>
            <a:cxnLst/>
            <a:rect r="r" b="b" t="t" l="l"/>
            <a:pathLst>
              <a:path h="8148986" w="19731202">
                <a:moveTo>
                  <a:pt x="0" y="0"/>
                </a:moveTo>
                <a:lnTo>
                  <a:pt x="19731201" y="0"/>
                </a:lnTo>
                <a:lnTo>
                  <a:pt x="19731201" y="8148986"/>
                </a:lnTo>
                <a:lnTo>
                  <a:pt x="0" y="8148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954491"/>
            <a:ext cx="18672579" cy="2332509"/>
          </a:xfrm>
          <a:custGeom>
            <a:avLst/>
            <a:gdLst/>
            <a:ahLst/>
            <a:cxnLst/>
            <a:rect r="r" b="b" t="t" l="l"/>
            <a:pathLst>
              <a:path h="2332509" w="18672579">
                <a:moveTo>
                  <a:pt x="0" y="0"/>
                </a:moveTo>
                <a:lnTo>
                  <a:pt x="18672579" y="0"/>
                </a:lnTo>
                <a:lnTo>
                  <a:pt x="18672579" y="2332509"/>
                </a:lnTo>
                <a:lnTo>
                  <a:pt x="0" y="23325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03243" y="0"/>
            <a:ext cx="21879066" cy="7466231"/>
          </a:xfrm>
          <a:custGeom>
            <a:avLst/>
            <a:gdLst/>
            <a:ahLst/>
            <a:cxnLst/>
            <a:rect r="r" b="b" t="t" l="l"/>
            <a:pathLst>
              <a:path h="7466231" w="21879066">
                <a:moveTo>
                  <a:pt x="0" y="0"/>
                </a:moveTo>
                <a:lnTo>
                  <a:pt x="21879065" y="0"/>
                </a:lnTo>
                <a:lnTo>
                  <a:pt x="21879065" y="7466231"/>
                </a:lnTo>
                <a:lnTo>
                  <a:pt x="0" y="74662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0" y="1640297"/>
            <a:ext cx="4551745" cy="3235877"/>
          </a:xfrm>
          <a:custGeom>
            <a:avLst/>
            <a:gdLst/>
            <a:ahLst/>
            <a:cxnLst/>
            <a:rect r="r" b="b" t="t" l="l"/>
            <a:pathLst>
              <a:path h="3235877" w="4551745">
                <a:moveTo>
                  <a:pt x="4551745" y="0"/>
                </a:moveTo>
                <a:lnTo>
                  <a:pt x="0" y="0"/>
                </a:lnTo>
                <a:lnTo>
                  <a:pt x="0" y="3235876"/>
                </a:lnTo>
                <a:lnTo>
                  <a:pt x="4551745" y="3235876"/>
                </a:lnTo>
                <a:lnTo>
                  <a:pt x="455174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535695" y="5945329"/>
            <a:ext cx="12808130" cy="1012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60"/>
              </a:lnSpc>
              <a:spcBef>
                <a:spcPct val="0"/>
              </a:spcBef>
            </a:pPr>
            <a:r>
              <a:rPr lang="en-US" sz="5900">
                <a:solidFill>
                  <a:srgbClr val="FFFFFF"/>
                </a:solidFill>
                <a:latin typeface="Shiba"/>
                <a:ea typeface="Shiba"/>
                <a:cs typeface="Shiba"/>
                <a:sym typeface="Shiba"/>
              </a:rPr>
              <a:t>My name is...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889828" y="3704172"/>
            <a:ext cx="7384259" cy="17099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02"/>
              </a:lnSpc>
              <a:spcBef>
                <a:spcPct val="0"/>
              </a:spcBef>
            </a:pPr>
            <a:r>
              <a:rPr lang="en-US" sz="9930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Me llamo...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1D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20166" y="1539942"/>
            <a:ext cx="19731202" cy="8148986"/>
          </a:xfrm>
          <a:custGeom>
            <a:avLst/>
            <a:gdLst/>
            <a:ahLst/>
            <a:cxnLst/>
            <a:rect r="r" b="b" t="t" l="l"/>
            <a:pathLst>
              <a:path h="8148986" w="19731202">
                <a:moveTo>
                  <a:pt x="0" y="0"/>
                </a:moveTo>
                <a:lnTo>
                  <a:pt x="19731201" y="0"/>
                </a:lnTo>
                <a:lnTo>
                  <a:pt x="19731201" y="8148986"/>
                </a:lnTo>
                <a:lnTo>
                  <a:pt x="0" y="8148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954491"/>
            <a:ext cx="18672579" cy="2332509"/>
          </a:xfrm>
          <a:custGeom>
            <a:avLst/>
            <a:gdLst/>
            <a:ahLst/>
            <a:cxnLst/>
            <a:rect r="r" b="b" t="t" l="l"/>
            <a:pathLst>
              <a:path h="2332509" w="18672579">
                <a:moveTo>
                  <a:pt x="0" y="0"/>
                </a:moveTo>
                <a:lnTo>
                  <a:pt x="18672579" y="0"/>
                </a:lnTo>
                <a:lnTo>
                  <a:pt x="18672579" y="2332509"/>
                </a:lnTo>
                <a:lnTo>
                  <a:pt x="0" y="23325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03243" y="0"/>
            <a:ext cx="21879066" cy="7466231"/>
          </a:xfrm>
          <a:custGeom>
            <a:avLst/>
            <a:gdLst/>
            <a:ahLst/>
            <a:cxnLst/>
            <a:rect r="r" b="b" t="t" l="l"/>
            <a:pathLst>
              <a:path h="7466231" w="21879066">
                <a:moveTo>
                  <a:pt x="0" y="0"/>
                </a:moveTo>
                <a:lnTo>
                  <a:pt x="21879065" y="0"/>
                </a:lnTo>
                <a:lnTo>
                  <a:pt x="21879065" y="7466231"/>
                </a:lnTo>
                <a:lnTo>
                  <a:pt x="0" y="74662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702284" y="2107573"/>
            <a:ext cx="2954114" cy="2100107"/>
          </a:xfrm>
          <a:custGeom>
            <a:avLst/>
            <a:gdLst/>
            <a:ahLst/>
            <a:cxnLst/>
            <a:rect r="r" b="b" t="t" l="l"/>
            <a:pathLst>
              <a:path h="2100107" w="2954114">
                <a:moveTo>
                  <a:pt x="2954114" y="0"/>
                </a:moveTo>
                <a:lnTo>
                  <a:pt x="0" y="0"/>
                </a:lnTo>
                <a:lnTo>
                  <a:pt x="0" y="2100107"/>
                </a:lnTo>
                <a:lnTo>
                  <a:pt x="2954114" y="2100107"/>
                </a:lnTo>
                <a:lnTo>
                  <a:pt x="295411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6" id="6"/>
          <p:cNvGraphicFramePr>
            <a:graphicFrameLocks noGrp="true"/>
          </p:cNvGraphicFramePr>
          <p:nvPr/>
        </p:nvGraphicFramePr>
        <p:xfrm>
          <a:off x="3656398" y="3176558"/>
          <a:ext cx="12123134" cy="4777933"/>
        </p:xfrm>
        <a:graphic>
          <a:graphicData uri="http://schemas.openxmlformats.org/drawingml/2006/table">
            <a:tbl>
              <a:tblPr/>
              <a:tblGrid>
                <a:gridCol w="3030784"/>
                <a:gridCol w="3030784"/>
                <a:gridCol w="3030784"/>
                <a:gridCol w="3030784"/>
              </a:tblGrid>
              <a:tr h="114753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F6DB7B"/>
                          </a:solidFill>
                          <a:latin typeface="Sensei"/>
                          <a:ea typeface="Sensei"/>
                          <a:cs typeface="Sensei"/>
                          <a:sym typeface="Sensei"/>
                        </a:rPr>
                        <a:t>¿Cómo te llamas?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FFFFFF"/>
                          </a:solidFill>
                          <a:latin typeface="Sensei"/>
                          <a:ea typeface="Sensei"/>
                          <a:cs typeface="Sensei"/>
                          <a:sym typeface="Sensei"/>
                        </a:rPr>
                        <a:t>What is your name?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F6DB7B"/>
                          </a:solidFill>
                          <a:latin typeface="Sensei"/>
                          <a:ea typeface="Sensei"/>
                          <a:cs typeface="Sensei"/>
                          <a:sym typeface="Sensei"/>
                        </a:rPr>
                        <a:t>Me llamo...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FFFFFF"/>
                          </a:solidFill>
                          <a:latin typeface="Sensei"/>
                          <a:ea typeface="Sensei"/>
                          <a:cs typeface="Sensei"/>
                          <a:sym typeface="Sensei"/>
                        </a:rPr>
                        <a:t>My name is...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753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F6DB7B"/>
                          </a:solidFill>
                          <a:latin typeface="Sensei"/>
                          <a:ea typeface="Sensei"/>
                          <a:cs typeface="Sensei"/>
                          <a:sym typeface="Sensei"/>
                        </a:rPr>
                        <a:t>el astronauta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FFFFFF"/>
                          </a:solidFill>
                          <a:latin typeface="Sensei"/>
                          <a:ea typeface="Sensei"/>
                          <a:cs typeface="Sensei"/>
                          <a:sym typeface="Sensei"/>
                        </a:rPr>
                        <a:t>astronaut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F6DB7B"/>
                          </a:solidFill>
                          <a:latin typeface="Sensei"/>
                          <a:ea typeface="Sensei"/>
                          <a:cs typeface="Sensei"/>
                          <a:sym typeface="Sensei"/>
                        </a:rPr>
                        <a:t>la galaxia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20"/>
                        </a:lnSpc>
                        <a:defRPr/>
                      </a:pPr>
                      <a:r>
                        <a:rPr lang="en-US" sz="2300">
                          <a:solidFill>
                            <a:srgbClr val="FFFFFF"/>
                          </a:solidFill>
                          <a:latin typeface="Sensei"/>
                          <a:ea typeface="Sensei"/>
                          <a:cs typeface="Sensei"/>
                          <a:sym typeface="Sensei"/>
                        </a:rPr>
                        <a:t>galaxy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753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F6DB7B"/>
                          </a:solidFill>
                          <a:latin typeface="Sensei"/>
                          <a:ea typeface="Sensei"/>
                          <a:cs typeface="Sensei"/>
                          <a:sym typeface="Sensei"/>
                        </a:rPr>
                        <a:t>el cohete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FFFFFF"/>
                          </a:solidFill>
                          <a:latin typeface="Sensei"/>
                          <a:ea typeface="Sensei"/>
                          <a:cs typeface="Sensei"/>
                          <a:sym typeface="Sensei"/>
                        </a:rPr>
                        <a:t>rocket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F6DB7B"/>
                          </a:solidFill>
                          <a:latin typeface="Sensei"/>
                          <a:ea typeface="Sensei"/>
                          <a:cs typeface="Sensei"/>
                          <a:sym typeface="Sensei"/>
                        </a:rPr>
                        <a:t>¡Despega!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FFFFFF"/>
                          </a:solidFill>
                          <a:latin typeface="Sensei"/>
                          <a:ea typeface="Sensei"/>
                          <a:cs typeface="Sensei"/>
                          <a:sym typeface="Sensei"/>
                        </a:rPr>
                        <a:t>Blast off!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533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F6DB7B"/>
                          </a:solidFill>
                          <a:latin typeface="Sensei"/>
                          <a:ea typeface="Sensei"/>
                          <a:cs typeface="Sensei"/>
                          <a:sym typeface="Sensei"/>
                        </a:rPr>
                        <a:t>uno, dos, tres, cuatro, cinco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FFFFFF"/>
                          </a:solidFill>
                          <a:latin typeface="Sensei"/>
                          <a:ea typeface="Sensei"/>
                          <a:cs typeface="Sensei"/>
                          <a:sym typeface="Sensei"/>
                        </a:rPr>
                        <a:t>one, two, three, four, five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F6DB7B"/>
                          </a:solidFill>
                          <a:latin typeface="Sensei"/>
                          <a:ea typeface="Sensei"/>
                          <a:cs typeface="Sensei"/>
                          <a:sym typeface="Sensei"/>
                        </a:rPr>
                        <a:t>seis, siete, ocho, nueve, diez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FFFFFF"/>
                          </a:solidFill>
                          <a:latin typeface="Sensei"/>
                          <a:ea typeface="Sensei"/>
                          <a:cs typeface="Sensei"/>
                          <a:sym typeface="Sensei"/>
                        </a:rPr>
                        <a:t>six, seven, eight, nine, ten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7" id="7"/>
          <p:cNvSpPr txBox="true"/>
          <p:nvPr/>
        </p:nvSpPr>
        <p:spPr>
          <a:xfrm rot="0">
            <a:off x="4605265" y="1151798"/>
            <a:ext cx="7384259" cy="12597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96"/>
              </a:lnSpc>
              <a:spcBef>
                <a:spcPct val="0"/>
              </a:spcBef>
            </a:pPr>
            <a:r>
              <a:rPr lang="en-US" sz="7354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Día 1 vocabulario: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1D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20166" y="1539942"/>
            <a:ext cx="19731202" cy="8148986"/>
          </a:xfrm>
          <a:custGeom>
            <a:avLst/>
            <a:gdLst/>
            <a:ahLst/>
            <a:cxnLst/>
            <a:rect r="r" b="b" t="t" l="l"/>
            <a:pathLst>
              <a:path h="8148986" w="19731202">
                <a:moveTo>
                  <a:pt x="0" y="0"/>
                </a:moveTo>
                <a:lnTo>
                  <a:pt x="19731201" y="0"/>
                </a:lnTo>
                <a:lnTo>
                  <a:pt x="19731201" y="8148986"/>
                </a:lnTo>
                <a:lnTo>
                  <a:pt x="0" y="8148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954491"/>
            <a:ext cx="18672579" cy="2332509"/>
          </a:xfrm>
          <a:custGeom>
            <a:avLst/>
            <a:gdLst/>
            <a:ahLst/>
            <a:cxnLst/>
            <a:rect r="r" b="b" t="t" l="l"/>
            <a:pathLst>
              <a:path h="2332509" w="18672579">
                <a:moveTo>
                  <a:pt x="0" y="0"/>
                </a:moveTo>
                <a:lnTo>
                  <a:pt x="18672579" y="0"/>
                </a:lnTo>
                <a:lnTo>
                  <a:pt x="18672579" y="2332509"/>
                </a:lnTo>
                <a:lnTo>
                  <a:pt x="0" y="23325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603243" y="0"/>
            <a:ext cx="21879066" cy="7466231"/>
          </a:xfrm>
          <a:custGeom>
            <a:avLst/>
            <a:gdLst/>
            <a:ahLst/>
            <a:cxnLst/>
            <a:rect r="r" b="b" t="t" l="l"/>
            <a:pathLst>
              <a:path h="7466231" w="21879066">
                <a:moveTo>
                  <a:pt x="0" y="0"/>
                </a:moveTo>
                <a:lnTo>
                  <a:pt x="21879065" y="0"/>
                </a:lnTo>
                <a:lnTo>
                  <a:pt x="21879065" y="7466231"/>
                </a:lnTo>
                <a:lnTo>
                  <a:pt x="0" y="74662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175350" y="3891615"/>
            <a:ext cx="2954114" cy="2100107"/>
          </a:xfrm>
          <a:custGeom>
            <a:avLst/>
            <a:gdLst/>
            <a:ahLst/>
            <a:cxnLst/>
            <a:rect r="r" b="b" t="t" l="l"/>
            <a:pathLst>
              <a:path h="2100107" w="2954114">
                <a:moveTo>
                  <a:pt x="2954115" y="0"/>
                </a:moveTo>
                <a:lnTo>
                  <a:pt x="0" y="0"/>
                </a:lnTo>
                <a:lnTo>
                  <a:pt x="0" y="2100107"/>
                </a:lnTo>
                <a:lnTo>
                  <a:pt x="2954115" y="2100107"/>
                </a:lnTo>
                <a:lnTo>
                  <a:pt x="295411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989752" y="295740"/>
            <a:ext cx="14693075" cy="16261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56"/>
              </a:lnSpc>
            </a:pPr>
            <a:r>
              <a:rPr lang="en-US" sz="5754">
                <a:solidFill>
                  <a:srgbClr val="E9B344"/>
                </a:solidFill>
                <a:latin typeface="Sensei"/>
                <a:ea typeface="Sensei"/>
                <a:cs typeface="Sensei"/>
                <a:sym typeface="Sensei"/>
              </a:rPr>
              <a:t> "Vamos al espacio" </a:t>
            </a:r>
          </a:p>
          <a:p>
            <a:pPr algn="ctr">
              <a:lnSpc>
                <a:spcPts val="4836"/>
              </a:lnSpc>
              <a:spcBef>
                <a:spcPct val="0"/>
              </a:spcBef>
            </a:pPr>
            <a:r>
              <a:rPr lang="en-US" sz="3454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(To the tune of “Twinkle, Twinkle, Little Star”)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863203" y="2769765"/>
            <a:ext cx="8564463" cy="5613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14"/>
              </a:lnSpc>
              <a:spcBef>
                <a:spcPct val="0"/>
              </a:spcBef>
            </a:pPr>
            <a:r>
              <a:rPr lang="en-US" sz="4010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Vamos, vamos al espaci</a:t>
            </a:r>
            <a:r>
              <a:rPr lang="en-US" sz="4010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o,</a:t>
            </a:r>
          </a:p>
          <a:p>
            <a:pPr algn="ctr">
              <a:lnSpc>
                <a:spcPts val="5614"/>
              </a:lnSpc>
              <a:spcBef>
                <a:spcPct val="0"/>
              </a:spcBef>
            </a:pPr>
            <a:r>
              <a:rPr lang="en-US" sz="4010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 con mi casco y mi cohete despacio.</a:t>
            </a:r>
          </a:p>
          <a:p>
            <a:pPr algn="ctr">
              <a:lnSpc>
                <a:spcPts val="5614"/>
              </a:lnSpc>
              <a:spcBef>
                <a:spcPct val="0"/>
              </a:spcBef>
            </a:pPr>
            <a:r>
              <a:rPr lang="en-US" sz="4010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 Miro la luna, el sol también,</a:t>
            </a:r>
          </a:p>
          <a:p>
            <a:pPr algn="ctr">
              <a:lnSpc>
                <a:spcPts val="5614"/>
              </a:lnSpc>
              <a:spcBef>
                <a:spcPct val="0"/>
              </a:spcBef>
            </a:pPr>
            <a:r>
              <a:rPr lang="en-US" sz="4010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 y muchas estrellas que puedo ver.</a:t>
            </a:r>
          </a:p>
          <a:p>
            <a:pPr algn="ctr">
              <a:lnSpc>
                <a:spcPts val="5614"/>
              </a:lnSpc>
              <a:spcBef>
                <a:spcPct val="0"/>
              </a:spcBef>
            </a:pPr>
            <a:r>
              <a:rPr lang="en-US" sz="4010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 Planetas giran sin parar,</a:t>
            </a:r>
          </a:p>
          <a:p>
            <a:pPr algn="ctr">
              <a:lnSpc>
                <a:spcPts val="5614"/>
              </a:lnSpc>
              <a:spcBef>
                <a:spcPct val="0"/>
              </a:spcBef>
            </a:pPr>
            <a:r>
              <a:rPr lang="en-US" sz="4010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 ¡qué divertido es volar!</a:t>
            </a:r>
          </a:p>
          <a:p>
            <a:pPr algn="ctr">
              <a:lnSpc>
                <a:spcPts val="5614"/>
              </a:lnSpc>
              <a:spcBef>
                <a:spcPct val="0"/>
              </a:spcBef>
            </a:pPr>
            <a:r>
              <a:rPr lang="en-US" sz="4010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Vamos, vamos al espacio,</a:t>
            </a:r>
          </a:p>
          <a:p>
            <a:pPr algn="ctr">
              <a:lnSpc>
                <a:spcPts val="5614"/>
              </a:lnSpc>
              <a:spcBef>
                <a:spcPct val="0"/>
              </a:spcBef>
            </a:pPr>
            <a:r>
              <a:rPr lang="en-US" sz="4010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 ¡fuera de este mundo, qué bonito es!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1D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1603243" y="0"/>
            <a:ext cx="21879066" cy="7466231"/>
          </a:xfrm>
          <a:custGeom>
            <a:avLst/>
            <a:gdLst/>
            <a:ahLst/>
            <a:cxnLst/>
            <a:rect r="r" b="b" t="t" l="l"/>
            <a:pathLst>
              <a:path h="7466231" w="21879066">
                <a:moveTo>
                  <a:pt x="21879065" y="0"/>
                </a:moveTo>
                <a:lnTo>
                  <a:pt x="0" y="0"/>
                </a:lnTo>
                <a:lnTo>
                  <a:pt x="0" y="7466231"/>
                </a:lnTo>
                <a:lnTo>
                  <a:pt x="21879065" y="7466231"/>
                </a:lnTo>
                <a:lnTo>
                  <a:pt x="21879065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2001070"/>
            <a:ext cx="18288000" cy="7552944"/>
          </a:xfrm>
          <a:custGeom>
            <a:avLst/>
            <a:gdLst/>
            <a:ahLst/>
            <a:cxnLst/>
            <a:rect r="r" b="b" t="t" l="l"/>
            <a:pathLst>
              <a:path h="7552944" w="18288000">
                <a:moveTo>
                  <a:pt x="0" y="0"/>
                </a:moveTo>
                <a:lnTo>
                  <a:pt x="18288000" y="0"/>
                </a:lnTo>
                <a:lnTo>
                  <a:pt x="18288000" y="7552944"/>
                </a:lnTo>
                <a:lnTo>
                  <a:pt x="0" y="75529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-23664" r="-25976" b="-231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7954491"/>
            <a:ext cx="18672579" cy="2332509"/>
          </a:xfrm>
          <a:custGeom>
            <a:avLst/>
            <a:gdLst/>
            <a:ahLst/>
            <a:cxnLst/>
            <a:rect r="r" b="b" t="t" l="l"/>
            <a:pathLst>
              <a:path h="2332509" w="18672579">
                <a:moveTo>
                  <a:pt x="0" y="0"/>
                </a:moveTo>
                <a:lnTo>
                  <a:pt x="18672579" y="0"/>
                </a:lnTo>
                <a:lnTo>
                  <a:pt x="18672579" y="2332509"/>
                </a:lnTo>
                <a:lnTo>
                  <a:pt x="0" y="23325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false" flipV="false" rot="0">
            <a:off x="1511640" y="3582539"/>
            <a:ext cx="316295" cy="316295"/>
          </a:xfrm>
          <a:custGeom>
            <a:avLst/>
            <a:gdLst/>
            <a:ahLst/>
            <a:cxnLst/>
            <a:rect r="r" b="b" t="t" l="l"/>
            <a:pathLst>
              <a:path h="316295" w="316295">
                <a:moveTo>
                  <a:pt x="0" y="0"/>
                </a:moveTo>
                <a:lnTo>
                  <a:pt x="316295" y="0"/>
                </a:lnTo>
                <a:lnTo>
                  <a:pt x="316295" y="316295"/>
                </a:lnTo>
                <a:lnTo>
                  <a:pt x="0" y="3162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false" flipV="false" rot="0">
            <a:off x="1532983" y="5502315"/>
            <a:ext cx="316295" cy="316295"/>
          </a:xfrm>
          <a:custGeom>
            <a:avLst/>
            <a:gdLst/>
            <a:ahLst/>
            <a:cxnLst/>
            <a:rect r="r" b="b" t="t" l="l"/>
            <a:pathLst>
              <a:path h="316295" w="316295">
                <a:moveTo>
                  <a:pt x="0" y="0"/>
                </a:moveTo>
                <a:lnTo>
                  <a:pt x="316295" y="0"/>
                </a:lnTo>
                <a:lnTo>
                  <a:pt x="316295" y="316295"/>
                </a:lnTo>
                <a:lnTo>
                  <a:pt x="0" y="3162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348818" y="4007734"/>
            <a:ext cx="4848071" cy="4114800"/>
          </a:xfrm>
          <a:custGeom>
            <a:avLst/>
            <a:gdLst/>
            <a:ahLst/>
            <a:cxnLst/>
            <a:rect r="r" b="b" t="t" l="l"/>
            <a:pathLst>
              <a:path h="4114800" w="4848071">
                <a:moveTo>
                  <a:pt x="0" y="0"/>
                </a:moveTo>
                <a:lnTo>
                  <a:pt x="4848070" y="0"/>
                </a:lnTo>
                <a:lnTo>
                  <a:pt x="48480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070341" y="2156437"/>
            <a:ext cx="6420899" cy="1426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95"/>
              </a:lnSpc>
              <a:spcBef>
                <a:spcPct val="0"/>
              </a:spcBef>
            </a:pPr>
            <a:r>
              <a:rPr lang="en-US" sz="8354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el astronauta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1D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603243" y="0"/>
            <a:ext cx="21879066" cy="7466231"/>
          </a:xfrm>
          <a:custGeom>
            <a:avLst/>
            <a:gdLst/>
            <a:ahLst/>
            <a:cxnLst/>
            <a:rect r="r" b="b" t="t" l="l"/>
            <a:pathLst>
              <a:path h="7466231" w="21879066">
                <a:moveTo>
                  <a:pt x="0" y="0"/>
                </a:moveTo>
                <a:lnTo>
                  <a:pt x="21879065" y="0"/>
                </a:lnTo>
                <a:lnTo>
                  <a:pt x="21879065" y="7466231"/>
                </a:lnTo>
                <a:lnTo>
                  <a:pt x="0" y="74662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7954491"/>
            <a:ext cx="18672579" cy="2332509"/>
          </a:xfrm>
          <a:custGeom>
            <a:avLst/>
            <a:gdLst/>
            <a:ahLst/>
            <a:cxnLst/>
            <a:rect r="r" b="b" t="t" l="l"/>
            <a:pathLst>
              <a:path h="2332509" w="18672579">
                <a:moveTo>
                  <a:pt x="0" y="0"/>
                </a:moveTo>
                <a:lnTo>
                  <a:pt x="18672579" y="0"/>
                </a:lnTo>
                <a:lnTo>
                  <a:pt x="18672579" y="2332509"/>
                </a:lnTo>
                <a:lnTo>
                  <a:pt x="0" y="2332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false" flipV="false" rot="0">
            <a:off x="1511640" y="3582539"/>
            <a:ext cx="316295" cy="316295"/>
          </a:xfrm>
          <a:custGeom>
            <a:avLst/>
            <a:gdLst/>
            <a:ahLst/>
            <a:cxnLst/>
            <a:rect r="r" b="b" t="t" l="l"/>
            <a:pathLst>
              <a:path h="316295" w="316295">
                <a:moveTo>
                  <a:pt x="0" y="0"/>
                </a:moveTo>
                <a:lnTo>
                  <a:pt x="316295" y="0"/>
                </a:lnTo>
                <a:lnTo>
                  <a:pt x="316295" y="316295"/>
                </a:lnTo>
                <a:lnTo>
                  <a:pt x="0" y="3162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false" flipV="false" rot="0">
            <a:off x="1532983" y="5502315"/>
            <a:ext cx="316295" cy="316295"/>
          </a:xfrm>
          <a:custGeom>
            <a:avLst/>
            <a:gdLst/>
            <a:ahLst/>
            <a:cxnLst/>
            <a:rect r="r" b="b" t="t" l="l"/>
            <a:pathLst>
              <a:path h="316295" w="316295">
                <a:moveTo>
                  <a:pt x="0" y="0"/>
                </a:moveTo>
                <a:lnTo>
                  <a:pt x="316295" y="0"/>
                </a:lnTo>
                <a:lnTo>
                  <a:pt x="316295" y="316295"/>
                </a:lnTo>
                <a:lnTo>
                  <a:pt x="0" y="3162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632725">
            <a:off x="3589272" y="2043353"/>
            <a:ext cx="7772949" cy="6917925"/>
          </a:xfrm>
          <a:custGeom>
            <a:avLst/>
            <a:gdLst/>
            <a:ahLst/>
            <a:cxnLst/>
            <a:rect r="r" b="b" t="t" l="l"/>
            <a:pathLst>
              <a:path h="6917925" w="7772949">
                <a:moveTo>
                  <a:pt x="0" y="0"/>
                </a:moveTo>
                <a:lnTo>
                  <a:pt x="7772950" y="0"/>
                </a:lnTo>
                <a:lnTo>
                  <a:pt x="7772950" y="6917925"/>
                </a:lnTo>
                <a:lnTo>
                  <a:pt x="0" y="69179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cap="rnd">
            <a:noFill/>
            <a:prstDash val="solid"/>
            <a:round/>
          </a:ln>
        </p:spPr>
      </p:sp>
      <p:sp>
        <p:nvSpPr>
          <p:cNvPr name="TextBox 7" id="7"/>
          <p:cNvSpPr txBox="true"/>
          <p:nvPr/>
        </p:nvSpPr>
        <p:spPr>
          <a:xfrm rot="0">
            <a:off x="11231970" y="1796478"/>
            <a:ext cx="4945127" cy="1426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95"/>
              </a:lnSpc>
              <a:spcBef>
                <a:spcPct val="0"/>
              </a:spcBef>
            </a:pPr>
            <a:r>
              <a:rPr lang="en-US" sz="8354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la galaxia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1D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603243" y="0"/>
            <a:ext cx="21879066" cy="7466231"/>
          </a:xfrm>
          <a:custGeom>
            <a:avLst/>
            <a:gdLst/>
            <a:ahLst/>
            <a:cxnLst/>
            <a:rect r="r" b="b" t="t" l="l"/>
            <a:pathLst>
              <a:path h="7466231" w="21879066">
                <a:moveTo>
                  <a:pt x="0" y="0"/>
                </a:moveTo>
                <a:lnTo>
                  <a:pt x="21879065" y="0"/>
                </a:lnTo>
                <a:lnTo>
                  <a:pt x="21879065" y="7466231"/>
                </a:lnTo>
                <a:lnTo>
                  <a:pt x="0" y="74662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0" y="1968713"/>
            <a:ext cx="18480290" cy="7632360"/>
          </a:xfrm>
          <a:custGeom>
            <a:avLst/>
            <a:gdLst/>
            <a:ahLst/>
            <a:cxnLst/>
            <a:rect r="r" b="b" t="t" l="l"/>
            <a:pathLst>
              <a:path h="7632360" w="18480290">
                <a:moveTo>
                  <a:pt x="18480290" y="0"/>
                </a:moveTo>
                <a:lnTo>
                  <a:pt x="0" y="0"/>
                </a:lnTo>
                <a:lnTo>
                  <a:pt x="0" y="7632360"/>
                </a:lnTo>
                <a:lnTo>
                  <a:pt x="18480290" y="7632360"/>
                </a:lnTo>
                <a:lnTo>
                  <a:pt x="1848029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-20227" b="-20227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7954491"/>
            <a:ext cx="18672579" cy="2332509"/>
          </a:xfrm>
          <a:custGeom>
            <a:avLst/>
            <a:gdLst/>
            <a:ahLst/>
            <a:cxnLst/>
            <a:rect r="r" b="b" t="t" l="l"/>
            <a:pathLst>
              <a:path h="2332509" w="18672579">
                <a:moveTo>
                  <a:pt x="0" y="0"/>
                </a:moveTo>
                <a:lnTo>
                  <a:pt x="18672579" y="0"/>
                </a:lnTo>
                <a:lnTo>
                  <a:pt x="18672579" y="2332509"/>
                </a:lnTo>
                <a:lnTo>
                  <a:pt x="0" y="23325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false" flipV="false" rot="0">
            <a:off x="1511640" y="3582539"/>
            <a:ext cx="316295" cy="316295"/>
          </a:xfrm>
          <a:custGeom>
            <a:avLst/>
            <a:gdLst/>
            <a:ahLst/>
            <a:cxnLst/>
            <a:rect r="r" b="b" t="t" l="l"/>
            <a:pathLst>
              <a:path h="316295" w="316295">
                <a:moveTo>
                  <a:pt x="0" y="0"/>
                </a:moveTo>
                <a:lnTo>
                  <a:pt x="316295" y="0"/>
                </a:lnTo>
                <a:lnTo>
                  <a:pt x="316295" y="316295"/>
                </a:lnTo>
                <a:lnTo>
                  <a:pt x="0" y="3162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false" flipV="false" rot="0">
            <a:off x="1532983" y="5502315"/>
            <a:ext cx="316295" cy="316295"/>
          </a:xfrm>
          <a:custGeom>
            <a:avLst/>
            <a:gdLst/>
            <a:ahLst/>
            <a:cxnLst/>
            <a:rect r="r" b="b" t="t" l="l"/>
            <a:pathLst>
              <a:path h="316295" w="316295">
                <a:moveTo>
                  <a:pt x="0" y="0"/>
                </a:moveTo>
                <a:lnTo>
                  <a:pt x="316295" y="0"/>
                </a:lnTo>
                <a:lnTo>
                  <a:pt x="316295" y="316295"/>
                </a:lnTo>
                <a:lnTo>
                  <a:pt x="0" y="3162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886437" y="6329649"/>
            <a:ext cx="1650067" cy="1374056"/>
          </a:xfrm>
          <a:custGeom>
            <a:avLst/>
            <a:gdLst/>
            <a:ahLst/>
            <a:cxnLst/>
            <a:rect r="r" b="b" t="t" l="l"/>
            <a:pathLst>
              <a:path h="1374056" w="1650067">
                <a:moveTo>
                  <a:pt x="0" y="0"/>
                </a:moveTo>
                <a:lnTo>
                  <a:pt x="1650067" y="0"/>
                </a:lnTo>
                <a:lnTo>
                  <a:pt x="1650067" y="1374057"/>
                </a:lnTo>
                <a:lnTo>
                  <a:pt x="0" y="13740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674761" y="1275695"/>
            <a:ext cx="1650067" cy="1374056"/>
          </a:xfrm>
          <a:custGeom>
            <a:avLst/>
            <a:gdLst/>
            <a:ahLst/>
            <a:cxnLst/>
            <a:rect r="r" b="b" t="t" l="l"/>
            <a:pathLst>
              <a:path h="1374056" w="1650067">
                <a:moveTo>
                  <a:pt x="0" y="0"/>
                </a:moveTo>
                <a:lnTo>
                  <a:pt x="1650067" y="0"/>
                </a:lnTo>
                <a:lnTo>
                  <a:pt x="1650067" y="1374056"/>
                </a:lnTo>
                <a:lnTo>
                  <a:pt x="0" y="13740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965811" y="6580435"/>
            <a:ext cx="1650067" cy="1374056"/>
          </a:xfrm>
          <a:custGeom>
            <a:avLst/>
            <a:gdLst/>
            <a:ahLst/>
            <a:cxnLst/>
            <a:rect r="r" b="b" t="t" l="l"/>
            <a:pathLst>
              <a:path h="1374056" w="1650067">
                <a:moveTo>
                  <a:pt x="0" y="0"/>
                </a:moveTo>
                <a:lnTo>
                  <a:pt x="1650068" y="0"/>
                </a:lnTo>
                <a:lnTo>
                  <a:pt x="1650068" y="1374056"/>
                </a:lnTo>
                <a:lnTo>
                  <a:pt x="0" y="13740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268647" y="723225"/>
            <a:ext cx="1650067" cy="1374056"/>
          </a:xfrm>
          <a:custGeom>
            <a:avLst/>
            <a:gdLst/>
            <a:ahLst/>
            <a:cxnLst/>
            <a:rect r="r" b="b" t="t" l="l"/>
            <a:pathLst>
              <a:path h="1374056" w="1650067">
                <a:moveTo>
                  <a:pt x="0" y="0"/>
                </a:moveTo>
                <a:lnTo>
                  <a:pt x="1650067" y="0"/>
                </a:lnTo>
                <a:lnTo>
                  <a:pt x="1650067" y="1374056"/>
                </a:lnTo>
                <a:lnTo>
                  <a:pt x="0" y="13740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664438" y="3750404"/>
            <a:ext cx="2949898" cy="1910059"/>
          </a:xfrm>
          <a:custGeom>
            <a:avLst/>
            <a:gdLst/>
            <a:ahLst/>
            <a:cxnLst/>
            <a:rect r="r" b="b" t="t" l="l"/>
            <a:pathLst>
              <a:path h="1910059" w="2949898">
                <a:moveTo>
                  <a:pt x="0" y="0"/>
                </a:moveTo>
                <a:lnTo>
                  <a:pt x="2949898" y="0"/>
                </a:lnTo>
                <a:lnTo>
                  <a:pt x="2949898" y="1910059"/>
                </a:lnTo>
                <a:lnTo>
                  <a:pt x="0" y="19100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655615" y="3102769"/>
            <a:ext cx="3338426" cy="3761606"/>
          </a:xfrm>
          <a:custGeom>
            <a:avLst/>
            <a:gdLst/>
            <a:ahLst/>
            <a:cxnLst/>
            <a:rect r="r" b="b" t="t" l="l"/>
            <a:pathLst>
              <a:path h="3761606" w="3338426">
                <a:moveTo>
                  <a:pt x="0" y="0"/>
                </a:moveTo>
                <a:lnTo>
                  <a:pt x="3338426" y="0"/>
                </a:lnTo>
                <a:lnTo>
                  <a:pt x="3338426" y="3761606"/>
                </a:lnTo>
                <a:lnTo>
                  <a:pt x="0" y="376160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110205" y="5541773"/>
            <a:ext cx="3701213" cy="3451381"/>
          </a:xfrm>
          <a:custGeom>
            <a:avLst/>
            <a:gdLst/>
            <a:ahLst/>
            <a:cxnLst/>
            <a:rect r="r" b="b" t="t" l="l"/>
            <a:pathLst>
              <a:path h="3451381" w="3701213">
                <a:moveTo>
                  <a:pt x="0" y="0"/>
                </a:moveTo>
                <a:lnTo>
                  <a:pt x="3701212" y="0"/>
                </a:lnTo>
                <a:lnTo>
                  <a:pt x="3701212" y="3451380"/>
                </a:lnTo>
                <a:lnTo>
                  <a:pt x="0" y="345138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811417" y="4521399"/>
            <a:ext cx="2243604" cy="1297211"/>
          </a:xfrm>
          <a:custGeom>
            <a:avLst/>
            <a:gdLst/>
            <a:ahLst/>
            <a:cxnLst/>
            <a:rect r="r" b="b" t="t" l="l"/>
            <a:pathLst>
              <a:path h="1297211" w="2243604">
                <a:moveTo>
                  <a:pt x="0" y="0"/>
                </a:moveTo>
                <a:lnTo>
                  <a:pt x="2243604" y="0"/>
                </a:lnTo>
                <a:lnTo>
                  <a:pt x="2243604" y="1297211"/>
                </a:lnTo>
                <a:lnTo>
                  <a:pt x="0" y="129721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144000" y="3070405"/>
            <a:ext cx="1129034" cy="828429"/>
          </a:xfrm>
          <a:custGeom>
            <a:avLst/>
            <a:gdLst/>
            <a:ahLst/>
            <a:cxnLst/>
            <a:rect r="r" b="b" t="t" l="l"/>
            <a:pathLst>
              <a:path h="828429" w="1129034">
                <a:moveTo>
                  <a:pt x="0" y="0"/>
                </a:moveTo>
                <a:lnTo>
                  <a:pt x="1129034" y="0"/>
                </a:lnTo>
                <a:lnTo>
                  <a:pt x="1129034" y="828429"/>
                </a:lnTo>
                <a:lnTo>
                  <a:pt x="0" y="82842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863726" y="1025178"/>
            <a:ext cx="4945127" cy="1426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95"/>
              </a:lnSpc>
              <a:spcBef>
                <a:spcPct val="0"/>
              </a:spcBef>
            </a:pPr>
            <a:r>
              <a:rPr lang="en-US" sz="8354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el espacio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-3221822">
            <a:off x="7960811" y="3692970"/>
            <a:ext cx="1129034" cy="828429"/>
          </a:xfrm>
          <a:custGeom>
            <a:avLst/>
            <a:gdLst/>
            <a:ahLst/>
            <a:cxnLst/>
            <a:rect r="r" b="b" t="t" l="l"/>
            <a:pathLst>
              <a:path h="828429" w="1129034">
                <a:moveTo>
                  <a:pt x="0" y="0"/>
                </a:moveTo>
                <a:lnTo>
                  <a:pt x="1129034" y="0"/>
                </a:lnTo>
                <a:lnTo>
                  <a:pt x="1129034" y="828429"/>
                </a:lnTo>
                <a:lnTo>
                  <a:pt x="0" y="82842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10208501">
            <a:off x="6671436" y="4291219"/>
            <a:ext cx="1129034" cy="828429"/>
          </a:xfrm>
          <a:custGeom>
            <a:avLst/>
            <a:gdLst/>
            <a:ahLst/>
            <a:cxnLst/>
            <a:rect r="r" b="b" t="t" l="l"/>
            <a:pathLst>
              <a:path h="828429" w="1129034">
                <a:moveTo>
                  <a:pt x="0" y="0"/>
                </a:moveTo>
                <a:lnTo>
                  <a:pt x="1129034" y="0"/>
                </a:lnTo>
                <a:lnTo>
                  <a:pt x="1129034" y="828429"/>
                </a:lnTo>
                <a:lnTo>
                  <a:pt x="0" y="82842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F1D6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603243" y="0"/>
            <a:ext cx="21879066" cy="7466231"/>
          </a:xfrm>
          <a:custGeom>
            <a:avLst/>
            <a:gdLst/>
            <a:ahLst/>
            <a:cxnLst/>
            <a:rect r="r" b="b" t="t" l="l"/>
            <a:pathLst>
              <a:path h="7466231" w="21879066">
                <a:moveTo>
                  <a:pt x="0" y="0"/>
                </a:moveTo>
                <a:lnTo>
                  <a:pt x="21879065" y="0"/>
                </a:lnTo>
                <a:lnTo>
                  <a:pt x="21879065" y="7466231"/>
                </a:lnTo>
                <a:lnTo>
                  <a:pt x="0" y="74662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0" y="1962723"/>
            <a:ext cx="18480290" cy="7632360"/>
          </a:xfrm>
          <a:custGeom>
            <a:avLst/>
            <a:gdLst/>
            <a:ahLst/>
            <a:cxnLst/>
            <a:rect r="r" b="b" t="t" l="l"/>
            <a:pathLst>
              <a:path h="7632360" w="18480290">
                <a:moveTo>
                  <a:pt x="18480290" y="0"/>
                </a:moveTo>
                <a:lnTo>
                  <a:pt x="0" y="0"/>
                </a:lnTo>
                <a:lnTo>
                  <a:pt x="0" y="7632359"/>
                </a:lnTo>
                <a:lnTo>
                  <a:pt x="18480290" y="7632359"/>
                </a:lnTo>
                <a:lnTo>
                  <a:pt x="1848029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-20227" b="-20227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7954491"/>
            <a:ext cx="18672579" cy="2332509"/>
          </a:xfrm>
          <a:custGeom>
            <a:avLst/>
            <a:gdLst/>
            <a:ahLst/>
            <a:cxnLst/>
            <a:rect r="r" b="b" t="t" l="l"/>
            <a:pathLst>
              <a:path h="2332509" w="18672579">
                <a:moveTo>
                  <a:pt x="0" y="0"/>
                </a:moveTo>
                <a:lnTo>
                  <a:pt x="18672579" y="0"/>
                </a:lnTo>
                <a:lnTo>
                  <a:pt x="18672579" y="2332509"/>
                </a:lnTo>
                <a:lnTo>
                  <a:pt x="0" y="23325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false" flipV="false" rot="0">
            <a:off x="1511640" y="3582539"/>
            <a:ext cx="316295" cy="316295"/>
          </a:xfrm>
          <a:custGeom>
            <a:avLst/>
            <a:gdLst/>
            <a:ahLst/>
            <a:cxnLst/>
            <a:rect r="r" b="b" t="t" l="l"/>
            <a:pathLst>
              <a:path h="316295" w="316295">
                <a:moveTo>
                  <a:pt x="0" y="0"/>
                </a:moveTo>
                <a:lnTo>
                  <a:pt x="316295" y="0"/>
                </a:lnTo>
                <a:lnTo>
                  <a:pt x="316295" y="316295"/>
                </a:lnTo>
                <a:lnTo>
                  <a:pt x="0" y="3162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false" flipV="false" rot="0">
            <a:off x="1532983" y="5502315"/>
            <a:ext cx="316295" cy="316295"/>
          </a:xfrm>
          <a:custGeom>
            <a:avLst/>
            <a:gdLst/>
            <a:ahLst/>
            <a:cxnLst/>
            <a:rect r="r" b="b" t="t" l="l"/>
            <a:pathLst>
              <a:path h="316295" w="316295">
                <a:moveTo>
                  <a:pt x="0" y="0"/>
                </a:moveTo>
                <a:lnTo>
                  <a:pt x="316295" y="0"/>
                </a:lnTo>
                <a:lnTo>
                  <a:pt x="316295" y="316295"/>
                </a:lnTo>
                <a:lnTo>
                  <a:pt x="0" y="3162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291445" y="4172061"/>
            <a:ext cx="4454591" cy="6114939"/>
          </a:xfrm>
          <a:custGeom>
            <a:avLst/>
            <a:gdLst/>
            <a:ahLst/>
            <a:cxnLst/>
            <a:rect r="r" b="b" t="t" l="l"/>
            <a:pathLst>
              <a:path h="6114939" w="4454591">
                <a:moveTo>
                  <a:pt x="0" y="0"/>
                </a:moveTo>
                <a:lnTo>
                  <a:pt x="4454592" y="0"/>
                </a:lnTo>
                <a:lnTo>
                  <a:pt x="4454592" y="6114939"/>
                </a:lnTo>
                <a:lnTo>
                  <a:pt x="0" y="61149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785615" y="2472732"/>
            <a:ext cx="4945127" cy="1426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95"/>
              </a:lnSpc>
              <a:spcBef>
                <a:spcPct val="0"/>
              </a:spcBef>
            </a:pPr>
            <a:r>
              <a:rPr lang="en-US" sz="8354">
                <a:solidFill>
                  <a:srgbClr val="FFFFFF"/>
                </a:solidFill>
                <a:latin typeface="Sensei"/>
                <a:ea typeface="Sensei"/>
                <a:cs typeface="Sensei"/>
                <a:sym typeface="Sensei"/>
              </a:rPr>
              <a:t>el cohete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DAGoMVG2_cI</dc:identifier>
  <dcterms:modified xsi:type="dcterms:W3CDTF">2011-08-01T06:04:30Z</dcterms:modified>
  <cp:revision>1</cp:revision>
  <dc:title>Vamos por la galaxia Day 1</dc:title>
</cp:coreProperties>
</file>