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Bagel Fat One" charset="1" panose="00000000000000000000"/>
      <p:regular r:id="rId22"/>
    </p:embeddedFont>
    <p:embeddedFont>
      <p:font typeface="Amber Kai" charset="1" panose="00000500000000000000"/>
      <p:regular r:id="rId23"/>
    </p:embeddedFont>
    <p:embeddedFont>
      <p:font typeface="Sensei" charset="1" panose="000005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80024" y="-318837"/>
            <a:ext cx="19223489" cy="10981418"/>
          </a:xfrm>
          <a:custGeom>
            <a:avLst/>
            <a:gdLst/>
            <a:ahLst/>
            <a:cxnLst/>
            <a:rect r="r" b="b" t="t" l="l"/>
            <a:pathLst>
              <a:path h="10981418" w="19223489">
                <a:moveTo>
                  <a:pt x="0" y="0"/>
                </a:moveTo>
                <a:lnTo>
                  <a:pt x="19223489" y="0"/>
                </a:lnTo>
                <a:lnTo>
                  <a:pt x="19223489" y="10981418"/>
                </a:lnTo>
                <a:lnTo>
                  <a:pt x="0" y="10981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94591" y="3541001"/>
            <a:ext cx="6683486" cy="7121580"/>
          </a:xfrm>
          <a:custGeom>
            <a:avLst/>
            <a:gdLst/>
            <a:ahLst/>
            <a:cxnLst/>
            <a:rect r="r" b="b" t="t" l="l"/>
            <a:pathLst>
              <a:path h="7121580" w="6683486">
                <a:moveTo>
                  <a:pt x="0" y="0"/>
                </a:moveTo>
                <a:lnTo>
                  <a:pt x="6683486" y="0"/>
                </a:lnTo>
                <a:lnTo>
                  <a:pt x="6683486" y="7121580"/>
                </a:lnTo>
                <a:lnTo>
                  <a:pt x="0" y="712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62526">
            <a:off x="1026893" y="5675671"/>
            <a:ext cx="2518197" cy="4541011"/>
          </a:xfrm>
          <a:custGeom>
            <a:avLst/>
            <a:gdLst/>
            <a:ahLst/>
            <a:cxnLst/>
            <a:rect r="r" b="b" t="t" l="l"/>
            <a:pathLst>
              <a:path h="4541011" w="2518197">
                <a:moveTo>
                  <a:pt x="0" y="0"/>
                </a:moveTo>
                <a:lnTo>
                  <a:pt x="2518197" y="0"/>
                </a:lnTo>
                <a:lnTo>
                  <a:pt x="2518197" y="4541011"/>
                </a:lnTo>
                <a:lnTo>
                  <a:pt x="0" y="4541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51666" y="3187877"/>
            <a:ext cx="14584667" cy="1959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922"/>
              </a:lnSpc>
            </a:pPr>
            <a:r>
              <a:rPr lang="en-US" sz="11373">
                <a:solidFill>
                  <a:srgbClr val="F3DEC8"/>
                </a:solidFill>
                <a:latin typeface="Bagel Fat One"/>
                <a:ea typeface="Bagel Fat One"/>
                <a:cs typeface="Bagel Fat One"/>
                <a:sym typeface="Bagel Fat One"/>
              </a:rPr>
              <a:t>Presenta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960962" y="285214"/>
            <a:ext cx="6103115" cy="2082688"/>
          </a:xfrm>
          <a:custGeom>
            <a:avLst/>
            <a:gdLst/>
            <a:ahLst/>
            <a:cxnLst/>
            <a:rect r="r" b="b" t="t" l="l"/>
            <a:pathLst>
              <a:path h="2082688" w="6103115">
                <a:moveTo>
                  <a:pt x="0" y="0"/>
                </a:moveTo>
                <a:lnTo>
                  <a:pt x="6103115" y="0"/>
                </a:lnTo>
                <a:lnTo>
                  <a:pt x="6103115" y="2082688"/>
                </a:lnTo>
                <a:lnTo>
                  <a:pt x="0" y="20826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014" r="0" b="-2014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300474" y="5252590"/>
            <a:ext cx="9462492" cy="2959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BD59"/>
                </a:solidFill>
                <a:latin typeface="Amber Kai"/>
                <a:ea typeface="Amber Kai"/>
                <a:cs typeface="Amber Kai"/>
                <a:sym typeface="Amber Kai"/>
              </a:rPr>
              <a:t>¡Vamos por la galaxia!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Amber Kai"/>
                <a:ea typeface="Amber Kai"/>
                <a:cs typeface="Amber Kai"/>
                <a:sym typeface="Amber Kai"/>
              </a:rPr>
              <a:t>Let’s go through the galaxy!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38850" y="-1971713"/>
            <a:ext cx="22116926" cy="12634294"/>
          </a:xfrm>
          <a:custGeom>
            <a:avLst/>
            <a:gdLst/>
            <a:ahLst/>
            <a:cxnLst/>
            <a:rect r="r" b="b" t="t" l="l"/>
            <a:pathLst>
              <a:path h="12634294" w="22116926">
                <a:moveTo>
                  <a:pt x="0" y="0"/>
                </a:moveTo>
                <a:lnTo>
                  <a:pt x="22116927" y="0"/>
                </a:lnTo>
                <a:lnTo>
                  <a:pt x="22116927" y="12634294"/>
                </a:lnTo>
                <a:lnTo>
                  <a:pt x="0" y="1263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52312" y="2978198"/>
            <a:ext cx="5903623" cy="5704376"/>
          </a:xfrm>
          <a:custGeom>
            <a:avLst/>
            <a:gdLst/>
            <a:ahLst/>
            <a:cxnLst/>
            <a:rect r="r" b="b" t="t" l="l"/>
            <a:pathLst>
              <a:path h="5704376" w="5903623">
                <a:moveTo>
                  <a:pt x="0" y="0"/>
                </a:moveTo>
                <a:lnTo>
                  <a:pt x="5903623" y="0"/>
                </a:lnTo>
                <a:lnTo>
                  <a:pt x="5903623" y="5704376"/>
                </a:lnTo>
                <a:lnTo>
                  <a:pt x="0" y="5704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12351" y="1141983"/>
            <a:ext cx="7384822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3DEC8"/>
                </a:solidFill>
                <a:latin typeface="Amber Kai"/>
                <a:ea typeface="Amber Kai"/>
                <a:cs typeface="Amber Kai"/>
                <a:sym typeface="Amber Kai"/>
              </a:rPr>
              <a:t>el eclipse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38850" y="-1971713"/>
            <a:ext cx="22116926" cy="12634294"/>
          </a:xfrm>
          <a:custGeom>
            <a:avLst/>
            <a:gdLst/>
            <a:ahLst/>
            <a:cxnLst/>
            <a:rect r="r" b="b" t="t" l="l"/>
            <a:pathLst>
              <a:path h="12634294" w="22116926">
                <a:moveTo>
                  <a:pt x="0" y="0"/>
                </a:moveTo>
                <a:lnTo>
                  <a:pt x="22116927" y="0"/>
                </a:lnTo>
                <a:lnTo>
                  <a:pt x="22116927" y="12634294"/>
                </a:lnTo>
                <a:lnTo>
                  <a:pt x="0" y="1263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707470" y="1028700"/>
            <a:ext cx="8239900" cy="8229600"/>
          </a:xfrm>
          <a:custGeom>
            <a:avLst/>
            <a:gdLst/>
            <a:ahLst/>
            <a:cxnLst/>
            <a:rect r="r" b="b" t="t" l="l"/>
            <a:pathLst>
              <a:path h="8229600" w="8239900">
                <a:moveTo>
                  <a:pt x="0" y="0"/>
                </a:moveTo>
                <a:lnTo>
                  <a:pt x="8239900" y="0"/>
                </a:lnTo>
                <a:lnTo>
                  <a:pt x="82399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59178" y="2916684"/>
            <a:ext cx="7384822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3DEC8"/>
                </a:solidFill>
                <a:latin typeface="Amber Kai"/>
                <a:ea typeface="Amber Kai"/>
                <a:cs typeface="Amber Kai"/>
                <a:sym typeface="Amber Kai"/>
              </a:rPr>
              <a:t>las rocas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38850" y="-1971713"/>
            <a:ext cx="22116926" cy="12634294"/>
          </a:xfrm>
          <a:custGeom>
            <a:avLst/>
            <a:gdLst/>
            <a:ahLst/>
            <a:cxnLst/>
            <a:rect r="r" b="b" t="t" l="l"/>
            <a:pathLst>
              <a:path h="12634294" w="22116926">
                <a:moveTo>
                  <a:pt x="0" y="0"/>
                </a:moveTo>
                <a:lnTo>
                  <a:pt x="22116927" y="0"/>
                </a:lnTo>
                <a:lnTo>
                  <a:pt x="22116927" y="12634294"/>
                </a:lnTo>
                <a:lnTo>
                  <a:pt x="0" y="1263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863882" y="3677801"/>
            <a:ext cx="5547140" cy="5512470"/>
          </a:xfrm>
          <a:custGeom>
            <a:avLst/>
            <a:gdLst/>
            <a:ahLst/>
            <a:cxnLst/>
            <a:rect r="r" b="b" t="t" l="l"/>
            <a:pathLst>
              <a:path h="5512470" w="5547140">
                <a:moveTo>
                  <a:pt x="0" y="0"/>
                </a:moveTo>
                <a:lnTo>
                  <a:pt x="5547140" y="0"/>
                </a:lnTo>
                <a:lnTo>
                  <a:pt x="5547140" y="5512470"/>
                </a:lnTo>
                <a:lnTo>
                  <a:pt x="0" y="55124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899414" y="1372182"/>
            <a:ext cx="7384822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3DEC8"/>
                </a:solidFill>
                <a:latin typeface="Amber Kai"/>
                <a:ea typeface="Amber Kai"/>
                <a:cs typeface="Amber Kai"/>
                <a:sym typeface="Amber Kai"/>
              </a:rPr>
              <a:t>el casco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38850" y="-1971713"/>
            <a:ext cx="22116926" cy="12634294"/>
          </a:xfrm>
          <a:custGeom>
            <a:avLst/>
            <a:gdLst/>
            <a:ahLst/>
            <a:cxnLst/>
            <a:rect r="r" b="b" t="t" l="l"/>
            <a:pathLst>
              <a:path h="12634294" w="22116926">
                <a:moveTo>
                  <a:pt x="0" y="0"/>
                </a:moveTo>
                <a:lnTo>
                  <a:pt x="22116927" y="0"/>
                </a:lnTo>
                <a:lnTo>
                  <a:pt x="22116927" y="12634294"/>
                </a:lnTo>
                <a:lnTo>
                  <a:pt x="0" y="1263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504166" y="3795838"/>
            <a:ext cx="5867733" cy="6300922"/>
          </a:xfrm>
          <a:custGeom>
            <a:avLst/>
            <a:gdLst/>
            <a:ahLst/>
            <a:cxnLst/>
            <a:rect r="r" b="b" t="t" l="l"/>
            <a:pathLst>
              <a:path h="6300922" w="5867733">
                <a:moveTo>
                  <a:pt x="0" y="0"/>
                </a:moveTo>
                <a:lnTo>
                  <a:pt x="5867733" y="0"/>
                </a:lnTo>
                <a:lnTo>
                  <a:pt x="5867733" y="6300922"/>
                </a:lnTo>
                <a:lnTo>
                  <a:pt x="0" y="6300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043288" y="1587993"/>
            <a:ext cx="7384822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3DEC8"/>
                </a:solidFill>
                <a:latin typeface="Amber Kai"/>
                <a:ea typeface="Amber Kai"/>
                <a:cs typeface="Amber Kai"/>
                <a:sym typeface="Amber Kai"/>
              </a:rPr>
              <a:t>el oxígeno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38850" y="-1971713"/>
            <a:ext cx="22116926" cy="12634294"/>
          </a:xfrm>
          <a:custGeom>
            <a:avLst/>
            <a:gdLst/>
            <a:ahLst/>
            <a:cxnLst/>
            <a:rect r="r" b="b" t="t" l="l"/>
            <a:pathLst>
              <a:path h="12634294" w="22116926">
                <a:moveTo>
                  <a:pt x="0" y="0"/>
                </a:moveTo>
                <a:lnTo>
                  <a:pt x="22116927" y="0"/>
                </a:lnTo>
                <a:lnTo>
                  <a:pt x="22116927" y="12634294"/>
                </a:lnTo>
                <a:lnTo>
                  <a:pt x="0" y="1263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9216" y="3239407"/>
            <a:ext cx="4022932" cy="4600417"/>
          </a:xfrm>
          <a:custGeom>
            <a:avLst/>
            <a:gdLst/>
            <a:ahLst/>
            <a:cxnLst/>
            <a:rect r="r" b="b" t="t" l="l"/>
            <a:pathLst>
              <a:path h="4600417" w="4022932">
                <a:moveTo>
                  <a:pt x="0" y="0"/>
                </a:moveTo>
                <a:lnTo>
                  <a:pt x="4022932" y="0"/>
                </a:lnTo>
                <a:lnTo>
                  <a:pt x="4022932" y="4600417"/>
                </a:lnTo>
                <a:lnTo>
                  <a:pt x="0" y="46004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0961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095223" y="2733703"/>
            <a:ext cx="3747894" cy="5006631"/>
          </a:xfrm>
          <a:custGeom>
            <a:avLst/>
            <a:gdLst/>
            <a:ahLst/>
            <a:cxnLst/>
            <a:rect r="r" b="b" t="t" l="l"/>
            <a:pathLst>
              <a:path h="5006631" w="3747894">
                <a:moveTo>
                  <a:pt x="0" y="0"/>
                </a:moveTo>
                <a:lnTo>
                  <a:pt x="3747893" y="0"/>
                </a:lnTo>
                <a:lnTo>
                  <a:pt x="3747893" y="5006631"/>
                </a:lnTo>
                <a:lnTo>
                  <a:pt x="0" y="50066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1552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329984" y="3466444"/>
            <a:ext cx="7860364" cy="4146342"/>
          </a:xfrm>
          <a:custGeom>
            <a:avLst/>
            <a:gdLst/>
            <a:ahLst/>
            <a:cxnLst/>
            <a:rect r="r" b="b" t="t" l="l"/>
            <a:pathLst>
              <a:path h="4146342" w="7860364">
                <a:moveTo>
                  <a:pt x="0" y="0"/>
                </a:moveTo>
                <a:lnTo>
                  <a:pt x="7860364" y="0"/>
                </a:lnTo>
                <a:lnTo>
                  <a:pt x="7860364" y="4146342"/>
                </a:lnTo>
                <a:lnTo>
                  <a:pt x="0" y="41463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38850" y="-1971713"/>
            <a:ext cx="22116926" cy="12634294"/>
          </a:xfrm>
          <a:custGeom>
            <a:avLst/>
            <a:gdLst/>
            <a:ahLst/>
            <a:cxnLst/>
            <a:rect r="r" b="b" t="t" l="l"/>
            <a:pathLst>
              <a:path h="12634294" w="22116926">
                <a:moveTo>
                  <a:pt x="0" y="0"/>
                </a:moveTo>
                <a:lnTo>
                  <a:pt x="22116927" y="0"/>
                </a:lnTo>
                <a:lnTo>
                  <a:pt x="22116927" y="12634294"/>
                </a:lnTo>
                <a:lnTo>
                  <a:pt x="0" y="1263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382446"/>
            <a:ext cx="15834963" cy="554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287"/>
              </a:lnSpc>
              <a:spcBef>
                <a:spcPct val="0"/>
              </a:spcBef>
            </a:pPr>
            <a:r>
              <a:rPr lang="en-US" sz="15919">
                <a:solidFill>
                  <a:srgbClr val="F9FCFC"/>
                </a:solidFill>
                <a:latin typeface="Sensei"/>
                <a:ea typeface="Sensei"/>
                <a:cs typeface="Sensei"/>
                <a:sym typeface="Sensei"/>
              </a:rPr>
              <a:t>¡H</a:t>
            </a:r>
            <a:r>
              <a:rPr lang="en-US" sz="15919">
                <a:solidFill>
                  <a:srgbClr val="F9FCFC"/>
                </a:solidFill>
                <a:latin typeface="Sensei"/>
                <a:ea typeface="Sensei"/>
                <a:cs typeface="Sensei"/>
                <a:sym typeface="Sensei"/>
              </a:rPr>
              <a:t>asta el infinito </a:t>
            </a:r>
          </a:p>
          <a:p>
            <a:pPr algn="ctr">
              <a:lnSpc>
                <a:spcPts val="22287"/>
              </a:lnSpc>
              <a:spcBef>
                <a:spcPct val="0"/>
              </a:spcBef>
            </a:pPr>
            <a:r>
              <a:rPr lang="en-US" sz="15919">
                <a:solidFill>
                  <a:srgbClr val="255D9D"/>
                </a:solidFill>
                <a:latin typeface="Sensei"/>
                <a:ea typeface="Sensei"/>
                <a:cs typeface="Sensei"/>
                <a:sym typeface="Sensei"/>
              </a:rPr>
              <a:t>y más allá!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23039" y="-145785"/>
            <a:ext cx="20911039" cy="10981418"/>
          </a:xfrm>
          <a:custGeom>
            <a:avLst/>
            <a:gdLst/>
            <a:ahLst/>
            <a:cxnLst/>
            <a:rect r="r" b="b" t="t" l="l"/>
            <a:pathLst>
              <a:path h="10981418" w="20911039">
                <a:moveTo>
                  <a:pt x="0" y="0"/>
                </a:moveTo>
                <a:lnTo>
                  <a:pt x="20911039" y="0"/>
                </a:lnTo>
                <a:lnTo>
                  <a:pt x="20911039" y="10981418"/>
                </a:lnTo>
                <a:lnTo>
                  <a:pt x="0" y="109814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389" r="0" b="-438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799575" y="3541001"/>
            <a:ext cx="6683486" cy="7121580"/>
          </a:xfrm>
          <a:custGeom>
            <a:avLst/>
            <a:gdLst/>
            <a:ahLst/>
            <a:cxnLst/>
            <a:rect r="r" b="b" t="t" l="l"/>
            <a:pathLst>
              <a:path h="7121580" w="6683486">
                <a:moveTo>
                  <a:pt x="0" y="0"/>
                </a:moveTo>
                <a:lnTo>
                  <a:pt x="6683486" y="0"/>
                </a:lnTo>
                <a:lnTo>
                  <a:pt x="6683486" y="7121580"/>
                </a:lnTo>
                <a:lnTo>
                  <a:pt x="0" y="71215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162526">
            <a:off x="101923" y="6220907"/>
            <a:ext cx="2518197" cy="4541011"/>
          </a:xfrm>
          <a:custGeom>
            <a:avLst/>
            <a:gdLst/>
            <a:ahLst/>
            <a:cxnLst/>
            <a:rect r="r" b="b" t="t" l="l"/>
            <a:pathLst>
              <a:path h="4541011" w="2518197">
                <a:moveTo>
                  <a:pt x="0" y="0"/>
                </a:moveTo>
                <a:lnTo>
                  <a:pt x="2518197" y="0"/>
                </a:lnTo>
                <a:lnTo>
                  <a:pt x="2518197" y="4541011"/>
                </a:lnTo>
                <a:lnTo>
                  <a:pt x="0" y="45410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18685" y="472463"/>
            <a:ext cx="12826071" cy="9170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4"/>
              </a:lnSpc>
            </a:pPr>
            <a:r>
              <a:rPr lang="en-US" sz="5717">
                <a:solidFill>
                  <a:srgbClr val="F3DEC8"/>
                </a:solidFill>
                <a:latin typeface="Amber Kai"/>
                <a:ea typeface="Amber Kai"/>
                <a:cs typeface="Amber Kai"/>
                <a:sym typeface="Amber Kai"/>
              </a:rPr>
              <a:t>Visit the Futura website at www.futuraadventures.com and click on the Parent Portal tab on the top right side of the page to login and access practice materials.</a:t>
            </a:r>
            <a:r>
              <a:rPr lang="en-US" sz="5717">
                <a:solidFill>
                  <a:srgbClr val="F3DEC8"/>
                </a:solidFill>
                <a:latin typeface="Amber Kai"/>
                <a:ea typeface="Amber Kai"/>
                <a:cs typeface="Amber Kai"/>
                <a:sym typeface="Amber Kai"/>
              </a:rPr>
              <a:t> </a:t>
            </a:r>
          </a:p>
          <a:p>
            <a:pPr algn="ctr">
              <a:lnSpc>
                <a:spcPts val="8004"/>
              </a:lnSpc>
            </a:pPr>
          </a:p>
          <a:p>
            <a:pPr algn="ctr">
              <a:lnSpc>
                <a:spcPts val="8004"/>
              </a:lnSpc>
            </a:pPr>
            <a:r>
              <a:rPr lang="en-US" sz="5717">
                <a:solidFill>
                  <a:srgbClr val="FFFFFF"/>
                </a:solidFill>
                <a:latin typeface="Amber Kai"/>
                <a:ea typeface="Amber Kai"/>
                <a:cs typeface="Amber Kai"/>
                <a:sym typeface="Amber Kai"/>
              </a:rPr>
              <a:t>Thank you for joining us on this galactic adventure! </a:t>
            </a:r>
          </a:p>
          <a:p>
            <a:pPr algn="ctr">
              <a:lnSpc>
                <a:spcPts val="8004"/>
              </a:lnSpc>
            </a:pPr>
          </a:p>
          <a:p>
            <a:pPr algn="ctr">
              <a:lnSpc>
                <a:spcPts val="8004"/>
              </a:lnSpc>
            </a:pPr>
            <a:r>
              <a:rPr lang="en-US" sz="5717">
                <a:solidFill>
                  <a:srgbClr val="FFFFFF"/>
                </a:solidFill>
                <a:latin typeface="Amber Kai"/>
                <a:ea typeface="Amber Kai"/>
                <a:cs typeface="Amber Kai"/>
                <a:sym typeface="Amber Kai"/>
              </a:rPr>
              <a:t>¡Nos Vemos!</a:t>
            </a:r>
          </a:p>
          <a:p>
            <a:pPr algn="ctr">
              <a:lnSpc>
                <a:spcPts val="8004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38850" y="-1971713"/>
            <a:ext cx="22116926" cy="12634294"/>
          </a:xfrm>
          <a:custGeom>
            <a:avLst/>
            <a:gdLst/>
            <a:ahLst/>
            <a:cxnLst/>
            <a:rect r="r" b="b" t="t" l="l"/>
            <a:pathLst>
              <a:path h="12634294" w="22116926">
                <a:moveTo>
                  <a:pt x="0" y="0"/>
                </a:moveTo>
                <a:lnTo>
                  <a:pt x="22116927" y="0"/>
                </a:lnTo>
                <a:lnTo>
                  <a:pt x="22116927" y="12634294"/>
                </a:lnTo>
                <a:lnTo>
                  <a:pt x="0" y="1263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1136" y="6173331"/>
            <a:ext cx="2651115" cy="3867837"/>
          </a:xfrm>
          <a:custGeom>
            <a:avLst/>
            <a:gdLst/>
            <a:ahLst/>
            <a:cxnLst/>
            <a:rect r="r" b="b" t="t" l="l"/>
            <a:pathLst>
              <a:path h="3867837" w="2651115">
                <a:moveTo>
                  <a:pt x="0" y="0"/>
                </a:moveTo>
                <a:lnTo>
                  <a:pt x="2651114" y="0"/>
                </a:lnTo>
                <a:lnTo>
                  <a:pt x="2651114" y="3867837"/>
                </a:lnTo>
                <a:lnTo>
                  <a:pt x="0" y="3867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554828" y="2995227"/>
            <a:ext cx="2469373" cy="2700415"/>
          </a:xfrm>
          <a:custGeom>
            <a:avLst/>
            <a:gdLst/>
            <a:ahLst/>
            <a:cxnLst/>
            <a:rect r="r" b="b" t="t" l="l"/>
            <a:pathLst>
              <a:path h="2700415" w="2469373">
                <a:moveTo>
                  <a:pt x="0" y="0"/>
                </a:moveTo>
                <a:lnTo>
                  <a:pt x="2469373" y="0"/>
                </a:lnTo>
                <a:lnTo>
                  <a:pt x="2469373" y="2700415"/>
                </a:lnTo>
                <a:lnTo>
                  <a:pt x="0" y="2700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961085" y="2645031"/>
            <a:ext cx="7384822" cy="1700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02"/>
              </a:lnSpc>
            </a:pPr>
            <a:r>
              <a:rPr lang="en-US" sz="9930">
                <a:solidFill>
                  <a:srgbClr val="FFE2C5"/>
                </a:solidFill>
                <a:latin typeface="Bagel Fat One"/>
                <a:ea typeface="Bagel Fat One"/>
                <a:cs typeface="Bagel Fat One"/>
                <a:sym typeface="Bagel Fat One"/>
              </a:rPr>
              <a:t>Soy...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07735" y="4819650"/>
            <a:ext cx="13676345" cy="1539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9FCFC"/>
                </a:solidFill>
                <a:latin typeface="Amber Kai"/>
                <a:ea typeface="Amber Kai"/>
                <a:cs typeface="Amber Kai"/>
                <a:sym typeface="Amber Kai"/>
              </a:rPr>
              <a:t>I am...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38850" y="-1971713"/>
            <a:ext cx="22116926" cy="12634294"/>
          </a:xfrm>
          <a:custGeom>
            <a:avLst/>
            <a:gdLst/>
            <a:ahLst/>
            <a:cxnLst/>
            <a:rect r="r" b="b" t="t" l="l"/>
            <a:pathLst>
              <a:path h="12634294" w="22116926">
                <a:moveTo>
                  <a:pt x="0" y="0"/>
                </a:moveTo>
                <a:lnTo>
                  <a:pt x="22116927" y="0"/>
                </a:lnTo>
                <a:lnTo>
                  <a:pt x="22116927" y="12634294"/>
                </a:lnTo>
                <a:lnTo>
                  <a:pt x="0" y="1263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1136" y="6173331"/>
            <a:ext cx="2651115" cy="3867837"/>
          </a:xfrm>
          <a:custGeom>
            <a:avLst/>
            <a:gdLst/>
            <a:ahLst/>
            <a:cxnLst/>
            <a:rect r="r" b="b" t="t" l="l"/>
            <a:pathLst>
              <a:path h="3867837" w="2651115">
                <a:moveTo>
                  <a:pt x="0" y="0"/>
                </a:moveTo>
                <a:lnTo>
                  <a:pt x="2651114" y="0"/>
                </a:lnTo>
                <a:lnTo>
                  <a:pt x="2651114" y="3867837"/>
                </a:lnTo>
                <a:lnTo>
                  <a:pt x="0" y="3867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554828" y="2995227"/>
            <a:ext cx="2469373" cy="2700415"/>
          </a:xfrm>
          <a:custGeom>
            <a:avLst/>
            <a:gdLst/>
            <a:ahLst/>
            <a:cxnLst/>
            <a:rect r="r" b="b" t="t" l="l"/>
            <a:pathLst>
              <a:path h="2700415" w="2469373">
                <a:moveTo>
                  <a:pt x="0" y="0"/>
                </a:moveTo>
                <a:lnTo>
                  <a:pt x="2469373" y="0"/>
                </a:lnTo>
                <a:lnTo>
                  <a:pt x="2469373" y="2700415"/>
                </a:lnTo>
                <a:lnTo>
                  <a:pt x="0" y="2700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961085" y="2645031"/>
            <a:ext cx="7384822" cy="1700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02"/>
              </a:lnSpc>
            </a:pPr>
            <a:r>
              <a:rPr lang="en-US" sz="9930">
                <a:solidFill>
                  <a:srgbClr val="F3DEC8"/>
                </a:solidFill>
                <a:latin typeface="Bagel Fat One"/>
                <a:ea typeface="Bagel Fat One"/>
                <a:cs typeface="Bagel Fat One"/>
                <a:sym typeface="Bagel Fat One"/>
              </a:rPr>
              <a:t>¿Hay?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507735" y="4819650"/>
            <a:ext cx="13676345" cy="1539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9FCFC"/>
                </a:solidFill>
                <a:latin typeface="Amber Kai"/>
                <a:ea typeface="Amber Kai"/>
                <a:cs typeface="Amber Kai"/>
                <a:sym typeface="Amber Kai"/>
              </a:rPr>
              <a:t>Is there...?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38850" y="-1971713"/>
            <a:ext cx="22116926" cy="12634294"/>
          </a:xfrm>
          <a:custGeom>
            <a:avLst/>
            <a:gdLst/>
            <a:ahLst/>
            <a:cxnLst/>
            <a:rect r="r" b="b" t="t" l="l"/>
            <a:pathLst>
              <a:path h="12634294" w="22116926">
                <a:moveTo>
                  <a:pt x="0" y="0"/>
                </a:moveTo>
                <a:lnTo>
                  <a:pt x="22116927" y="0"/>
                </a:lnTo>
                <a:lnTo>
                  <a:pt x="22116927" y="12634294"/>
                </a:lnTo>
                <a:lnTo>
                  <a:pt x="0" y="1263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1136" y="6173331"/>
            <a:ext cx="2651115" cy="3867837"/>
          </a:xfrm>
          <a:custGeom>
            <a:avLst/>
            <a:gdLst/>
            <a:ahLst/>
            <a:cxnLst/>
            <a:rect r="r" b="b" t="t" l="l"/>
            <a:pathLst>
              <a:path h="3867837" w="2651115">
                <a:moveTo>
                  <a:pt x="0" y="0"/>
                </a:moveTo>
                <a:lnTo>
                  <a:pt x="2651114" y="0"/>
                </a:lnTo>
                <a:lnTo>
                  <a:pt x="2651114" y="3867837"/>
                </a:lnTo>
                <a:lnTo>
                  <a:pt x="0" y="3867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554828" y="2995227"/>
            <a:ext cx="2469373" cy="2700415"/>
          </a:xfrm>
          <a:custGeom>
            <a:avLst/>
            <a:gdLst/>
            <a:ahLst/>
            <a:cxnLst/>
            <a:rect r="r" b="b" t="t" l="l"/>
            <a:pathLst>
              <a:path h="2700415" w="2469373">
                <a:moveTo>
                  <a:pt x="0" y="0"/>
                </a:moveTo>
                <a:lnTo>
                  <a:pt x="2469373" y="0"/>
                </a:lnTo>
                <a:lnTo>
                  <a:pt x="2469373" y="2700415"/>
                </a:lnTo>
                <a:lnTo>
                  <a:pt x="0" y="2700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3082433" y="3099832"/>
          <a:ext cx="12123134" cy="4595752"/>
        </p:xfrm>
        <a:graphic>
          <a:graphicData uri="http://schemas.openxmlformats.org/drawingml/2006/table">
            <a:tbl>
              <a:tblPr/>
              <a:tblGrid>
                <a:gridCol w="3030784"/>
                <a:gridCol w="3030784"/>
                <a:gridCol w="3030784"/>
                <a:gridCol w="3030784"/>
              </a:tblGrid>
              <a:tr h="114893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6DB7B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los científicos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scientists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6DB7B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el satélite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satelite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93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6DB7B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el asteroide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asteroid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6DB7B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el cielo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sky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93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6DB7B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el eclipse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eclipse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6DB7B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las rocas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rocks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893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6DB7B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el casco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helmet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6DB7B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el oxígeno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FFFFFF"/>
                          </a:solidFill>
                          <a:latin typeface="Sensei"/>
                          <a:ea typeface="Sensei"/>
                          <a:cs typeface="Sensei"/>
                          <a:sym typeface="Sensei"/>
                        </a:rPr>
                        <a:t>oxygen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6" id="6"/>
          <p:cNvSpPr txBox="true"/>
          <p:nvPr/>
        </p:nvSpPr>
        <p:spPr>
          <a:xfrm rot="0">
            <a:off x="3883359" y="638175"/>
            <a:ext cx="10521283" cy="1900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02"/>
              </a:lnSpc>
            </a:pPr>
            <a:r>
              <a:rPr lang="en-US" sz="9930">
                <a:solidFill>
                  <a:srgbClr val="F3DEC8"/>
                </a:solidFill>
                <a:latin typeface="Amber Kai"/>
                <a:ea typeface="Amber Kai"/>
                <a:cs typeface="Amber Kai"/>
                <a:sym typeface="Amber Kai"/>
              </a:rPr>
              <a:t>Día 4 vocabulario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38850" y="-1971713"/>
            <a:ext cx="22116926" cy="12634294"/>
          </a:xfrm>
          <a:custGeom>
            <a:avLst/>
            <a:gdLst/>
            <a:ahLst/>
            <a:cxnLst/>
            <a:rect r="r" b="b" t="t" l="l"/>
            <a:pathLst>
              <a:path h="12634294" w="22116926">
                <a:moveTo>
                  <a:pt x="0" y="0"/>
                </a:moveTo>
                <a:lnTo>
                  <a:pt x="22116927" y="0"/>
                </a:lnTo>
                <a:lnTo>
                  <a:pt x="22116927" y="12634294"/>
                </a:lnTo>
                <a:lnTo>
                  <a:pt x="0" y="1263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1136" y="6173331"/>
            <a:ext cx="2651115" cy="3867837"/>
          </a:xfrm>
          <a:custGeom>
            <a:avLst/>
            <a:gdLst/>
            <a:ahLst/>
            <a:cxnLst/>
            <a:rect r="r" b="b" t="t" l="l"/>
            <a:pathLst>
              <a:path h="3867837" w="2651115">
                <a:moveTo>
                  <a:pt x="0" y="0"/>
                </a:moveTo>
                <a:lnTo>
                  <a:pt x="2651114" y="0"/>
                </a:lnTo>
                <a:lnTo>
                  <a:pt x="2651114" y="3867837"/>
                </a:lnTo>
                <a:lnTo>
                  <a:pt x="0" y="3867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554828" y="2995227"/>
            <a:ext cx="2469373" cy="2700415"/>
          </a:xfrm>
          <a:custGeom>
            <a:avLst/>
            <a:gdLst/>
            <a:ahLst/>
            <a:cxnLst/>
            <a:rect r="r" b="b" t="t" l="l"/>
            <a:pathLst>
              <a:path h="2700415" w="2469373">
                <a:moveTo>
                  <a:pt x="0" y="0"/>
                </a:moveTo>
                <a:lnTo>
                  <a:pt x="2469373" y="0"/>
                </a:lnTo>
                <a:lnTo>
                  <a:pt x="2469373" y="2700415"/>
                </a:lnTo>
                <a:lnTo>
                  <a:pt x="0" y="2700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12962" y="324778"/>
            <a:ext cx="15662077" cy="2443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3DEC8"/>
                </a:solidFill>
                <a:latin typeface="Amber Kai"/>
                <a:ea typeface="Amber Kai"/>
                <a:cs typeface="Amber Kai"/>
                <a:sym typeface="Amber Kai"/>
              </a:rPr>
              <a:t>“Si te gust</a:t>
            </a:r>
            <a:r>
              <a:rPr lang="en-US" sz="7500">
                <a:solidFill>
                  <a:srgbClr val="F3DEC8"/>
                </a:solidFill>
                <a:latin typeface="Amber Kai"/>
                <a:ea typeface="Amber Kai"/>
                <a:cs typeface="Amber Kai"/>
                <a:sym typeface="Amber Kai"/>
              </a:rPr>
              <a:t>a el espacio / If You Love Outer Space”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3DEC8"/>
                </a:solidFill>
                <a:latin typeface="Amber Kai"/>
                <a:ea typeface="Amber Kai"/>
                <a:cs typeface="Amber Kai"/>
                <a:sym typeface="Amber Kai"/>
              </a:rPr>
              <a:t>(Tune: If You're Happy and You Know It)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021311" y="3034925"/>
            <a:ext cx="11396604" cy="5408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1"/>
              </a:lnSpc>
            </a:pPr>
            <a:r>
              <a:rPr lang="en-US" sz="5036">
                <a:solidFill>
                  <a:srgbClr val="F9FCFC"/>
                </a:solidFill>
                <a:latin typeface="Amber Kai"/>
                <a:ea typeface="Amber Kai"/>
                <a:cs typeface="Amber Kai"/>
                <a:sym typeface="Amber Kai"/>
              </a:rPr>
              <a:t>Si eres astronauta, salta ya (¡salta alto!)</a:t>
            </a:r>
          </a:p>
          <a:p>
            <a:pPr algn="ctr">
              <a:lnSpc>
                <a:spcPts val="7051"/>
              </a:lnSpc>
              <a:spcBef>
                <a:spcPct val="0"/>
              </a:spcBef>
            </a:pPr>
            <a:r>
              <a:rPr lang="en-US" sz="5036">
                <a:solidFill>
                  <a:srgbClr val="F9FCFC"/>
                </a:solidFill>
                <a:latin typeface="Amber Kai"/>
                <a:ea typeface="Amber Kai"/>
                <a:cs typeface="Amber Kai"/>
                <a:sym typeface="Amber Kai"/>
              </a:rPr>
              <a:t>If y</a:t>
            </a:r>
            <a:r>
              <a:rPr lang="en-US" sz="5036">
                <a:solidFill>
                  <a:srgbClr val="F9FCFC"/>
                </a:solidFill>
                <a:latin typeface="Amber Kai"/>
                <a:ea typeface="Amber Kai"/>
                <a:cs typeface="Amber Kai"/>
                <a:sym typeface="Amber Kai"/>
              </a:rPr>
              <a:t>ou are an astronaut, jump up high (jump!)</a:t>
            </a:r>
          </a:p>
          <a:p>
            <a:pPr algn="ctr">
              <a:lnSpc>
                <a:spcPts val="7051"/>
              </a:lnSpc>
              <a:spcBef>
                <a:spcPct val="0"/>
              </a:spcBef>
            </a:pPr>
            <a:r>
              <a:rPr lang="en-US" sz="5036">
                <a:solidFill>
                  <a:srgbClr val="F9FCFC"/>
                </a:solidFill>
                <a:latin typeface="Amber Kai"/>
                <a:ea typeface="Amber Kai"/>
                <a:cs typeface="Amber Kai"/>
                <a:sym typeface="Amber Kai"/>
              </a:rPr>
              <a:t>Si eres astronauta, en la Luna das piruetas,</a:t>
            </a:r>
          </a:p>
          <a:p>
            <a:pPr algn="ctr">
              <a:lnSpc>
                <a:spcPts val="7051"/>
              </a:lnSpc>
              <a:spcBef>
                <a:spcPct val="0"/>
              </a:spcBef>
            </a:pPr>
            <a:r>
              <a:rPr lang="en-US" sz="5036">
                <a:solidFill>
                  <a:srgbClr val="F9FCFC"/>
                </a:solidFill>
                <a:latin typeface="Amber Kai"/>
                <a:ea typeface="Amber Kai"/>
                <a:cs typeface="Amber Kai"/>
                <a:sym typeface="Amber Kai"/>
              </a:rPr>
              <a:t>If you're an astronaut, you flip on the Moon with glee,</a:t>
            </a:r>
          </a:p>
          <a:p>
            <a:pPr algn="ctr">
              <a:lnSpc>
                <a:spcPts val="7051"/>
              </a:lnSpc>
              <a:spcBef>
                <a:spcPct val="0"/>
              </a:spcBef>
            </a:pPr>
            <a:r>
              <a:rPr lang="en-US" sz="5036">
                <a:solidFill>
                  <a:srgbClr val="F9FCFC"/>
                </a:solidFill>
                <a:latin typeface="Amber Kai"/>
                <a:ea typeface="Amber Kai"/>
                <a:cs typeface="Amber Kai"/>
                <a:sym typeface="Amber Kai"/>
              </a:rPr>
              <a:t>¡Salta, salta, sí, sí, sí!</a:t>
            </a:r>
          </a:p>
          <a:p>
            <a:pPr algn="ctr">
              <a:lnSpc>
                <a:spcPts val="7051"/>
              </a:lnSpc>
              <a:spcBef>
                <a:spcPct val="0"/>
              </a:spcBef>
            </a:pPr>
            <a:r>
              <a:rPr lang="en-US" sz="5036">
                <a:solidFill>
                  <a:srgbClr val="F9FCFC"/>
                </a:solidFill>
                <a:latin typeface="Amber Kai"/>
                <a:ea typeface="Amber Kai"/>
                <a:cs typeface="Amber Kai"/>
                <a:sym typeface="Amber Kai"/>
              </a:rPr>
              <a:t>Jump and float so happily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38850" y="-1971713"/>
            <a:ext cx="22116926" cy="12634294"/>
          </a:xfrm>
          <a:custGeom>
            <a:avLst/>
            <a:gdLst/>
            <a:ahLst/>
            <a:cxnLst/>
            <a:rect r="r" b="b" t="t" l="l"/>
            <a:pathLst>
              <a:path h="12634294" w="22116926">
                <a:moveTo>
                  <a:pt x="0" y="0"/>
                </a:moveTo>
                <a:lnTo>
                  <a:pt x="22116927" y="0"/>
                </a:lnTo>
                <a:lnTo>
                  <a:pt x="22116927" y="12634294"/>
                </a:lnTo>
                <a:lnTo>
                  <a:pt x="0" y="1263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02030" y="3271409"/>
            <a:ext cx="8373819" cy="6740924"/>
          </a:xfrm>
          <a:custGeom>
            <a:avLst/>
            <a:gdLst/>
            <a:ahLst/>
            <a:cxnLst/>
            <a:rect r="r" b="b" t="t" l="l"/>
            <a:pathLst>
              <a:path h="6740924" w="8373819">
                <a:moveTo>
                  <a:pt x="0" y="0"/>
                </a:moveTo>
                <a:lnTo>
                  <a:pt x="8373819" y="0"/>
                </a:lnTo>
                <a:lnTo>
                  <a:pt x="8373819" y="6740924"/>
                </a:lnTo>
                <a:lnTo>
                  <a:pt x="0" y="6740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283438" y="1070046"/>
            <a:ext cx="7384822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3DEC8"/>
                </a:solidFill>
                <a:latin typeface="Amber Kai"/>
                <a:ea typeface="Amber Kai"/>
                <a:cs typeface="Amber Kai"/>
                <a:sym typeface="Amber Kai"/>
              </a:rPr>
              <a:t>los científicos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38850" y="-1971713"/>
            <a:ext cx="22116926" cy="12634294"/>
          </a:xfrm>
          <a:custGeom>
            <a:avLst/>
            <a:gdLst/>
            <a:ahLst/>
            <a:cxnLst/>
            <a:rect r="r" b="b" t="t" l="l"/>
            <a:pathLst>
              <a:path h="12634294" w="22116926">
                <a:moveTo>
                  <a:pt x="0" y="0"/>
                </a:moveTo>
                <a:lnTo>
                  <a:pt x="22116927" y="0"/>
                </a:lnTo>
                <a:lnTo>
                  <a:pt x="22116927" y="12634294"/>
                </a:lnTo>
                <a:lnTo>
                  <a:pt x="0" y="1263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84794" y="4014094"/>
            <a:ext cx="8085074" cy="4396259"/>
          </a:xfrm>
          <a:custGeom>
            <a:avLst/>
            <a:gdLst/>
            <a:ahLst/>
            <a:cxnLst/>
            <a:rect r="r" b="b" t="t" l="l"/>
            <a:pathLst>
              <a:path h="4396259" w="8085074">
                <a:moveTo>
                  <a:pt x="0" y="0"/>
                </a:moveTo>
                <a:lnTo>
                  <a:pt x="8085074" y="0"/>
                </a:lnTo>
                <a:lnTo>
                  <a:pt x="8085074" y="4396259"/>
                </a:lnTo>
                <a:lnTo>
                  <a:pt x="0" y="43962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12351" y="1141983"/>
            <a:ext cx="7384822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3DEC8"/>
                </a:solidFill>
                <a:latin typeface="Amber Kai"/>
                <a:ea typeface="Amber Kai"/>
                <a:cs typeface="Amber Kai"/>
                <a:sym typeface="Amber Kai"/>
              </a:rPr>
              <a:t>el satélite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38850" y="-1971713"/>
            <a:ext cx="22116926" cy="12634294"/>
          </a:xfrm>
          <a:custGeom>
            <a:avLst/>
            <a:gdLst/>
            <a:ahLst/>
            <a:cxnLst/>
            <a:rect r="r" b="b" t="t" l="l"/>
            <a:pathLst>
              <a:path h="12634294" w="22116926">
                <a:moveTo>
                  <a:pt x="0" y="0"/>
                </a:moveTo>
                <a:lnTo>
                  <a:pt x="22116927" y="0"/>
                </a:lnTo>
                <a:lnTo>
                  <a:pt x="22116927" y="12634294"/>
                </a:lnTo>
                <a:lnTo>
                  <a:pt x="0" y="1263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51068" y="4088710"/>
            <a:ext cx="7737090" cy="4961409"/>
          </a:xfrm>
          <a:custGeom>
            <a:avLst/>
            <a:gdLst/>
            <a:ahLst/>
            <a:cxnLst/>
            <a:rect r="r" b="b" t="t" l="l"/>
            <a:pathLst>
              <a:path h="4961409" w="7737090">
                <a:moveTo>
                  <a:pt x="0" y="0"/>
                </a:moveTo>
                <a:lnTo>
                  <a:pt x="7737091" y="0"/>
                </a:lnTo>
                <a:lnTo>
                  <a:pt x="7737091" y="4961409"/>
                </a:lnTo>
                <a:lnTo>
                  <a:pt x="0" y="49614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579304" y="883009"/>
            <a:ext cx="7384822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3DEC8"/>
                </a:solidFill>
                <a:latin typeface="Amber Kai"/>
                <a:ea typeface="Amber Kai"/>
                <a:cs typeface="Amber Kai"/>
                <a:sym typeface="Amber Kai"/>
              </a:rPr>
              <a:t>el asteroide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332720"/>
          </a:xfrm>
          <a:custGeom>
            <a:avLst/>
            <a:gdLst/>
            <a:ahLst/>
            <a:cxnLst/>
            <a:rect r="r" b="b" t="t" l="l"/>
            <a:pathLst>
              <a:path h="10332720" w="18288000">
                <a:moveTo>
                  <a:pt x="0" y="0"/>
                </a:moveTo>
                <a:lnTo>
                  <a:pt x="18288000" y="0"/>
                </a:lnTo>
                <a:lnTo>
                  <a:pt x="18288000" y="10332720"/>
                </a:lnTo>
                <a:lnTo>
                  <a:pt x="0" y="10332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358113" y="3714750"/>
            <a:ext cx="7384822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1656AA"/>
                </a:solidFill>
                <a:latin typeface="Amber Kai"/>
                <a:ea typeface="Amber Kai"/>
                <a:cs typeface="Amber Kai"/>
                <a:sym typeface="Amber Kai"/>
              </a:rPr>
              <a:t>el cielo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DAGpTrA01-c</dc:identifier>
  <dcterms:modified xsi:type="dcterms:W3CDTF">2011-08-01T06:04:30Z</dcterms:modified>
  <cp:revision>1</cp:revision>
  <dc:title>Vamos por la galaxia Day 4</dc:title>
</cp:coreProperties>
</file>