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hewy" charset="1" panose="02000000000000000000"/>
      <p:regular r:id="rId7"/>
    </p:embeddedFont>
    <p:embeddedFont>
      <p:font typeface="Sensei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5636" y="-3656368"/>
            <a:ext cx="21999272" cy="5770380"/>
            <a:chOff x="0" y="0"/>
            <a:chExt cx="29332363" cy="7693840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0" y="1437569"/>
              <a:ext cx="5519712" cy="5361021"/>
            </a:xfrm>
            <a:custGeom>
              <a:avLst/>
              <a:gdLst/>
              <a:ahLst/>
              <a:cxnLst/>
              <a:rect r="r" b="b" t="t" l="l"/>
              <a:pathLst>
                <a:path h="5361021" w="5519712">
                  <a:moveTo>
                    <a:pt x="0" y="0"/>
                  </a:moveTo>
                  <a:lnTo>
                    <a:pt x="5519712" y="0"/>
                  </a:lnTo>
                  <a:lnTo>
                    <a:pt x="5519712" y="5361020"/>
                  </a:lnTo>
                  <a:lnTo>
                    <a:pt x="0" y="536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6964535">
              <a:off x="6078572" y="1680290"/>
              <a:ext cx="3727686" cy="3620515"/>
            </a:xfrm>
            <a:custGeom>
              <a:avLst/>
              <a:gdLst/>
              <a:ahLst/>
              <a:cxnLst/>
              <a:rect r="r" b="b" t="t" l="l"/>
              <a:pathLst>
                <a:path h="3620515" w="3727686">
                  <a:moveTo>
                    <a:pt x="0" y="0"/>
                  </a:moveTo>
                  <a:lnTo>
                    <a:pt x="3727686" y="0"/>
                  </a:lnTo>
                  <a:lnTo>
                    <a:pt x="3727686" y="3620515"/>
                  </a:lnTo>
                  <a:lnTo>
                    <a:pt x="0" y="3620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8100000">
              <a:off x="22725587" y="1166410"/>
              <a:ext cx="5519712" cy="5361021"/>
            </a:xfrm>
            <a:custGeom>
              <a:avLst/>
              <a:gdLst/>
              <a:ahLst/>
              <a:cxnLst/>
              <a:rect r="r" b="b" t="t" l="l"/>
              <a:pathLst>
                <a:path h="5361021" w="5519712">
                  <a:moveTo>
                    <a:pt x="0" y="0"/>
                  </a:moveTo>
                  <a:lnTo>
                    <a:pt x="5519712" y="0"/>
                  </a:lnTo>
                  <a:lnTo>
                    <a:pt x="5519712" y="5361020"/>
                  </a:lnTo>
                  <a:lnTo>
                    <a:pt x="0" y="536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110357">
              <a:off x="18232380" y="1680290"/>
              <a:ext cx="3727686" cy="3620515"/>
            </a:xfrm>
            <a:custGeom>
              <a:avLst/>
              <a:gdLst/>
              <a:ahLst/>
              <a:cxnLst/>
              <a:rect r="r" b="b" t="t" l="l"/>
              <a:pathLst>
                <a:path h="3620515" w="3727686">
                  <a:moveTo>
                    <a:pt x="0" y="0"/>
                  </a:moveTo>
                  <a:lnTo>
                    <a:pt x="3727686" y="0"/>
                  </a:lnTo>
                  <a:lnTo>
                    <a:pt x="3727686" y="3620515"/>
                  </a:lnTo>
                  <a:lnTo>
                    <a:pt x="0" y="3620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110357">
              <a:off x="16210874" y="4279758"/>
              <a:ext cx="1798547" cy="1746839"/>
            </a:xfrm>
            <a:custGeom>
              <a:avLst/>
              <a:gdLst/>
              <a:ahLst/>
              <a:cxnLst/>
              <a:rect r="r" b="b" t="t" l="l"/>
              <a:pathLst>
                <a:path h="1746839" w="1798547">
                  <a:moveTo>
                    <a:pt x="0" y="0"/>
                  </a:moveTo>
                  <a:lnTo>
                    <a:pt x="1798547" y="0"/>
                  </a:lnTo>
                  <a:lnTo>
                    <a:pt x="1798547" y="1746839"/>
                  </a:lnTo>
                  <a:lnTo>
                    <a:pt x="0" y="1746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2912341">
              <a:off x="14452045" y="3244660"/>
              <a:ext cx="1798547" cy="1746839"/>
            </a:xfrm>
            <a:custGeom>
              <a:avLst/>
              <a:gdLst/>
              <a:ahLst/>
              <a:cxnLst/>
              <a:rect r="r" b="b" t="t" l="l"/>
              <a:pathLst>
                <a:path h="1746839" w="1798547">
                  <a:moveTo>
                    <a:pt x="0" y="0"/>
                  </a:moveTo>
                  <a:lnTo>
                    <a:pt x="1798548" y="0"/>
                  </a:lnTo>
                  <a:lnTo>
                    <a:pt x="1798548" y="1746839"/>
                  </a:lnTo>
                  <a:lnTo>
                    <a:pt x="0" y="1746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6679367">
              <a:off x="10686792" y="3328207"/>
              <a:ext cx="2195231" cy="2132118"/>
            </a:xfrm>
            <a:custGeom>
              <a:avLst/>
              <a:gdLst/>
              <a:ahLst/>
              <a:cxnLst/>
              <a:rect r="r" b="b" t="t" l="l"/>
              <a:pathLst>
                <a:path h="2132118" w="2195231">
                  <a:moveTo>
                    <a:pt x="0" y="0"/>
                  </a:moveTo>
                  <a:lnTo>
                    <a:pt x="2195231" y="0"/>
                  </a:lnTo>
                  <a:lnTo>
                    <a:pt x="2195231" y="2132118"/>
                  </a:lnTo>
                  <a:lnTo>
                    <a:pt x="0" y="2132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0528581">
              <a:off x="13096140" y="4648178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6547882">
              <a:off x="9724791" y="4707905"/>
              <a:ext cx="732363" cy="711307"/>
            </a:xfrm>
            <a:custGeom>
              <a:avLst/>
              <a:gdLst/>
              <a:ahLst/>
              <a:cxnLst/>
              <a:rect r="r" b="b" t="t" l="l"/>
              <a:pathLst>
                <a:path h="711307" w="732363">
                  <a:moveTo>
                    <a:pt x="0" y="0"/>
                  </a:moveTo>
                  <a:lnTo>
                    <a:pt x="732362" y="0"/>
                  </a:lnTo>
                  <a:lnTo>
                    <a:pt x="732362" y="711307"/>
                  </a:lnTo>
                  <a:lnTo>
                    <a:pt x="0" y="711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-4876265">
              <a:off x="5565384" y="4922463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856403">
              <a:off x="21269472" y="4735634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588391" y="7588"/>
            <a:ext cx="12617176" cy="1544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22"/>
              </a:lnSpc>
              <a:spcBef>
                <a:spcPct val="0"/>
              </a:spcBef>
            </a:pPr>
            <a:r>
              <a:rPr lang="en-US" sz="8944">
                <a:solidFill>
                  <a:srgbClr val="FFDF8D"/>
                </a:solidFill>
                <a:latin typeface="Chewy"/>
                <a:ea typeface="Chewy"/>
                <a:cs typeface="Chewy"/>
                <a:sym typeface="Chewy"/>
              </a:rPr>
              <a:t>¡Explora y Habla!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1855636" y="8316862"/>
            <a:ext cx="21999272" cy="5770380"/>
            <a:chOff x="0" y="0"/>
            <a:chExt cx="29332363" cy="76938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3812651" y="895251"/>
              <a:ext cx="5519712" cy="5361021"/>
            </a:xfrm>
            <a:custGeom>
              <a:avLst/>
              <a:gdLst/>
              <a:ahLst/>
              <a:cxnLst/>
              <a:rect r="r" b="b" t="t" l="l"/>
              <a:pathLst>
                <a:path h="5361021" w="5519712">
                  <a:moveTo>
                    <a:pt x="0" y="0"/>
                  </a:moveTo>
                  <a:lnTo>
                    <a:pt x="5519712" y="0"/>
                  </a:lnTo>
                  <a:lnTo>
                    <a:pt x="5519712" y="5361020"/>
                  </a:lnTo>
                  <a:lnTo>
                    <a:pt x="0" y="536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3835464">
              <a:off x="19526105" y="2393035"/>
              <a:ext cx="3727686" cy="3620515"/>
            </a:xfrm>
            <a:custGeom>
              <a:avLst/>
              <a:gdLst/>
              <a:ahLst/>
              <a:cxnLst/>
              <a:rect r="r" b="b" t="t" l="l"/>
              <a:pathLst>
                <a:path h="3620515" w="3727686">
                  <a:moveTo>
                    <a:pt x="0" y="0"/>
                  </a:moveTo>
                  <a:lnTo>
                    <a:pt x="3727686" y="0"/>
                  </a:lnTo>
                  <a:lnTo>
                    <a:pt x="3727686" y="3620515"/>
                  </a:lnTo>
                  <a:lnTo>
                    <a:pt x="0" y="3620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2700000">
              <a:off x="1087064" y="1166410"/>
              <a:ext cx="5519712" cy="5361021"/>
            </a:xfrm>
            <a:custGeom>
              <a:avLst/>
              <a:gdLst/>
              <a:ahLst/>
              <a:cxnLst/>
              <a:rect r="r" b="b" t="t" l="l"/>
              <a:pathLst>
                <a:path h="5361021" w="5519712">
                  <a:moveTo>
                    <a:pt x="0" y="0"/>
                  </a:moveTo>
                  <a:lnTo>
                    <a:pt x="5519712" y="0"/>
                  </a:lnTo>
                  <a:lnTo>
                    <a:pt x="5519712" y="5361020"/>
                  </a:lnTo>
                  <a:lnTo>
                    <a:pt x="0" y="536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689642">
              <a:off x="7372297" y="2393035"/>
              <a:ext cx="3727686" cy="3620515"/>
            </a:xfrm>
            <a:custGeom>
              <a:avLst/>
              <a:gdLst/>
              <a:ahLst/>
              <a:cxnLst/>
              <a:rect r="r" b="b" t="t" l="l"/>
              <a:pathLst>
                <a:path h="3620515" w="3727686">
                  <a:moveTo>
                    <a:pt x="0" y="0"/>
                  </a:moveTo>
                  <a:lnTo>
                    <a:pt x="3727686" y="0"/>
                  </a:lnTo>
                  <a:lnTo>
                    <a:pt x="3727686" y="3620515"/>
                  </a:lnTo>
                  <a:lnTo>
                    <a:pt x="0" y="3620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689642">
              <a:off x="11322942" y="1667243"/>
              <a:ext cx="1798547" cy="1746839"/>
            </a:xfrm>
            <a:custGeom>
              <a:avLst/>
              <a:gdLst/>
              <a:ahLst/>
              <a:cxnLst/>
              <a:rect r="r" b="b" t="t" l="l"/>
              <a:pathLst>
                <a:path h="1746839" w="1798547">
                  <a:moveTo>
                    <a:pt x="0" y="0"/>
                  </a:moveTo>
                  <a:lnTo>
                    <a:pt x="1798547" y="0"/>
                  </a:lnTo>
                  <a:lnTo>
                    <a:pt x="1798547" y="1746839"/>
                  </a:lnTo>
                  <a:lnTo>
                    <a:pt x="0" y="1746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7887658">
              <a:off x="13081770" y="2702341"/>
              <a:ext cx="1798547" cy="1746839"/>
            </a:xfrm>
            <a:custGeom>
              <a:avLst/>
              <a:gdLst/>
              <a:ahLst/>
              <a:cxnLst/>
              <a:rect r="r" b="b" t="t" l="l"/>
              <a:pathLst>
                <a:path h="1746839" w="1798547">
                  <a:moveTo>
                    <a:pt x="0" y="0"/>
                  </a:moveTo>
                  <a:lnTo>
                    <a:pt x="1798548" y="0"/>
                  </a:lnTo>
                  <a:lnTo>
                    <a:pt x="1798548" y="1746840"/>
                  </a:lnTo>
                  <a:lnTo>
                    <a:pt x="0" y="174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4120632">
              <a:off x="16450340" y="2233515"/>
              <a:ext cx="2195231" cy="2132118"/>
            </a:xfrm>
            <a:custGeom>
              <a:avLst/>
              <a:gdLst/>
              <a:ahLst/>
              <a:cxnLst/>
              <a:rect r="r" b="b" t="t" l="l"/>
              <a:pathLst>
                <a:path h="2132118" w="2195231">
                  <a:moveTo>
                    <a:pt x="0" y="0"/>
                  </a:moveTo>
                  <a:lnTo>
                    <a:pt x="2195231" y="0"/>
                  </a:lnTo>
                  <a:lnTo>
                    <a:pt x="2195231" y="2132118"/>
                  </a:lnTo>
                  <a:lnTo>
                    <a:pt x="0" y="2132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271418">
              <a:off x="14993262" y="1838436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4252117">
              <a:off x="18875209" y="2274628"/>
              <a:ext cx="732363" cy="711307"/>
            </a:xfrm>
            <a:custGeom>
              <a:avLst/>
              <a:gdLst/>
              <a:ahLst/>
              <a:cxnLst/>
              <a:rect r="r" b="b" t="t" l="l"/>
              <a:pathLst>
                <a:path h="711307" w="732363">
                  <a:moveTo>
                    <a:pt x="0" y="0"/>
                  </a:moveTo>
                  <a:lnTo>
                    <a:pt x="732363" y="0"/>
                  </a:lnTo>
                  <a:lnTo>
                    <a:pt x="732363" y="711307"/>
                  </a:lnTo>
                  <a:lnTo>
                    <a:pt x="0" y="711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5923734">
              <a:off x="22524018" y="1564151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9943596">
              <a:off x="6819930" y="1750980"/>
              <a:ext cx="1242961" cy="1207226"/>
            </a:xfrm>
            <a:custGeom>
              <a:avLst/>
              <a:gdLst/>
              <a:ahLst/>
              <a:cxnLst/>
              <a:rect r="r" b="b" t="t" l="l"/>
              <a:pathLst>
                <a:path h="1207226" w="1242961">
                  <a:moveTo>
                    <a:pt x="0" y="0"/>
                  </a:moveTo>
                  <a:lnTo>
                    <a:pt x="1242961" y="0"/>
                  </a:lnTo>
                  <a:lnTo>
                    <a:pt x="1242961" y="1207226"/>
                  </a:lnTo>
                  <a:lnTo>
                    <a:pt x="0" y="120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aphicFrame>
        <p:nvGraphicFramePr>
          <p:cNvPr name="Table 28" id="28"/>
          <p:cNvGraphicFramePr>
            <a:graphicFrameLocks noGrp="true"/>
          </p:cNvGraphicFramePr>
          <p:nvPr/>
        </p:nvGraphicFramePr>
        <p:xfrm>
          <a:off x="2835412" y="1776790"/>
          <a:ext cx="12123134" cy="8298634"/>
        </p:xfrm>
        <a:graphic>
          <a:graphicData uri="http://schemas.openxmlformats.org/drawingml/2006/table">
            <a:tbl>
              <a:tblPr/>
              <a:tblGrid>
                <a:gridCol w="3030784"/>
                <a:gridCol w="3030784"/>
                <a:gridCol w="3030784"/>
                <a:gridCol w="3030784"/>
              </a:tblGrid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¿Cómo te llamas?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What is your name?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Me llamo___.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My name is___.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¡Mira!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Look!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¡Fuera de este mundo!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Out of this world!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Yo veo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I see...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Me gusta(n)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I like...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Yo puedo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I can...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¡Despega!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Blast off!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¿Cómo estás?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How are you?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Bien, mal, más o menos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Good, bad, okay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¿Hay…?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Is there...?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E9B344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Soy…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I am...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DAGphBlMN50</dc:identifier>
  <dcterms:modified xsi:type="dcterms:W3CDTF">2011-08-01T06:04:30Z</dcterms:modified>
  <cp:revision>1</cp:revision>
  <dc:title>¡Explora y Habla!</dc:title>
</cp:coreProperties>
</file>