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0" r:id="rId6"/>
    <p:sldId id="261" r:id="rId7"/>
    <p:sldId id="265" r:id="rId8"/>
    <p:sldId id="268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D717-C011-88F5-68C5-96660529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F06FA-CB38-5AA0-A541-62FBB687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FCC92-3C78-326C-ADED-CE559686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F786A-01EC-1149-F126-986887FD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4A22-C591-AF06-6AF3-EAA44C74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E8AA-96EB-C7DE-E439-07A42D51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B9F0E-D108-F201-DC40-4E9F91C06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D47D-9441-C777-6298-0DDFDC0B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A90A-BC12-ED23-2871-68125DF5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FC54-4147-B4A3-6201-A8CF1221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63D35-AF89-1F44-E87D-276C5B2AD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55B30-5EEA-CDAB-4449-AC0F7FE7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0A3A-39EC-AB1B-9FF4-E832DC12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98B0-5A06-F7B9-8BAB-8F20684E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B7C9-0239-1A68-B525-4DD3F77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A23E-1EA0-01DC-5CA8-7E9A05B6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772B-7771-132B-80DF-EF2ACD97E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F0FEC-770E-2DBD-0544-25008625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E7B21-8489-A567-89A5-F264430B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8DDD-59DB-4CD6-535F-4E561D14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4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311F-A0D2-8E2D-CF1C-1B94C465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B290-788D-85AD-8AFA-33E67C3D5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14A2-0FDB-8210-4D07-523CF270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D768-1F5A-FFC9-4729-02A9FFAA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31FF-2101-62BD-871C-E2849333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24B9-66F6-60C2-152B-A06E6F23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82F4D-2DE7-F5E6-DE6F-BDC785BC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901A-F742-FF39-0A1B-0BE1D91F0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FB4D-F7D9-B151-37DA-1F37404D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0CF0-8357-C746-B9C6-318875FB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82856-D269-BEDC-613E-162A47CB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DC3C-C054-81B5-3A01-4D71C2CC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AC76C-5489-409A-C60A-E1BB60A4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FF320-05F6-F713-A275-1F8D17ED2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81201-9E86-AA35-1CCC-9D825941B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130F2-4E97-3426-C535-882159640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5D954-55B8-3296-EA7C-CB318565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895B9-CC80-B55B-F778-4A98D26E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C5C73-E664-7316-7983-5459DE92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33D5-930B-0783-5B80-40F0BACA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DE57-C010-0428-E2CE-A84C52CF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45D7C-C5DD-23C2-0C92-45DB7586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6415B-24EB-76FA-E6D2-3D0A9510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7B77B-20A2-D9EB-DA35-A82E0205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3DA5F-04A9-5812-DD04-876970F7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F5D61-8321-89D7-9111-7FF6F5EB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7D25-00E2-9EBD-CEC7-74E644D4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165F-3345-7B3C-9752-0B1E11DC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76753-D053-F21A-4A40-4A26D3B21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51F33-D206-6094-4F17-27B0EA62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61863-23DE-8525-8326-42F1222E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46E85-46F2-A5D3-289E-2E68A56C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9C73-081C-196A-19DA-79E4CB6B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E54C6-883D-7AF0-C3A3-0B06D01FD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B836-8733-5D43-D257-AADCDFB87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BA069-F7C9-7650-6AC7-0848B7F6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4B3F-614E-C789-D4B5-0FDC3B9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14856-4202-26DD-20D9-B12BEE82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3A3CA-ECA1-3E80-D1E3-CCFCF80C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7778D-610B-B652-E1BC-01616C14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08B6-6E2C-3097-6E9F-B76AF235C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E27CE-47F2-45A9-9E39-B7449743CB7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43994-E86C-801A-6C26-F195BDF2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7EF7-5878-0F86-FEBA-F092D3DE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A23E1-6094-49FB-85B6-A720E6EE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97B40-2444-9797-04A3-BF7C076312A6}"/>
              </a:ext>
            </a:extLst>
          </p:cNvPr>
          <p:cNvSpPr txBox="1"/>
          <p:nvPr/>
        </p:nvSpPr>
        <p:spPr>
          <a:xfrm>
            <a:off x="476250" y="476250"/>
            <a:ext cx="11315700" cy="59626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964FA-BC98-534E-F2F6-0DFC662FEAC0}"/>
              </a:ext>
            </a:extLst>
          </p:cNvPr>
          <p:cNvSpPr txBox="1"/>
          <p:nvPr/>
        </p:nvSpPr>
        <p:spPr>
          <a:xfrm>
            <a:off x="1866900" y="923925"/>
            <a:ext cx="8258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Class Flow for Elementary School</a:t>
            </a:r>
          </a:p>
        </p:txBody>
      </p:sp>
      <p:pic>
        <p:nvPicPr>
          <p:cNvPr id="2052" name="Picture 4" descr="Elementary School Students Find Your Career Today">
            <a:extLst>
              <a:ext uri="{FF2B5EF4-FFF2-40B4-BE49-F238E27FC236}">
                <a16:creationId xmlns:a16="http://schemas.microsoft.com/office/drawing/2014/main" id="{631774D9-3930-61D8-9231-B25694E1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10611"/>
            <a:ext cx="8470392" cy="282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479EF-BD8E-BF3D-1C2C-C5D505FC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9E186-4365-5E2D-E963-169DF3FFB737}"/>
              </a:ext>
            </a:extLst>
          </p:cNvPr>
          <p:cNvSpPr txBox="1"/>
          <p:nvPr/>
        </p:nvSpPr>
        <p:spPr>
          <a:xfrm>
            <a:off x="512826" y="476250"/>
            <a:ext cx="11315700" cy="59626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50+ Muchas Gracias Stock Photos, Pictures &amp; Royalty-Free Images - iStock |  Thank you, Presentation">
            <a:extLst>
              <a:ext uri="{FF2B5EF4-FFF2-40B4-BE49-F238E27FC236}">
                <a16:creationId xmlns:a16="http://schemas.microsoft.com/office/drawing/2014/main" id="{33CC5F31-6A06-6D6A-21A7-70DE2975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634" y1="35491" x2="69118" y2="46875"/>
                        <a14:foregroundMark x1="69118" y1="46875" x2="69118" y2="46652"/>
                        <a14:foregroundMark x1="51471" y1="32813" x2="64706" y2="41964"/>
                        <a14:foregroundMark x1="64706" y1="41964" x2="64542" y2="41964"/>
                        <a14:foregroundMark x1="45752" y1="26339" x2="59477" y2="35268"/>
                        <a14:foregroundMark x1="34314" y1="50670" x2="67974" y2="58929"/>
                        <a14:foregroundMark x1="36765" y1="58036" x2="28105" y2="47321"/>
                        <a14:foregroundMark x1="41340" y1="60045" x2="38562" y2="5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76" y="620268"/>
            <a:ext cx="7673856" cy="56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person giving a thumbs up&#10;&#10;Description automatically generated">
            <a:extLst>
              <a:ext uri="{FF2B5EF4-FFF2-40B4-BE49-F238E27FC236}">
                <a16:creationId xmlns:a16="http://schemas.microsoft.com/office/drawing/2014/main" id="{5562DB30-724E-0D71-2331-6CB25D57BC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65" b="92212" l="17134" r="85047">
                        <a14:foregroundMark x1="19626" y1="49533" x2="17445" y2="47975"/>
                        <a14:foregroundMark x1="48629" y1="69824" x2="62305" y2="64798"/>
                        <a14:foregroundMark x1="40208" y1="72918" x2="40908" y2="72661"/>
                        <a14:foregroundMark x1="25857" y1="78193" x2="38616" y2="73504"/>
                        <a14:foregroundMark x1="62305" y1="64798" x2="77882" y2="53583"/>
                        <a14:foregroundMark x1="40810" y1="92523" x2="40810" y2="92523"/>
                        <a14:foregroundMark x1="56075" y1="15576" x2="46106" y2="15265"/>
                        <a14:backgroundMark x1="40187" y1="74455" x2="43302" y2="70405"/>
                        <a14:backgroundMark x1="44860" y1="73832" x2="43925" y2="69470"/>
                        <a14:backgroundMark x1="47040" y1="71651" x2="47040" y2="69470"/>
                        <a14:backgroundMark x1="48598" y1="69782" x2="40810" y2="71340"/>
                        <a14:backgroundMark x1="40810" y1="74143" x2="38318" y2="7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0970" r="6935" b="2337"/>
          <a:stretch/>
        </p:blipFill>
        <p:spPr bwMode="auto">
          <a:xfrm>
            <a:off x="7617205" y="2312860"/>
            <a:ext cx="2038275" cy="2232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89553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4+ Thousand Dancing Singing Royalty-Free Images, Stock Photos &amp; Pictures  | Shutterstock">
            <a:extLst>
              <a:ext uri="{FF2B5EF4-FFF2-40B4-BE49-F238E27FC236}">
                <a16:creationId xmlns:a16="http://schemas.microsoft.com/office/drawing/2014/main" id="{A4E2EDD7-5E3E-35F7-05AB-0294CC18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0" y="554806"/>
            <a:ext cx="8912091" cy="5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Warmer: Stand up, sit down — TEFL Lemon: Free ESL lesson ideas and  great content for TEFL teachers">
            <a:extLst>
              <a:ext uri="{FF2B5EF4-FFF2-40B4-BE49-F238E27FC236}">
                <a16:creationId xmlns:a16="http://schemas.microsoft.com/office/drawing/2014/main" id="{B32BDAE1-CFF9-6F8F-1E8F-7B9ADC7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554806"/>
            <a:ext cx="3118105" cy="31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cabulary: sit down">
            <a:extLst>
              <a:ext uri="{FF2B5EF4-FFF2-40B4-BE49-F238E27FC236}">
                <a16:creationId xmlns:a16="http://schemas.microsoft.com/office/drawing/2014/main" id="{03302FF3-0348-BEDD-9425-BF0D4061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312724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3C1A59-013C-E9D7-91DA-631603BBC351}"/>
              </a:ext>
            </a:extLst>
          </p:cNvPr>
          <p:cNvSpPr/>
          <p:nvPr/>
        </p:nvSpPr>
        <p:spPr>
          <a:xfrm>
            <a:off x="3191256" y="944914"/>
            <a:ext cx="5340359" cy="47304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//Buenos d</a:t>
            </a:r>
            <a:r>
              <a:rPr lang="es-GT" sz="3600" b="1" dirty="0" err="1"/>
              <a:t>ías</a:t>
            </a:r>
            <a:r>
              <a:rPr lang="es-GT" sz="3600" b="1" dirty="0"/>
              <a:t>,//</a:t>
            </a:r>
          </a:p>
          <a:p>
            <a:pPr algn="ctr">
              <a:lnSpc>
                <a:spcPct val="150000"/>
              </a:lnSpc>
            </a:pPr>
            <a:r>
              <a:rPr lang="es-GT" sz="3600" b="1" dirty="0"/>
              <a:t>//¿Cómo estás?//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//Muy bien, gracias.//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//¿Y </a:t>
            </a:r>
            <a:r>
              <a:rPr lang="en-US" sz="3600" b="1" dirty="0" err="1"/>
              <a:t>usted</a:t>
            </a:r>
            <a:r>
              <a:rPr lang="en-US" sz="3600" b="1" dirty="0"/>
              <a:t>?//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3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D51E6-1263-07C7-CBA8-3B6B6584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67270-737D-60D8-CAA0-D0A1BB909E69}"/>
              </a:ext>
            </a:extLst>
          </p:cNvPr>
          <p:cNvSpPr txBox="1"/>
          <p:nvPr/>
        </p:nvSpPr>
        <p:spPr>
          <a:xfrm>
            <a:off x="512826" y="476250"/>
            <a:ext cx="11315700" cy="59626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11BBC-3949-19F3-90D7-E0BF3C499251}"/>
              </a:ext>
            </a:extLst>
          </p:cNvPr>
          <p:cNvSpPr txBox="1"/>
          <p:nvPr/>
        </p:nvSpPr>
        <p:spPr>
          <a:xfrm>
            <a:off x="1115568" y="565523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Expresiones Clim</a:t>
            </a:r>
            <a:r>
              <a:rPr lang="es-GT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áticas</a:t>
            </a:r>
            <a:endParaRPr lang="en-US" sz="7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7A539-9A2F-4A3D-3636-8C1F1FE239CB}"/>
              </a:ext>
            </a:extLst>
          </p:cNvPr>
          <p:cNvSpPr txBox="1"/>
          <p:nvPr/>
        </p:nvSpPr>
        <p:spPr>
          <a:xfrm>
            <a:off x="2129980" y="5276814"/>
            <a:ext cx="8258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Weather Expressions</a:t>
            </a:r>
          </a:p>
        </p:txBody>
      </p:sp>
      <p:pic>
        <p:nvPicPr>
          <p:cNvPr id="5" name="Picture 2" descr="509.500+ Pronóstico Del Tiempo Fotografías de stock, fotos e imágenes  libres de derechos - iStock">
            <a:extLst>
              <a:ext uri="{FF2B5EF4-FFF2-40B4-BE49-F238E27FC236}">
                <a16:creationId xmlns:a16="http://schemas.microsoft.com/office/drawing/2014/main" id="{974168CE-AD42-CAE6-F50B-4DB7AE18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4" y="1728127"/>
            <a:ext cx="6537959" cy="3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7287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FC64E-B49F-0365-2BB0-EF8858FD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3381-B986-A154-EDE4-FA5DBFAD0EFC}"/>
              </a:ext>
            </a:extLst>
          </p:cNvPr>
          <p:cNvSpPr txBox="1"/>
          <p:nvPr/>
        </p:nvSpPr>
        <p:spPr>
          <a:xfrm>
            <a:off x="512826" y="476250"/>
            <a:ext cx="11315700" cy="59626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3FD3B-62EB-AA16-8500-860726C5C3FC}"/>
              </a:ext>
            </a:extLst>
          </p:cNvPr>
          <p:cNvSpPr txBox="1"/>
          <p:nvPr/>
        </p:nvSpPr>
        <p:spPr>
          <a:xfrm>
            <a:off x="1118616" y="4774389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¿Cómo está el clima?</a:t>
            </a:r>
            <a:endParaRPr lang="en-US" sz="7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6146" name="Picture 2" descr="How Is The Weather? – Free ESL Flashcards – BINGOBONGO Learning">
            <a:extLst>
              <a:ext uri="{FF2B5EF4-FFF2-40B4-BE49-F238E27FC236}">
                <a16:creationId xmlns:a16="http://schemas.microsoft.com/office/drawing/2014/main" id="{426B9DCD-217B-91CF-49D9-F4A8E4590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7695" r="12240" b="26678"/>
          <a:stretch>
            <a:fillRect/>
          </a:stretch>
        </p:blipFill>
        <p:spPr bwMode="auto">
          <a:xfrm>
            <a:off x="4815928" y="1029889"/>
            <a:ext cx="2892375" cy="3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4212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7B8E5-A57B-6693-F033-B8DEA904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6" y="0"/>
            <a:ext cx="5858374" cy="3502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AF336-44B7-2DE2-AF5F-B743EDA0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26" y="3564106"/>
            <a:ext cx="5858374" cy="3293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305EC-7FF0-ED58-7D59-037D78DB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042" y="0"/>
            <a:ext cx="5858374" cy="3465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2B87E-170E-BB02-80F5-5F3709284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042" y="3564106"/>
            <a:ext cx="5858374" cy="32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,700+ Temperature Meter Stock Illustrations, Royalty-Free Vector Graphics  &amp; Clip Art - iStock | Thermometer, Thermostat, Kitchen">
            <a:extLst>
              <a:ext uri="{FF2B5EF4-FFF2-40B4-BE49-F238E27FC236}">
                <a16:creationId xmlns:a16="http://schemas.microsoft.com/office/drawing/2014/main" id="{9BB13B9A-A32F-89BC-17E3-8742911F3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r="32065"/>
          <a:stretch/>
        </p:blipFill>
        <p:spPr bwMode="auto">
          <a:xfrm>
            <a:off x="9515856" y="2360773"/>
            <a:ext cx="2066544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58,000+ Temperature Thermometer Stock Illustrations, Royalty-Free Vector  Graphics &amp; Clip Art - iStock | Hot temperature thermometer, Cold temperature  thermometer, Temperature thermometer icon">
            <a:extLst>
              <a:ext uri="{FF2B5EF4-FFF2-40B4-BE49-F238E27FC236}">
                <a16:creationId xmlns:a16="http://schemas.microsoft.com/office/drawing/2014/main" id="{293C3CBE-2979-BBC8-7697-9E665905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7266" r="50000" b="18387"/>
          <a:stretch/>
        </p:blipFill>
        <p:spPr bwMode="auto">
          <a:xfrm>
            <a:off x="1004934" y="2515832"/>
            <a:ext cx="1916121" cy="30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indy Day Vector Art, Icons, and Graphics for Free Download">
            <a:extLst>
              <a:ext uri="{FF2B5EF4-FFF2-40B4-BE49-F238E27FC236}">
                <a16:creationId xmlns:a16="http://schemas.microsoft.com/office/drawing/2014/main" id="{6818A3D6-1C95-CAF5-63E9-96891E9D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45" y="393101"/>
            <a:ext cx="3620310" cy="30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lustración vectorial de temperatura caliente en estilo plano aislado sobre  fondo blanco | Vector Premium">
            <a:extLst>
              <a:ext uri="{FF2B5EF4-FFF2-40B4-BE49-F238E27FC236}">
                <a16:creationId xmlns:a16="http://schemas.microsoft.com/office/drawing/2014/main" id="{4E6ADC0E-DCC7-B09C-19B3-250896780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425" y1="15655" x2="47764" y2="28754"/>
                        <a14:foregroundMark x1="47764" y1="28754" x2="58786" y2="43610"/>
                        <a14:foregroundMark x1="58786" y1="43610" x2="74920" y2="39137"/>
                        <a14:foregroundMark x1="74920" y1="39137" x2="68850" y2="22364"/>
                        <a14:foregroundMark x1="68850" y1="22364" x2="66773" y2="19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24"/>
          <a:stretch>
            <a:fillRect/>
          </a:stretch>
        </p:blipFill>
        <p:spPr bwMode="auto">
          <a:xfrm>
            <a:off x="5156202" y="3493008"/>
            <a:ext cx="135940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9037A-70D0-0A4C-9F3B-020C26E7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7E36D-575B-4B5E-6B99-A168877B92D6}"/>
              </a:ext>
            </a:extLst>
          </p:cNvPr>
          <p:cNvSpPr txBox="1"/>
          <p:nvPr/>
        </p:nvSpPr>
        <p:spPr>
          <a:xfrm>
            <a:off x="512826" y="476250"/>
            <a:ext cx="11315700" cy="596265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5959B-729D-012C-BF8F-743F9BB9AA30}"/>
              </a:ext>
            </a:extLst>
          </p:cNvPr>
          <p:cNvSpPr txBox="1"/>
          <p:nvPr/>
        </p:nvSpPr>
        <p:spPr>
          <a:xfrm>
            <a:off x="-1331976" y="2056078"/>
            <a:ext cx="102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REPASEMOS. </a:t>
            </a:r>
          </a:p>
          <a:p>
            <a:pPr algn="ctr"/>
            <a:r>
              <a:rPr lang="es-GT" sz="7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Let’s</a:t>
            </a:r>
            <a:r>
              <a:rPr lang="es-GT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7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review</a:t>
            </a:r>
            <a:r>
              <a:rPr lang="es-GT" sz="7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  <a:endParaRPr lang="en-US" sz="7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" name="Picture 2" descr="How to Play the Four Corners Game: Rules, Variations &amp; More">
            <a:extLst>
              <a:ext uri="{FF2B5EF4-FFF2-40B4-BE49-F238E27FC236}">
                <a16:creationId xmlns:a16="http://schemas.microsoft.com/office/drawing/2014/main" id="{FC426765-EFB8-D875-C59E-B3CC7835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26" y="1729359"/>
            <a:ext cx="4010025" cy="34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2009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12401-6DA4-C051-B2EF-BF6BFD22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0"/>
            <a:ext cx="12192000" cy="68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BC9E6-B387-1D54-2F65-9556A5CD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7" y="1148802"/>
            <a:ext cx="2920102" cy="1745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EBCECC-B0D9-9214-3887-F8AA777D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314" y="1208640"/>
            <a:ext cx="2920102" cy="1641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C81B9F-8AE5-4569-A65C-B263EB8D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4" y="3718210"/>
            <a:ext cx="2920102" cy="1727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C69B5-6CD3-87AD-89E6-3DDC1CAC4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80" y="1148802"/>
            <a:ext cx="2920102" cy="1641839"/>
          </a:xfrm>
          <a:prstGeom prst="rect">
            <a:avLst/>
          </a:prstGeom>
        </p:spPr>
      </p:pic>
      <p:pic>
        <p:nvPicPr>
          <p:cNvPr id="6" name="Picture 2" descr="Windy Day Vector Art, Icons, and Graphics for Free Download">
            <a:extLst>
              <a:ext uri="{FF2B5EF4-FFF2-40B4-BE49-F238E27FC236}">
                <a16:creationId xmlns:a16="http://schemas.microsoft.com/office/drawing/2014/main" id="{56248691-8044-D716-9B01-4D1AF924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22" y="3695820"/>
            <a:ext cx="2528659" cy="22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2,700+ Temperature Meter Stock Illustrations, Royalty-Free Vector Graphics  &amp; Clip Art - iStock | Thermometer, Thermostat, Kitchen">
            <a:extLst>
              <a:ext uri="{FF2B5EF4-FFF2-40B4-BE49-F238E27FC236}">
                <a16:creationId xmlns:a16="http://schemas.microsoft.com/office/drawing/2014/main" id="{B2BDA5FA-C5FB-97FE-778A-207C1867C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r="32065"/>
          <a:stretch/>
        </p:blipFill>
        <p:spPr bwMode="auto">
          <a:xfrm>
            <a:off x="5767723" y="3361245"/>
            <a:ext cx="1244083" cy="19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58,000+ Temperature Thermometer Stock Illustrations, Royalty-Free Vector  Graphics &amp; Clip Art - iStock | Hot temperature thermometer, Cold temperature  thermometer, Temperature thermometer icon">
            <a:extLst>
              <a:ext uri="{FF2B5EF4-FFF2-40B4-BE49-F238E27FC236}">
                <a16:creationId xmlns:a16="http://schemas.microsoft.com/office/drawing/2014/main" id="{30D0FDFC-F234-BED1-965E-82D51B045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7266" r="50000" b="18387"/>
          <a:stretch/>
        </p:blipFill>
        <p:spPr bwMode="auto">
          <a:xfrm>
            <a:off x="3877575" y="4004703"/>
            <a:ext cx="1153527" cy="18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lustración vectorial de temperatura caliente en estilo plano aislado sobre  fondo blanco | Vector Premium">
            <a:extLst>
              <a:ext uri="{FF2B5EF4-FFF2-40B4-BE49-F238E27FC236}">
                <a16:creationId xmlns:a16="http://schemas.microsoft.com/office/drawing/2014/main" id="{5776DD2B-6619-B56C-1870-ED132113D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9425" y1="15655" x2="47764" y2="28754"/>
                        <a14:foregroundMark x1="47764" y1="28754" x2="58786" y2="43610"/>
                        <a14:foregroundMark x1="58786" y1="43610" x2="74920" y2="39137"/>
                        <a14:foregroundMark x1="74920" y1="39137" x2="68850" y2="22364"/>
                        <a14:foregroundMark x1="68850" y1="22364" x2="66773" y2="19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24"/>
          <a:stretch>
            <a:fillRect/>
          </a:stretch>
        </p:blipFill>
        <p:spPr bwMode="auto">
          <a:xfrm>
            <a:off x="7503934" y="2894447"/>
            <a:ext cx="966264" cy="19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3F5518-A0BE-6FA8-1ED6-B6A5EB4FA3D4}"/>
              </a:ext>
            </a:extLst>
          </p:cNvPr>
          <p:cNvSpPr/>
          <p:nvPr/>
        </p:nvSpPr>
        <p:spPr>
          <a:xfrm>
            <a:off x="2921125" y="125847"/>
            <a:ext cx="6496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gusta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cuando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A93BF-F016-64A2-0BC5-FB2B788DF51D}"/>
              </a:ext>
            </a:extLst>
          </p:cNvPr>
          <p:cNvSpPr txBox="1"/>
          <p:nvPr/>
        </p:nvSpPr>
        <p:spPr>
          <a:xfrm>
            <a:off x="722266" y="2905780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/>
              <a:t>Está soleado.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74B75-A71C-D2D2-3881-74FDE6B5ED34}"/>
              </a:ext>
            </a:extLst>
          </p:cNvPr>
          <p:cNvSpPr txBox="1"/>
          <p:nvPr/>
        </p:nvSpPr>
        <p:spPr>
          <a:xfrm>
            <a:off x="4824940" y="2814333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/>
              <a:t>Está nublado.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2067D-BDFF-9F8F-1B2B-9FED7C2358C5}"/>
              </a:ext>
            </a:extLst>
          </p:cNvPr>
          <p:cNvSpPr txBox="1"/>
          <p:nvPr/>
        </p:nvSpPr>
        <p:spPr>
          <a:xfrm>
            <a:off x="9021974" y="2850479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/>
              <a:t>Está lloviendo.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8E1A5-D206-7331-6CF7-BA4BA85E7526}"/>
              </a:ext>
            </a:extLst>
          </p:cNvPr>
          <p:cNvSpPr txBox="1"/>
          <p:nvPr/>
        </p:nvSpPr>
        <p:spPr>
          <a:xfrm>
            <a:off x="575908" y="5549246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/>
              <a:t>Está nevando.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6C723-8C8B-77D5-030C-D33832BF379F}"/>
              </a:ext>
            </a:extLst>
          </p:cNvPr>
          <p:cNvSpPr txBox="1"/>
          <p:nvPr/>
        </p:nvSpPr>
        <p:spPr>
          <a:xfrm>
            <a:off x="9209041" y="5950278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/>
              <a:t>Hay viento.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AF6A9-E651-9B9A-EBD8-3BE2954A90CD}"/>
              </a:ext>
            </a:extLst>
          </p:cNvPr>
          <p:cNvSpPr txBox="1"/>
          <p:nvPr/>
        </p:nvSpPr>
        <p:spPr>
          <a:xfrm>
            <a:off x="3079282" y="5746167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/>
              <a:t>Hay frío.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4187C-4637-2BE8-B974-C92968883AE4}"/>
              </a:ext>
            </a:extLst>
          </p:cNvPr>
          <p:cNvSpPr txBox="1"/>
          <p:nvPr/>
        </p:nvSpPr>
        <p:spPr>
          <a:xfrm>
            <a:off x="7344152" y="4492318"/>
            <a:ext cx="268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/>
              <a:t>Hay calor.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25C2D-1008-168D-469A-CAAC2B770414}"/>
              </a:ext>
            </a:extLst>
          </p:cNvPr>
          <p:cNvSpPr txBox="1"/>
          <p:nvPr/>
        </p:nvSpPr>
        <p:spPr>
          <a:xfrm>
            <a:off x="5298625" y="5080891"/>
            <a:ext cx="268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/>
              <a:t>Está templado.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78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69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Lindsey Stapel</cp:lastModifiedBy>
  <cp:revision>22</cp:revision>
  <dcterms:created xsi:type="dcterms:W3CDTF">2025-08-08T13:22:56Z</dcterms:created>
  <dcterms:modified xsi:type="dcterms:W3CDTF">2025-08-13T22:17:54Z</dcterms:modified>
</cp:coreProperties>
</file>