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60" r:id="rId4"/>
    <p:sldId id="258" r:id="rId5"/>
    <p:sldId id="263" r:id="rId6"/>
    <p:sldId id="259" r:id="rId7"/>
    <p:sldId id="261" r:id="rId8"/>
    <p:sldId id="262" r:id="rId9"/>
    <p:sldId id="264" r:id="rId10"/>
    <p:sldId id="265" r:id="rId11"/>
    <p:sldId id="267" r:id="rId12"/>
    <p:sldId id="266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7" r:id="rId22"/>
    <p:sldId id="276" r:id="rId23"/>
    <p:sldId id="279" r:id="rId24"/>
    <p:sldId id="278" r:id="rId25"/>
    <p:sldId id="280" r:id="rId26"/>
    <p:sldId id="281" r:id="rId27"/>
    <p:sldId id="282" r:id="rId28"/>
    <p:sldId id="300" r:id="rId29"/>
    <p:sldId id="283" r:id="rId30"/>
    <p:sldId id="301" r:id="rId31"/>
    <p:sldId id="284" r:id="rId32"/>
    <p:sldId id="303" r:id="rId33"/>
    <p:sldId id="285" r:id="rId34"/>
    <p:sldId id="302" r:id="rId35"/>
    <p:sldId id="286" r:id="rId36"/>
    <p:sldId id="304" r:id="rId37"/>
    <p:sldId id="287" r:id="rId38"/>
    <p:sldId id="305" r:id="rId39"/>
    <p:sldId id="288" r:id="rId40"/>
    <p:sldId id="307" r:id="rId41"/>
    <p:sldId id="289" r:id="rId42"/>
    <p:sldId id="306" r:id="rId43"/>
    <p:sldId id="290" r:id="rId44"/>
    <p:sldId id="308" r:id="rId45"/>
    <p:sldId id="291" r:id="rId46"/>
    <p:sldId id="310" r:id="rId47"/>
    <p:sldId id="292" r:id="rId48"/>
    <p:sldId id="309" r:id="rId49"/>
    <p:sldId id="293" r:id="rId50"/>
    <p:sldId id="311" r:id="rId51"/>
    <p:sldId id="294" r:id="rId52"/>
    <p:sldId id="312" r:id="rId53"/>
    <p:sldId id="295" r:id="rId54"/>
    <p:sldId id="313" r:id="rId55"/>
    <p:sldId id="296" r:id="rId56"/>
    <p:sldId id="297" r:id="rId57"/>
    <p:sldId id="298" r:id="rId58"/>
    <p:sldId id="299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0492"/>
    <a:srgbClr val="650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89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7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1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8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3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0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31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4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02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9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3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999A8DD2-C443-44AD-85B3-4CE72B962C5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4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microsoft.com/office/2007/relationships/hdphoto" Target="../media/hdphoto7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DC0759D5-0D71-29DD-C923-CD406F9C5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92" y="317812"/>
            <a:ext cx="6187814" cy="2206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AE3E68-EB66-BE26-5F7A-8B4EE547121C}"/>
              </a:ext>
            </a:extLst>
          </p:cNvPr>
          <p:cNvSpPr txBox="1"/>
          <p:nvPr/>
        </p:nvSpPr>
        <p:spPr>
          <a:xfrm>
            <a:off x="1511558" y="3429000"/>
            <a:ext cx="93399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Presenta</a:t>
            </a:r>
            <a:r>
              <a:rPr lang="en-US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…</a:t>
            </a:r>
          </a:p>
          <a:p>
            <a:pPr algn="ctr"/>
            <a:endParaRPr lang="en-US" sz="4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Middle School Prep</a:t>
            </a:r>
          </a:p>
          <a:p>
            <a:pPr algn="ctr"/>
            <a:endParaRPr lang="en-US" sz="16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¡</a:t>
            </a:r>
            <a:r>
              <a:rPr lang="en-US" sz="3200" b="1" dirty="0" err="1">
                <a:latin typeface="Century Gothic" panose="020B0502020202020204" pitchFamily="34" charset="0"/>
              </a:rPr>
              <a:t>Preparación</a:t>
            </a:r>
            <a:r>
              <a:rPr lang="en-US" sz="3200" b="1" dirty="0">
                <a:latin typeface="Century Gothic" panose="020B0502020202020204" pitchFamily="34" charset="0"/>
              </a:rPr>
              <a:t> para la </a:t>
            </a:r>
            <a:r>
              <a:rPr lang="en-US" sz="3200" b="1" dirty="0" err="1">
                <a:latin typeface="Century Gothic" panose="020B0502020202020204" pitchFamily="34" charset="0"/>
              </a:rPr>
              <a:t>escuela</a:t>
            </a:r>
            <a:r>
              <a:rPr lang="en-US" sz="3200" b="1" dirty="0">
                <a:latin typeface="Century Gothic" panose="020B0502020202020204" pitchFamily="34" charset="0"/>
              </a:rPr>
              <a:t> </a:t>
            </a:r>
            <a:r>
              <a:rPr lang="en-US" sz="3200" b="1" dirty="0" err="1">
                <a:latin typeface="Century Gothic" panose="020B0502020202020204" pitchFamily="34" charset="0"/>
              </a:rPr>
              <a:t>secundaria</a:t>
            </a:r>
            <a:r>
              <a:rPr lang="en-US" sz="3200" b="1" dirty="0">
                <a:latin typeface="Century Gothic" panose="020B0502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88163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ree vector empty classroom interior, school or college class">
            <a:extLst>
              <a:ext uri="{FF2B5EF4-FFF2-40B4-BE49-F238E27FC236}">
                <a16:creationId xmlns:a16="http://schemas.microsoft.com/office/drawing/2014/main" id="{9BE0FCBC-6419-7C46-2AE1-9D738A49A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r="1044" b="2"/>
          <a:stretch/>
        </p:blipFill>
        <p:spPr bwMode="auto">
          <a:xfrm>
            <a:off x="419099" y="419100"/>
            <a:ext cx="11353802" cy="6033902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Vector businessmen posing on office chair and stand vector illustration design">
            <a:extLst>
              <a:ext uri="{FF2B5EF4-FFF2-40B4-BE49-F238E27FC236}">
                <a16:creationId xmlns:a16="http://schemas.microsoft.com/office/drawing/2014/main" id="{36C03A35-357D-B572-1B86-B8026BB9F7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31" b="95367" l="9585" r="89617">
                        <a14:foregroundMark x1="67412" y1="70288" x2="66294" y2="83227"/>
                        <a14:foregroundMark x1="70288" y1="89617" x2="70725" y2="94569"/>
                        <a14:foregroundMark x1="73962" y1="95527" x2="72524" y2="94569"/>
                        <a14:foregroundMark x1="83927" y1="92282" x2="83067" y2="91693"/>
                        <a14:foregroundMark x1="81150" y1="39297" x2="82748" y2="36102"/>
                        <a14:foregroundMark x1="84185" y1="36262" x2="84665" y2="35942"/>
                        <a14:foregroundMark x1="83706" y1="36581" x2="84185" y2="36262"/>
                        <a14:foregroundMark x1="24121" y1="10383" x2="28115" y2="23003"/>
                        <a14:foregroundMark x1="28115" y1="23003" x2="26837" y2="53195"/>
                        <a14:foregroundMark x1="25728" y1="55275" x2="25559" y2="55591"/>
                        <a14:foregroundMark x1="26837" y1="53195" x2="26618" y2="53605"/>
                        <a14:foregroundMark x1="24760" y1="5431" x2="23802" y2="5591"/>
                        <a14:foregroundMark x1="41054" y1="27955" x2="42652" y2="26518"/>
                        <a14:foregroundMark x1="42173" y1="27476" x2="42173" y2="26358"/>
                        <a14:foregroundMark x1="19169" y1="56070" x2="18211" y2="55272"/>
                        <a14:foregroundMark x1="83387" y1="37380" x2="84824" y2="35623"/>
                        <a14:foregroundMark x1="40096" y1="28594" x2="40096" y2="28115"/>
                        <a14:foregroundMark x1="42173" y1="26997" x2="42332" y2="26198"/>
                        <a14:foregroundMark x1="40415" y1="28435" x2="39936" y2="27636"/>
                        <a14:backgroundMark x1="26358" y1="53514" x2="25719" y2="55272"/>
                        <a14:backgroundMark x1="26038" y1="88179" x2="25719" y2="92492"/>
                        <a14:backgroundMark x1="52077" y1="87061" x2="53674" y2="91054"/>
                        <a14:backgroundMark x1="64377" y1="86901" x2="62780" y2="92332"/>
                        <a14:backgroundMark x1="73003" y1="88019" x2="74441" y2="91374"/>
                        <a14:backgroundMark x1="70927" y1="95208" x2="69489" y2="94569"/>
                        <a14:backgroundMark x1="86102" y1="87061" x2="87700" y2="89617"/>
                        <a14:backgroundMark x1="85783" y1="94409" x2="84984" y2="93770"/>
                        <a14:backgroundMark x1="86422" y1="94089" x2="85304" y2="94249"/>
                        <a14:backgroundMark x1="83227" y1="36262" x2="83227" y2="36262"/>
                        <a14:backgroundMark x1="33227" y1="39297" x2="33227" y2="39297"/>
                        <a14:backgroundMark x1="32907" y1="39137" x2="32907" y2="39137"/>
                        <a14:backgroundMark x1="32907" y1="38658" x2="32907" y2="38658"/>
                        <a14:backgroundMark x1="35623" y1="36741" x2="35623" y2="36741"/>
                        <a14:backgroundMark x1="19169" y1="49521" x2="19169" y2="49521"/>
                        <a14:backgroundMark x1="68371" y1="83067" x2="68371" y2="83067"/>
                        <a14:backgroundMark x1="70927" y1="94569" x2="70927" y2="94569"/>
                        <a14:backgroundMark x1="70927" y1="94728" x2="70128" y2="94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042"/>
          <a:stretch/>
        </p:blipFill>
        <p:spPr bwMode="auto">
          <a:xfrm>
            <a:off x="7258050" y="2333623"/>
            <a:ext cx="1838325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Vector businessmen posing on office chair and stand vector illustration design">
            <a:extLst>
              <a:ext uri="{FF2B5EF4-FFF2-40B4-BE49-F238E27FC236}">
                <a16:creationId xmlns:a16="http://schemas.microsoft.com/office/drawing/2014/main" id="{E7DA164D-0356-1EBF-C4E9-36BD2A6026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31" b="95367" l="9585" r="89617">
                        <a14:foregroundMark x1="67412" y1="70288" x2="66294" y2="83227"/>
                        <a14:foregroundMark x1="70288" y1="89617" x2="70725" y2="94569"/>
                        <a14:foregroundMark x1="73962" y1="95527" x2="72524" y2="94569"/>
                        <a14:foregroundMark x1="83927" y1="92282" x2="83067" y2="91693"/>
                        <a14:foregroundMark x1="81150" y1="39297" x2="82748" y2="36102"/>
                        <a14:foregroundMark x1="84185" y1="36262" x2="84665" y2="35942"/>
                        <a14:foregroundMark x1="83706" y1="36581" x2="84185" y2="36262"/>
                        <a14:foregroundMark x1="24121" y1="10383" x2="28115" y2="23003"/>
                        <a14:foregroundMark x1="28115" y1="23003" x2="26837" y2="53195"/>
                        <a14:foregroundMark x1="25728" y1="55275" x2="25559" y2="55591"/>
                        <a14:foregroundMark x1="26837" y1="53195" x2="26618" y2="53605"/>
                        <a14:foregroundMark x1="24760" y1="5431" x2="23802" y2="5591"/>
                        <a14:foregroundMark x1="41054" y1="27955" x2="42652" y2="26518"/>
                        <a14:foregroundMark x1="42173" y1="27476" x2="42173" y2="26358"/>
                        <a14:foregroundMark x1="19169" y1="56070" x2="18211" y2="55272"/>
                        <a14:foregroundMark x1="83387" y1="37380" x2="84824" y2="35623"/>
                        <a14:foregroundMark x1="40096" y1="28594" x2="40096" y2="28115"/>
                        <a14:foregroundMark x1="42173" y1="26997" x2="42332" y2="26198"/>
                        <a14:foregroundMark x1="40415" y1="28435" x2="39936" y2="27636"/>
                        <a14:backgroundMark x1="26358" y1="53514" x2="25719" y2="55272"/>
                        <a14:backgroundMark x1="26038" y1="88179" x2="25719" y2="92492"/>
                        <a14:backgroundMark x1="52077" y1="87061" x2="53674" y2="91054"/>
                        <a14:backgroundMark x1="64377" y1="86901" x2="62780" y2="92332"/>
                        <a14:backgroundMark x1="73003" y1="88019" x2="74441" y2="91374"/>
                        <a14:backgroundMark x1="70927" y1="95208" x2="69489" y2="94569"/>
                        <a14:backgroundMark x1="86102" y1="87061" x2="87700" y2="89617"/>
                        <a14:backgroundMark x1="85783" y1="94409" x2="84984" y2="93770"/>
                        <a14:backgroundMark x1="86422" y1="94089" x2="85304" y2="94249"/>
                        <a14:backgroundMark x1="83227" y1="36262" x2="83227" y2="36262"/>
                        <a14:backgroundMark x1="33227" y1="39297" x2="33227" y2="39297"/>
                        <a14:backgroundMark x1="32907" y1="39137" x2="32907" y2="39137"/>
                        <a14:backgroundMark x1="32907" y1="38658" x2="32907" y2="38658"/>
                        <a14:backgroundMark x1="35623" y1="36741" x2="35623" y2="36741"/>
                        <a14:backgroundMark x1="19169" y1="49521" x2="19169" y2="49521"/>
                        <a14:backgroundMark x1="68371" y1="83067" x2="68371" y2="83067"/>
                        <a14:backgroundMark x1="70927" y1="94569" x2="70927" y2="94569"/>
                        <a14:backgroundMark x1="70927" y1="94728" x2="70128" y2="94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35"/>
          <a:stretch/>
        </p:blipFill>
        <p:spPr bwMode="auto">
          <a:xfrm>
            <a:off x="3709987" y="2219323"/>
            <a:ext cx="1971675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8CA6D0BE-9517-49B9-188F-36CA26363790}"/>
              </a:ext>
            </a:extLst>
          </p:cNvPr>
          <p:cNvSpPr/>
          <p:nvPr/>
        </p:nvSpPr>
        <p:spPr>
          <a:xfrm>
            <a:off x="5543550" y="4519520"/>
            <a:ext cx="1714500" cy="252415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E0DD01-7482-BCF3-AE68-C514CFAD2990}"/>
              </a:ext>
            </a:extLst>
          </p:cNvPr>
          <p:cNvSpPr txBox="1"/>
          <p:nvPr/>
        </p:nvSpPr>
        <p:spPr>
          <a:xfrm>
            <a:off x="4997782" y="2234413"/>
            <a:ext cx="21964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latin typeface="Century Gothic" panose="020B0502020202020204" pitchFamily="34" charset="0"/>
              </a:rPr>
              <a:t>Levántense</a:t>
            </a:r>
            <a:endParaRPr lang="en-US" sz="2800" dirty="0">
              <a:latin typeface="Century Gothic" panose="020B0502020202020204" pitchFamily="34" charset="0"/>
            </a:endParaRP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Stand up</a:t>
            </a:r>
          </a:p>
        </p:txBody>
      </p:sp>
    </p:spTree>
    <p:extLst>
      <p:ext uri="{BB962C8B-B14F-4D97-AF65-F5344CB8AC3E}">
        <p14:creationId xmlns:p14="http://schemas.microsoft.com/office/powerpoint/2010/main" val="785565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4086517" y="1878760"/>
            <a:ext cx="4018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Siéntense</a:t>
            </a:r>
            <a:endParaRPr lang="en-US" sz="54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773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ree vector empty classroom interior, school or college class">
            <a:extLst>
              <a:ext uri="{FF2B5EF4-FFF2-40B4-BE49-F238E27FC236}">
                <a16:creationId xmlns:a16="http://schemas.microsoft.com/office/drawing/2014/main" id="{20592386-C825-840B-56F2-7A1F0BA1F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r="1044" b="2"/>
          <a:stretch/>
        </p:blipFill>
        <p:spPr bwMode="auto">
          <a:xfrm>
            <a:off x="419099" y="419100"/>
            <a:ext cx="11353802" cy="603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group of kids sitting at desks reading books&#10;&#10;Description automatically generated">
            <a:extLst>
              <a:ext uri="{FF2B5EF4-FFF2-40B4-BE49-F238E27FC236}">
                <a16:creationId xmlns:a16="http://schemas.microsoft.com/office/drawing/2014/main" id="{22FB3FEB-E6A2-ED79-C36B-875AE2789C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000" b="90300" l="40100" r="56650">
                        <a14:foregroundMark x1="45900" y1="52850" x2="52534" y2="52850"/>
                        <a14:foregroundMark x1="49800" y1="52500" x2="43750" y2="55500"/>
                        <a14:foregroundMark x1="47200" y1="51150" x2="47900" y2="51000"/>
                        <a14:backgroundMark x1="52850" y1="52500" x2="53550" y2="52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79" t="48043" r="41281" b="4982"/>
          <a:stretch/>
        </p:blipFill>
        <p:spPr>
          <a:xfrm>
            <a:off x="3654426" y="3436051"/>
            <a:ext cx="1104900" cy="2514600"/>
          </a:xfrm>
          <a:prstGeom prst="rect">
            <a:avLst/>
          </a:prstGeom>
        </p:spPr>
      </p:pic>
      <p:pic>
        <p:nvPicPr>
          <p:cNvPr id="5" name="Picture 4" descr="A group of kids sitting at desks reading books&#10;&#10;Description automatically generated">
            <a:extLst>
              <a:ext uri="{FF2B5EF4-FFF2-40B4-BE49-F238E27FC236}">
                <a16:creationId xmlns:a16="http://schemas.microsoft.com/office/drawing/2014/main" id="{C78CC4A9-A960-8E98-C0E7-5F3362757F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00" b="45250" l="65200" r="91700">
                        <a14:foregroundMark x1="73250" y1="7650" x2="80000" y2="6800"/>
                        <a14:foregroundMark x1="74100" y1="45000" x2="75400" y2="42150"/>
                        <a14:foregroundMark x1="81100" y1="45250" x2="79200" y2="41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921" t="3070" r="4982" b="51911"/>
          <a:stretch/>
        </p:blipFill>
        <p:spPr>
          <a:xfrm>
            <a:off x="7108828" y="3540825"/>
            <a:ext cx="1771650" cy="2409826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FD5C19C-7E02-FA95-8375-76D8FF8C36CA}"/>
              </a:ext>
            </a:extLst>
          </p:cNvPr>
          <p:cNvSpPr/>
          <p:nvPr/>
        </p:nvSpPr>
        <p:spPr>
          <a:xfrm>
            <a:off x="5076827" y="4619530"/>
            <a:ext cx="1714500" cy="252415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998476-34F2-B691-1CF3-678B9637F311}"/>
              </a:ext>
            </a:extLst>
          </p:cNvPr>
          <p:cNvSpPr txBox="1"/>
          <p:nvPr/>
        </p:nvSpPr>
        <p:spPr>
          <a:xfrm>
            <a:off x="5176518" y="2234413"/>
            <a:ext cx="18389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latin typeface="Century Gothic" panose="020B0502020202020204" pitchFamily="34" charset="0"/>
              </a:rPr>
              <a:t>Siéntense</a:t>
            </a:r>
            <a:endParaRPr lang="en-US" sz="2800" dirty="0">
              <a:latin typeface="Century Gothic" panose="020B0502020202020204" pitchFamily="34" charset="0"/>
            </a:endParaRP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= 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Sit down</a:t>
            </a:r>
          </a:p>
        </p:txBody>
      </p:sp>
    </p:spTree>
    <p:extLst>
      <p:ext uri="{BB962C8B-B14F-4D97-AF65-F5344CB8AC3E}">
        <p14:creationId xmlns:p14="http://schemas.microsoft.com/office/powerpoint/2010/main" val="2773457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4086517" y="1878760"/>
            <a:ext cx="4018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Escriban</a:t>
            </a:r>
            <a:endParaRPr lang="en-US" sz="54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424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621EA9-05C5-A30C-87AC-37ED51EC5D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7" r="222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pic>
        <p:nvPicPr>
          <p:cNvPr id="3" name="Picture 2" descr="Vector cartoon little boy writing">
            <a:extLst>
              <a:ext uri="{FF2B5EF4-FFF2-40B4-BE49-F238E27FC236}">
                <a16:creationId xmlns:a16="http://schemas.microsoft.com/office/drawing/2014/main" id="{22FB948A-B78F-3D63-A578-0AE8E04CF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38" b="98243" l="5727" r="95815">
                        <a14:foregroundMark x1="80396" y1="9585" x2="66520" y2="6390"/>
                        <a14:foregroundMark x1="66520" y1="6390" x2="55507" y2="8626"/>
                        <a14:foregroundMark x1="55507" y1="8626" x2="55286" y2="10703"/>
                        <a14:foregroundMark x1="55066" y1="16613" x2="55947" y2="25559"/>
                        <a14:foregroundMark x1="67181" y1="11821" x2="66520" y2="25080"/>
                        <a14:foregroundMark x1="69383" y1="28594" x2="67621" y2="22364"/>
                        <a14:foregroundMark x1="71586" y1="5911" x2="53744" y2="8307"/>
                        <a14:foregroundMark x1="53744" y1="8307" x2="47797" y2="13738"/>
                        <a14:foregroundMark x1="51322" y1="11342" x2="62335" y2="2875"/>
                        <a14:foregroundMark x1="62335" y1="2875" x2="71145" y2="1438"/>
                        <a14:foregroundMark x1="78634" y1="4473" x2="80837" y2="11981"/>
                        <a14:foregroundMark x1="83480" y1="35304" x2="95374" y2="38978"/>
                        <a14:foregroundMark x1="95374" y1="38978" x2="95815" y2="39776"/>
                        <a14:foregroundMark x1="72467" y1="35783" x2="71586" y2="41693"/>
                        <a14:foregroundMark x1="82819" y1="40415" x2="80396" y2="49042"/>
                        <a14:foregroundMark x1="54405" y1="63419" x2="41189" y2="51118"/>
                        <a14:foregroundMark x1="52203" y1="52556" x2="56608" y2="63419"/>
                        <a14:foregroundMark x1="62775" y1="56869" x2="31057" y2="49840"/>
                        <a14:foregroundMark x1="31057" y1="49840" x2="30617" y2="51118"/>
                        <a14:foregroundMark x1="17621" y1="50958" x2="5947" y2="57827"/>
                        <a14:foregroundMark x1="5947" y1="57827" x2="7269" y2="70447"/>
                        <a14:foregroundMark x1="59251" y1="98243" x2="61233" y2="87859"/>
                        <a14:foregroundMark x1="36784" y1="78115" x2="46256" y2="77476"/>
                        <a14:foregroundMark x1="51101" y1="78914" x2="50441" y2="82907"/>
                        <a14:foregroundMark x1="55727" y1="82109" x2="48018" y2="80831"/>
                        <a14:foregroundMark x1="50661" y1="74760" x2="40088" y2="79553"/>
                        <a14:foregroundMark x1="40088" y1="79553" x2="37665" y2="79393"/>
                        <a14:foregroundMark x1="37225" y1="78435" x2="35242" y2="77316"/>
                        <a14:foregroundMark x1="60573" y1="54313" x2="68062" y2="57987"/>
                        <a14:foregroundMark x1="67621" y1="61502" x2="52863" y2="56869"/>
                        <a14:foregroundMark x1="52863" y1="56869" x2="48678" y2="56869"/>
                        <a14:foregroundMark x1="58811" y1="58626" x2="32379" y2="55911"/>
                        <a14:foregroundMark x1="44273" y1="53514" x2="32379" y2="53035"/>
                        <a14:foregroundMark x1="60793" y1="42173" x2="57709" y2="46006"/>
                        <a14:foregroundMark x1="55507" y1="44728" x2="63656" y2="38179"/>
                        <a14:backgroundMark x1="60352" y1="48243" x2="60352" y2="48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989801"/>
            <a:ext cx="2743200" cy="378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474F1E-8B1C-D7F3-7638-EE989D4E75A6}"/>
              </a:ext>
            </a:extLst>
          </p:cNvPr>
          <p:cNvSpPr txBox="1"/>
          <p:nvPr/>
        </p:nvSpPr>
        <p:spPr>
          <a:xfrm>
            <a:off x="6986588" y="1565552"/>
            <a:ext cx="2195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Century Gothic" panose="020B0502020202020204" pitchFamily="34" charset="0"/>
              </a:rPr>
              <a:t>Escriban</a:t>
            </a:r>
            <a:endParaRPr lang="en-US" sz="3200" dirty="0"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Write</a:t>
            </a:r>
          </a:p>
        </p:txBody>
      </p:sp>
    </p:spTree>
    <p:extLst>
      <p:ext uri="{BB962C8B-B14F-4D97-AF65-F5344CB8AC3E}">
        <p14:creationId xmlns:p14="http://schemas.microsoft.com/office/powerpoint/2010/main" val="3794111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4086517" y="1878760"/>
            <a:ext cx="4018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Borren</a:t>
            </a:r>
          </a:p>
        </p:txBody>
      </p:sp>
    </p:spTree>
    <p:extLst>
      <p:ext uri="{BB962C8B-B14F-4D97-AF65-F5344CB8AC3E}">
        <p14:creationId xmlns:p14="http://schemas.microsoft.com/office/powerpoint/2010/main" val="1362646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Vector green board">
            <a:extLst>
              <a:ext uri="{FF2B5EF4-FFF2-40B4-BE49-F238E27FC236}">
                <a16:creationId xmlns:a16="http://schemas.microsoft.com/office/drawing/2014/main" id="{6CEC4514-2429-6B70-D8CF-5BB10FE566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5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EB6041-1F02-DE5A-D0AA-B095F5B4137F}"/>
              </a:ext>
            </a:extLst>
          </p:cNvPr>
          <p:cNvSpPr txBox="1"/>
          <p:nvPr/>
        </p:nvSpPr>
        <p:spPr>
          <a:xfrm>
            <a:off x="8308084" y="819150"/>
            <a:ext cx="192873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</a:rPr>
              <a:t>Borren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</a:rPr>
              <a:t>Erase</a:t>
            </a:r>
          </a:p>
        </p:txBody>
      </p:sp>
    </p:spTree>
    <p:extLst>
      <p:ext uri="{BB962C8B-B14F-4D97-AF65-F5344CB8AC3E}">
        <p14:creationId xmlns:p14="http://schemas.microsoft.com/office/powerpoint/2010/main" val="2241018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4086517" y="1878760"/>
            <a:ext cx="4018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Pongan</a:t>
            </a:r>
            <a:endParaRPr lang="en-US" sz="54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00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ree vector gradient glossary illustration">
            <a:extLst>
              <a:ext uri="{FF2B5EF4-FFF2-40B4-BE49-F238E27FC236}">
                <a16:creationId xmlns:a16="http://schemas.microsoft.com/office/drawing/2014/main" id="{0EDD4BF7-BE47-0650-64F9-0E0F63880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2" y="290512"/>
            <a:ext cx="6276975" cy="62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D1AAEA-4A3E-8499-C31A-5D1D06D62AC2}"/>
              </a:ext>
            </a:extLst>
          </p:cNvPr>
          <p:cNvSpPr txBox="1"/>
          <p:nvPr/>
        </p:nvSpPr>
        <p:spPr>
          <a:xfrm>
            <a:off x="9344025" y="1366897"/>
            <a:ext cx="21526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Century Gothic" panose="020B0502020202020204" pitchFamily="34" charset="0"/>
              </a:rPr>
              <a:t>Pongan</a:t>
            </a:r>
            <a:endParaRPr lang="en-US" sz="3200" dirty="0"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Put / Place</a:t>
            </a:r>
          </a:p>
        </p:txBody>
      </p:sp>
    </p:spTree>
    <p:extLst>
      <p:ext uri="{BB962C8B-B14F-4D97-AF65-F5344CB8AC3E}">
        <p14:creationId xmlns:p14="http://schemas.microsoft.com/office/powerpoint/2010/main" val="1961831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4086517" y="1850185"/>
            <a:ext cx="4018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Contesten</a:t>
            </a:r>
            <a:endParaRPr lang="en-US" sz="54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51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11CFAE-1952-85D1-5ACC-D31592713D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CE4723-57AC-7C1E-9F21-514A7C2A0220}"/>
              </a:ext>
            </a:extLst>
          </p:cNvPr>
          <p:cNvSpPr txBox="1"/>
          <p:nvPr/>
        </p:nvSpPr>
        <p:spPr>
          <a:xfrm>
            <a:off x="3269412" y="1897811"/>
            <a:ext cx="55002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radley Hand ITC" panose="03070402050302030203" pitchFamily="66" charset="0"/>
              </a:rPr>
              <a:t>Classroom Commands</a:t>
            </a:r>
          </a:p>
        </p:txBody>
      </p:sp>
    </p:spTree>
    <p:extLst>
      <p:ext uri="{BB962C8B-B14F-4D97-AF65-F5344CB8AC3E}">
        <p14:creationId xmlns:p14="http://schemas.microsoft.com/office/powerpoint/2010/main" val="216725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01CA25-5C2B-C77F-36B4-202F2DED3C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7" r="222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pic>
        <p:nvPicPr>
          <p:cNvPr id="3" name="Picture 2" descr="Free vector a kids playing ipad with speech bubble">
            <a:extLst>
              <a:ext uri="{FF2B5EF4-FFF2-40B4-BE49-F238E27FC236}">
                <a16:creationId xmlns:a16="http://schemas.microsoft.com/office/drawing/2014/main" id="{C22AED28-3AAA-B174-7EFB-A722FB9A18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92" b="96281" l="4633" r="96006">
                        <a14:foregroundMark x1="16933" y1="23967" x2="21246" y2="15909"/>
                        <a14:foregroundMark x1="23642" y1="28099" x2="13099" y2="20455"/>
                        <a14:foregroundMark x1="13099" y1="20455" x2="19968" y2="12603"/>
                        <a14:foregroundMark x1="19649" y1="6198" x2="25399" y2="14669"/>
                        <a14:foregroundMark x1="25399" y1="14669" x2="27955" y2="28926"/>
                        <a14:foregroundMark x1="32907" y1="15289" x2="32480" y2="30593"/>
                        <a14:foregroundMark x1="22204" y1="11157" x2="5431" y2="18182"/>
                        <a14:foregroundMark x1="5431" y1="18182" x2="7029" y2="28306"/>
                        <a14:foregroundMark x1="7029" y1="28306" x2="20767" y2="33058"/>
                        <a14:foregroundMark x1="20767" y1="33058" x2="24920" y2="32025"/>
                        <a14:foregroundMark x1="7508" y1="14876" x2="19808" y2="9504"/>
                        <a14:foregroundMark x1="22843" y1="7231" x2="34185" y2="19628"/>
                        <a14:foregroundMark x1="34185" y1="19628" x2="34505" y2="19628"/>
                        <a14:foregroundMark x1="33706" y1="14876" x2="32588" y2="29339"/>
                        <a14:foregroundMark x1="4952" y1="26240" x2="9744" y2="34298"/>
                        <a14:foregroundMark x1="27931" y1="64050" x2="28754" y2="80165"/>
                        <a14:foregroundMark x1="27807" y1="61633" x2="27825" y2="61983"/>
                        <a14:foregroundMark x1="35213" y1="69574" x2="33227" y2="90909"/>
                        <a14:foregroundMark x1="42385" y1="74136" x2="38658" y2="89669"/>
                        <a14:foregroundMark x1="42971" y1="71694" x2="42684" y2="72888"/>
                        <a14:foregroundMark x1="33227" y1="94628" x2="34185" y2="96281"/>
                        <a14:foregroundMark x1="68838" y1="34125" x2="77796" y2="15702"/>
                        <a14:foregroundMark x1="77796" y1="15702" x2="78435" y2="15496"/>
                        <a14:foregroundMark x1="85304" y1="13017" x2="86581" y2="27479"/>
                        <a14:foregroundMark x1="86581" y1="27479" x2="74601" y2="37810"/>
                        <a14:foregroundMark x1="83067" y1="8471" x2="73962" y2="15496"/>
                        <a14:foregroundMark x1="73962" y1="15496" x2="65974" y2="31818"/>
                        <a14:foregroundMark x1="65761" y1="32820" x2="65649" y2="33350"/>
                        <a14:foregroundMark x1="65974" y1="31818" x2="65778" y2="32741"/>
                        <a14:foregroundMark x1="68982" y1="46552" x2="68211" y2="49587"/>
                        <a14:foregroundMark x1="66613" y1="27273" x2="71406" y2="11364"/>
                        <a14:foregroundMark x1="71406" y1="11364" x2="75240" y2="9917"/>
                        <a14:foregroundMark x1="80192" y1="5785" x2="91214" y2="20248"/>
                        <a14:foregroundMark x1="91214" y1="20248" x2="88498" y2="32851"/>
                        <a14:foregroundMark x1="88498" y1="32851" x2="86262" y2="36157"/>
                        <a14:foregroundMark x1="78594" y1="18802" x2="72954" y2="33592"/>
                        <a14:foregroundMark x1="91054" y1="14256" x2="96006" y2="31612"/>
                        <a14:foregroundMark x1="96006" y1="31612" x2="96006" y2="31818"/>
                        <a14:foregroundMark x1="29712" y1="20661" x2="18850" y2="23140"/>
                        <a14:foregroundMark x1="28914" y1="38636" x2="32748" y2="38636"/>
                        <a14:foregroundMark x1="30351" y1="36777" x2="28115" y2="38636"/>
                        <a14:foregroundMark x1="36102" y1="39876" x2="35783" y2="42149"/>
                        <a14:foregroundMark x1="28275" y1="37810" x2="27636" y2="38636"/>
                        <a14:foregroundMark x1="70927" y1="37810" x2="68690" y2="39463"/>
                        <a14:foregroundMark x1="71046" y1="37810" x2="71885" y2="37190"/>
                        <a14:foregroundMark x1="69649" y1="38843" x2="71046" y2="37810"/>
                        <a14:foregroundMark x1="72292" y1="38843" x2="72524" y2="39256"/>
                        <a14:foregroundMark x1="72176" y1="38636" x2="72292" y2="38843"/>
                        <a14:foregroundMark x1="72060" y1="38430" x2="72176" y2="38636"/>
                        <a14:foregroundMark x1="71828" y1="38017" x2="72060" y2="38430"/>
                        <a14:foregroundMark x1="71711" y1="37810" x2="71828" y2="38017"/>
                        <a14:foregroundMark x1="71246" y1="36983" x2="71711" y2="37810"/>
                        <a14:foregroundMark x1="31629" y1="36777" x2="27955" y2="38636"/>
                        <a14:foregroundMark x1="55112" y1="55579" x2="54633" y2="55579"/>
                        <a14:foregroundMark x1="53514" y1="57645" x2="53514" y2="57645"/>
                        <a14:foregroundMark x1="31310" y1="36364" x2="28275" y2="38223"/>
                        <a14:foregroundMark x1="34345" y1="43388" x2="29073" y2="47314"/>
                        <a14:foregroundMark x1="35623" y1="29959" x2="33866" y2="31612"/>
                        <a14:foregroundMark x1="36102" y1="26653" x2="32907" y2="31818"/>
                        <a14:foregroundMark x1="36262" y1="28099" x2="32907" y2="32231"/>
                        <a14:backgroundMark x1="52396" y1="23967" x2="51278" y2="36777"/>
                        <a14:backgroundMark x1="45367" y1="20455" x2="53355" y2="41942"/>
                        <a14:backgroundMark x1="48243" y1="30992" x2="50319" y2="48347"/>
                        <a14:backgroundMark x1="54473" y1="25826" x2="57668" y2="36157"/>
                        <a14:backgroundMark x1="59744" y1="26240" x2="63259" y2="35537"/>
                        <a14:backgroundMark x1="75240" y1="42975" x2="79712" y2="52686"/>
                        <a14:backgroundMark x1="79712" y1="52686" x2="76997" y2="70041"/>
                        <a14:backgroundMark x1="76997" y1="70041" x2="73642" y2="77066"/>
                        <a14:backgroundMark x1="73003" y1="64463" x2="82907" y2="70041"/>
                        <a14:backgroundMark x1="82907" y1="70041" x2="87540" y2="76446"/>
                        <a14:backgroundMark x1="63738" y1="36570" x2="66773" y2="35744"/>
                        <a14:backgroundMark x1="68605" y1="41918" x2="73003" y2="46074"/>
                        <a14:backgroundMark x1="64696" y1="38223" x2="68536" y2="41852"/>
                        <a14:backgroundMark x1="73003" y1="46074" x2="73962" y2="46281"/>
                        <a14:backgroundMark x1="69329" y1="35124" x2="70715" y2="35961"/>
                        <a14:backgroundMark x1="67749" y1="36228" x2="67093" y2="35950"/>
                        <a14:backgroundMark x1="76837" y1="40083" x2="73335" y2="38597"/>
                        <a14:backgroundMark x1="67093" y1="35950" x2="67412" y2="35950"/>
                        <a14:backgroundMark x1="27340" y1="38336" x2="19968" y2="43802"/>
                        <a14:backgroundMark x1="34013" y1="33390" x2="30934" y2="35672"/>
                        <a14:backgroundMark x1="46166" y1="24380" x2="38287" y2="30221"/>
                        <a14:backgroundMark x1="19968" y1="43802" x2="21086" y2="70041"/>
                        <a14:backgroundMark x1="28214" y1="46148" x2="22524" y2="52479"/>
                        <a14:backgroundMark x1="33246" y1="40549" x2="32699" y2="41157"/>
                        <a14:backgroundMark x1="37380" y1="35950" x2="34241" y2="39443"/>
                        <a14:backgroundMark x1="22524" y1="52479" x2="19649" y2="59091"/>
                        <a14:backgroundMark x1="25240" y1="50207" x2="17093" y2="72934"/>
                        <a14:backgroundMark x1="17093" y1="72934" x2="16933" y2="73554"/>
                        <a14:backgroundMark x1="18211" y1="66942" x2="21246" y2="85744"/>
                        <a14:backgroundMark x1="24760" y1="56612" x2="27316" y2="61983"/>
                        <a14:backgroundMark x1="50319" y1="47107" x2="45847" y2="63636"/>
                        <a14:backgroundMark x1="45847" y1="63636" x2="46805" y2="76860"/>
                        <a14:backgroundMark x1="46805" y1="76860" x2="47604" y2="79132"/>
                        <a14:backgroundMark x1="48722" y1="82645" x2="48083" y2="89050"/>
                        <a14:backgroundMark x1="75240" y1="70041" x2="80990" y2="90909"/>
                        <a14:backgroundMark x1="55112" y1="57645" x2="55112" y2="57851"/>
                        <a14:backgroundMark x1="55112" y1="56612" x2="55112" y2="57645"/>
                        <a14:backgroundMark x1="57348" y1="61983" x2="57348" y2="61983"/>
                        <a14:backgroundMark x1="58466" y1="61983" x2="57348" y2="60537"/>
                        <a14:backgroundMark x1="28914" y1="61983" x2="28914" y2="64050"/>
                        <a14:backgroundMark x1="32109" y1="61364" x2="31629" y2="60950"/>
                        <a14:backgroundMark x1="27796" y1="53926" x2="27636" y2="53099"/>
                        <a14:backgroundMark x1="28275" y1="54752" x2="27636" y2="57438"/>
                        <a14:backgroundMark x1="31949" y1="61157" x2="33706" y2="61157"/>
                        <a14:backgroundMark x1="33387" y1="67355" x2="33067" y2="68802"/>
                        <a14:backgroundMark x1="43291" y1="73140" x2="42971" y2="74380"/>
                        <a14:backgroundMark x1="54153" y1="94835" x2="52556" y2="94835"/>
                        <a14:backgroundMark x1="70128" y1="35124" x2="70128" y2="35124"/>
                        <a14:backgroundMark x1="71406" y1="35124" x2="71406" y2="35124"/>
                        <a14:backgroundMark x1="72524" y1="36777" x2="72524" y2="36777"/>
                        <a14:backgroundMark x1="73323" y1="37810" x2="73323" y2="37810"/>
                        <a14:backgroundMark x1="74121" y1="38430" x2="74121" y2="38430"/>
                        <a14:backgroundMark x1="74121" y1="38636" x2="74121" y2="38636"/>
                        <a14:backgroundMark x1="74601" y1="38843" x2="74601" y2="38843"/>
                        <a14:backgroundMark x1="74601" y1="38017" x2="74601" y2="38017"/>
                        <a14:backgroundMark x1="73482" y1="37810" x2="74281" y2="38430"/>
                        <a14:backgroundMark x1="48403" y1="72107" x2="49681" y2="76860"/>
                        <a14:backgroundMark x1="49840" y1="69835" x2="49042" y2="85950"/>
                        <a14:backgroundMark x1="47604" y1="92355" x2="48722" y2="993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159"/>
          <a:stretch/>
        </p:blipFill>
        <p:spPr bwMode="auto">
          <a:xfrm>
            <a:off x="2971810" y="2162175"/>
            <a:ext cx="29718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ree vector a kids playing ipad with speech bubble">
            <a:extLst>
              <a:ext uri="{FF2B5EF4-FFF2-40B4-BE49-F238E27FC236}">
                <a16:creationId xmlns:a16="http://schemas.microsoft.com/office/drawing/2014/main" id="{940E2817-DC36-4BDF-2FE4-F127CED9DA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92" b="96281" l="4633" r="96006">
                        <a14:foregroundMark x1="16933" y1="23967" x2="21246" y2="15909"/>
                        <a14:foregroundMark x1="23642" y1="28099" x2="13099" y2="20455"/>
                        <a14:foregroundMark x1="13099" y1="20455" x2="19968" y2="12603"/>
                        <a14:foregroundMark x1="19649" y1="6198" x2="25399" y2="14669"/>
                        <a14:foregroundMark x1="25399" y1="14669" x2="27955" y2="28926"/>
                        <a14:foregroundMark x1="32907" y1="15289" x2="32480" y2="30593"/>
                        <a14:foregroundMark x1="22204" y1="11157" x2="5431" y2="18182"/>
                        <a14:foregroundMark x1="5431" y1="18182" x2="7029" y2="28306"/>
                        <a14:foregroundMark x1="7029" y1="28306" x2="20767" y2="33058"/>
                        <a14:foregroundMark x1="20767" y1="33058" x2="24920" y2="32025"/>
                        <a14:foregroundMark x1="7508" y1="14876" x2="19808" y2="9504"/>
                        <a14:foregroundMark x1="22843" y1="7231" x2="34185" y2="19628"/>
                        <a14:foregroundMark x1="34185" y1="19628" x2="34505" y2="19628"/>
                        <a14:foregroundMark x1="33706" y1="14876" x2="32588" y2="29339"/>
                        <a14:foregroundMark x1="4952" y1="26240" x2="9744" y2="34298"/>
                        <a14:foregroundMark x1="27931" y1="64050" x2="28754" y2="80165"/>
                        <a14:foregroundMark x1="27807" y1="61633" x2="27825" y2="61983"/>
                        <a14:foregroundMark x1="35213" y1="69574" x2="33227" y2="90909"/>
                        <a14:foregroundMark x1="42385" y1="74136" x2="38658" y2="89669"/>
                        <a14:foregroundMark x1="42971" y1="71694" x2="42684" y2="72888"/>
                        <a14:foregroundMark x1="33227" y1="94628" x2="34185" y2="96281"/>
                        <a14:foregroundMark x1="68838" y1="34125" x2="77796" y2="15702"/>
                        <a14:foregroundMark x1="77796" y1="15702" x2="78435" y2="15496"/>
                        <a14:foregroundMark x1="85304" y1="13017" x2="86581" y2="27479"/>
                        <a14:foregroundMark x1="86581" y1="27479" x2="74601" y2="37810"/>
                        <a14:foregroundMark x1="83067" y1="8471" x2="73962" y2="15496"/>
                        <a14:foregroundMark x1="73962" y1="15496" x2="65974" y2="31818"/>
                        <a14:foregroundMark x1="65761" y1="32820" x2="65649" y2="33350"/>
                        <a14:foregroundMark x1="65974" y1="31818" x2="65778" y2="32741"/>
                        <a14:foregroundMark x1="68982" y1="46552" x2="68211" y2="49587"/>
                        <a14:foregroundMark x1="66613" y1="27273" x2="71406" y2="11364"/>
                        <a14:foregroundMark x1="71406" y1="11364" x2="75240" y2="9917"/>
                        <a14:foregroundMark x1="80192" y1="5785" x2="91214" y2="20248"/>
                        <a14:foregroundMark x1="91214" y1="20248" x2="88498" y2="32851"/>
                        <a14:foregroundMark x1="88498" y1="32851" x2="86262" y2="36157"/>
                        <a14:foregroundMark x1="78594" y1="18802" x2="72954" y2="33592"/>
                        <a14:foregroundMark x1="91054" y1="14256" x2="96006" y2="31612"/>
                        <a14:foregroundMark x1="96006" y1="31612" x2="96006" y2="31818"/>
                        <a14:foregroundMark x1="29712" y1="20661" x2="18850" y2="23140"/>
                        <a14:foregroundMark x1="28914" y1="38636" x2="32748" y2="38636"/>
                        <a14:foregroundMark x1="30351" y1="36777" x2="28115" y2="38636"/>
                        <a14:foregroundMark x1="36102" y1="39876" x2="35783" y2="42149"/>
                        <a14:foregroundMark x1="28275" y1="37810" x2="27636" y2="38636"/>
                        <a14:foregroundMark x1="70927" y1="37810" x2="68690" y2="39463"/>
                        <a14:foregroundMark x1="71046" y1="37810" x2="71885" y2="37190"/>
                        <a14:foregroundMark x1="69649" y1="38843" x2="71046" y2="37810"/>
                        <a14:foregroundMark x1="72292" y1="38843" x2="72524" y2="39256"/>
                        <a14:foregroundMark x1="72176" y1="38636" x2="72292" y2="38843"/>
                        <a14:foregroundMark x1="72060" y1="38430" x2="72176" y2="38636"/>
                        <a14:foregroundMark x1="71828" y1="38017" x2="72060" y2="38430"/>
                        <a14:foregroundMark x1="71711" y1="37810" x2="71828" y2="38017"/>
                        <a14:foregroundMark x1="71246" y1="36983" x2="71711" y2="37810"/>
                        <a14:foregroundMark x1="31629" y1="36777" x2="27955" y2="38636"/>
                        <a14:foregroundMark x1="55112" y1="55579" x2="54633" y2="55579"/>
                        <a14:foregroundMark x1="53514" y1="57645" x2="53514" y2="57645"/>
                        <a14:foregroundMark x1="31310" y1="36364" x2="28275" y2="38223"/>
                        <a14:foregroundMark x1="34345" y1="43388" x2="29073" y2="47314"/>
                        <a14:foregroundMark x1="35623" y1="29959" x2="33866" y2="31612"/>
                        <a14:foregroundMark x1="36102" y1="26653" x2="32907" y2="31818"/>
                        <a14:foregroundMark x1="36262" y1="28099" x2="32907" y2="32231"/>
                        <a14:foregroundMark x1="62939" y1="27066" x2="66294" y2="33884"/>
                        <a14:foregroundMark x1="67093" y1="34711" x2="64377" y2="31818"/>
                        <a14:foregroundMark x1="64377" y1="31818" x2="64377" y2="31818"/>
                        <a14:foregroundMark x1="63419" y1="30785" x2="63419" y2="30785"/>
                        <a14:foregroundMark x1="63099" y1="29339" x2="63099" y2="29339"/>
                        <a14:foregroundMark x1="62620" y1="28926" x2="62620" y2="28926"/>
                        <a14:foregroundMark x1="62620" y1="27893" x2="62620" y2="27893"/>
                        <a14:foregroundMark x1="62939" y1="25620" x2="62939" y2="25620"/>
                        <a14:foregroundMark x1="70607" y1="36364" x2="70607" y2="36364"/>
                        <a14:backgroundMark x1="52396" y1="23967" x2="51278" y2="36777"/>
                        <a14:backgroundMark x1="45367" y1="20455" x2="53355" y2="41942"/>
                        <a14:backgroundMark x1="48243" y1="30992" x2="50319" y2="48347"/>
                        <a14:backgroundMark x1="54473" y1="25826" x2="57668" y2="36157"/>
                        <a14:backgroundMark x1="61853" y1="31818" x2="63259" y2="35537"/>
                        <a14:backgroundMark x1="61462" y1="30785" x2="61853" y2="31818"/>
                        <a14:backgroundMark x1="61161" y1="29989" x2="61462" y2="30785"/>
                        <a14:backgroundMark x1="60369" y1="27893" x2="60682" y2="28721"/>
                        <a14:backgroundMark x1="59744" y1="26240" x2="60369" y2="27893"/>
                        <a14:backgroundMark x1="75240" y1="42975" x2="79712" y2="52686"/>
                        <a14:backgroundMark x1="79712" y1="52686" x2="76997" y2="70041"/>
                        <a14:backgroundMark x1="76997" y1="70041" x2="73642" y2="77066"/>
                        <a14:backgroundMark x1="73003" y1="64463" x2="82907" y2="70041"/>
                        <a14:backgroundMark x1="82907" y1="70041" x2="87540" y2="76446"/>
                        <a14:backgroundMark x1="63738" y1="36570" x2="66273" y2="35880"/>
                        <a14:backgroundMark x1="68605" y1="41918" x2="73003" y2="46074"/>
                        <a14:backgroundMark x1="64696" y1="38223" x2="68536" y2="41852"/>
                        <a14:backgroundMark x1="73003" y1="46074" x2="73962" y2="46281"/>
                        <a14:backgroundMark x1="69329" y1="35124" x2="70715" y2="35961"/>
                        <a14:backgroundMark x1="76837" y1="40083" x2="73335" y2="38597"/>
                        <a14:backgroundMark x1="27340" y1="38336" x2="19968" y2="43802"/>
                        <a14:backgroundMark x1="34013" y1="33390" x2="30934" y2="35672"/>
                        <a14:backgroundMark x1="46166" y1="24380" x2="38287" y2="30221"/>
                        <a14:backgroundMark x1="19968" y1="43802" x2="21086" y2="70041"/>
                        <a14:backgroundMark x1="28214" y1="46148" x2="22524" y2="52479"/>
                        <a14:backgroundMark x1="33246" y1="40549" x2="32699" y2="41157"/>
                        <a14:backgroundMark x1="37380" y1="35950" x2="34241" y2="39443"/>
                        <a14:backgroundMark x1="22524" y1="52479" x2="19649" y2="59091"/>
                        <a14:backgroundMark x1="25240" y1="50207" x2="17093" y2="72934"/>
                        <a14:backgroundMark x1="17093" y1="72934" x2="16933" y2="73554"/>
                        <a14:backgroundMark x1="18211" y1="66942" x2="21246" y2="85744"/>
                        <a14:backgroundMark x1="24760" y1="56612" x2="27316" y2="61983"/>
                        <a14:backgroundMark x1="50319" y1="47107" x2="45847" y2="63636"/>
                        <a14:backgroundMark x1="45847" y1="63636" x2="46805" y2="76860"/>
                        <a14:backgroundMark x1="46805" y1="76860" x2="47604" y2="79132"/>
                        <a14:backgroundMark x1="48722" y1="82645" x2="48083" y2="89050"/>
                        <a14:backgroundMark x1="75240" y1="70041" x2="80990" y2="90909"/>
                        <a14:backgroundMark x1="55112" y1="57645" x2="55112" y2="57851"/>
                        <a14:backgroundMark x1="55112" y1="56612" x2="55112" y2="57645"/>
                        <a14:backgroundMark x1="57348" y1="61983" x2="57348" y2="61983"/>
                        <a14:backgroundMark x1="58466" y1="61983" x2="57348" y2="60537"/>
                        <a14:backgroundMark x1="28914" y1="61983" x2="28914" y2="64050"/>
                        <a14:backgroundMark x1="32109" y1="61364" x2="31629" y2="60950"/>
                        <a14:backgroundMark x1="27796" y1="53926" x2="27636" y2="53099"/>
                        <a14:backgroundMark x1="28275" y1="54752" x2="27636" y2="57438"/>
                        <a14:backgroundMark x1="31949" y1="61157" x2="33706" y2="61157"/>
                        <a14:backgroundMark x1="33387" y1="67355" x2="33067" y2="68802"/>
                        <a14:backgroundMark x1="43291" y1="73140" x2="42971" y2="74380"/>
                        <a14:backgroundMark x1="54153" y1="94835" x2="52556" y2="94835"/>
                        <a14:backgroundMark x1="70128" y1="35124" x2="70128" y2="35124"/>
                        <a14:backgroundMark x1="71406" y1="35124" x2="71406" y2="35124"/>
                        <a14:backgroundMark x1="72524" y1="36777" x2="72524" y2="36777"/>
                        <a14:backgroundMark x1="73323" y1="37810" x2="73323" y2="37810"/>
                        <a14:backgroundMark x1="74121" y1="38430" x2="74121" y2="38430"/>
                        <a14:backgroundMark x1="74121" y1="38636" x2="74121" y2="38636"/>
                        <a14:backgroundMark x1="74601" y1="38843" x2="74601" y2="38843"/>
                        <a14:backgroundMark x1="74601" y1="38017" x2="74601" y2="38017"/>
                        <a14:backgroundMark x1="73482" y1="37810" x2="74281" y2="38430"/>
                        <a14:backgroundMark x1="48083" y1="46694" x2="46965" y2="48967"/>
                        <a14:backgroundMark x1="19808" y1="45868" x2="20927" y2="54959"/>
                        <a14:backgroundMark x1="48083" y1="48140" x2="47284" y2="58058"/>
                        <a14:backgroundMark x1="47125" y1="46901" x2="45527" y2="54959"/>
                        <a14:backgroundMark x1="45847" y1="52893" x2="46006" y2="51240"/>
                        <a14:backgroundMark x1="46805" y1="45455" x2="47125" y2="56612"/>
                        <a14:backgroundMark x1="74920" y1="53306" x2="70607" y2="63430"/>
                        <a14:backgroundMark x1="70607" y1="63430" x2="76358" y2="94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687" t="-1033" r="-639" b="1033"/>
          <a:stretch/>
        </p:blipFill>
        <p:spPr bwMode="auto">
          <a:xfrm>
            <a:off x="9077325" y="2162175"/>
            <a:ext cx="32766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07278F-8935-C254-9392-BDDFDD4D5748}"/>
              </a:ext>
            </a:extLst>
          </p:cNvPr>
          <p:cNvSpPr txBox="1"/>
          <p:nvPr/>
        </p:nvSpPr>
        <p:spPr>
          <a:xfrm>
            <a:off x="7024688" y="1717952"/>
            <a:ext cx="23860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Century Gothic" panose="020B0502020202020204" pitchFamily="34" charset="0"/>
              </a:rPr>
              <a:t>Contesten</a:t>
            </a:r>
            <a:endParaRPr lang="en-US" sz="3200" dirty="0"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398710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4086517" y="1773985"/>
            <a:ext cx="4018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Estudien</a:t>
            </a:r>
            <a:r>
              <a:rPr lang="en-US" sz="5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5823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Free vector home library with bookcases illustration">
            <a:extLst>
              <a:ext uri="{FF2B5EF4-FFF2-40B4-BE49-F238E27FC236}">
                <a16:creationId xmlns:a16="http://schemas.microsoft.com/office/drawing/2014/main" id="{DE26A214-9FC9-A591-73F1-C523C2351C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" r="3316"/>
          <a:stretch/>
        </p:blipFill>
        <p:spPr bwMode="auto">
          <a:xfrm>
            <a:off x="419099" y="419100"/>
            <a:ext cx="11353802" cy="6033902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Vector boy reading book and sitting on table. read book and stack of book. back to school. vector illustrat">
            <a:extLst>
              <a:ext uri="{FF2B5EF4-FFF2-40B4-BE49-F238E27FC236}">
                <a16:creationId xmlns:a16="http://schemas.microsoft.com/office/drawing/2014/main" id="{F61354C9-EE9D-A11B-0666-8F8DC3818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92332" l="9744" r="89776">
                        <a14:foregroundMark x1="17572" y1="90575" x2="18051" y2="89776"/>
                        <a14:foregroundMark x1="80990" y1="92332" x2="81470" y2="91374"/>
                        <a14:foregroundMark x1="63259" y1="32109" x2="62939" y2="31629"/>
                        <a14:foregroundMark x1="54792" y1="26358" x2="53355" y2="25719"/>
                        <a14:foregroundMark x1="42971" y1="26358" x2="47604" y2="26358"/>
                        <a14:foregroundMark x1="35942" y1="30192" x2="34984" y2="31949"/>
                        <a14:foregroundMark x1="38019" y1="27955" x2="39137" y2="27955"/>
                        <a14:foregroundMark x1="39936" y1="26997" x2="36581" y2="29233"/>
                        <a14:foregroundMark x1="50000" y1="10224" x2="43450" y2="11661"/>
                        <a14:foregroundMark x1="80192" y1="27955" x2="78754" y2="30511"/>
                        <a14:foregroundMark x1="77796" y1="28435" x2="76677" y2="32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162175"/>
            <a:ext cx="44577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53DD83-3F6C-BF72-72C2-097335B50DEA}"/>
              </a:ext>
            </a:extLst>
          </p:cNvPr>
          <p:cNvSpPr txBox="1"/>
          <p:nvPr/>
        </p:nvSpPr>
        <p:spPr>
          <a:xfrm>
            <a:off x="5895974" y="1859340"/>
            <a:ext cx="2047875" cy="156966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Century Gothic" panose="020B0502020202020204" pitchFamily="34" charset="0"/>
              </a:rPr>
              <a:t>Estudien</a:t>
            </a:r>
            <a:endParaRPr lang="en-US" sz="3200" dirty="0"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Study</a:t>
            </a:r>
          </a:p>
        </p:txBody>
      </p:sp>
    </p:spTree>
    <p:extLst>
      <p:ext uri="{BB962C8B-B14F-4D97-AF65-F5344CB8AC3E}">
        <p14:creationId xmlns:p14="http://schemas.microsoft.com/office/powerpoint/2010/main" val="3779332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4086517" y="1869235"/>
            <a:ext cx="4018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Corten </a:t>
            </a:r>
          </a:p>
        </p:txBody>
      </p:sp>
    </p:spTree>
    <p:extLst>
      <p:ext uri="{BB962C8B-B14F-4D97-AF65-F5344CB8AC3E}">
        <p14:creationId xmlns:p14="http://schemas.microsoft.com/office/powerpoint/2010/main" val="922478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DAAC20-3BAD-FE05-34C8-6F3DCD8C54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7" r="222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D0FFED-AA52-5F34-1745-CDF618E9A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189" l="5811" r="98514">
                        <a14:foregroundMark x1="23108" y1="27838" x2="9054" y2="36622"/>
                        <a14:foregroundMark x1="12027" y1="32568" x2="7162" y2="37432"/>
                        <a14:foregroundMark x1="5811" y1="42432" x2="8919" y2="42838"/>
                        <a14:foregroundMark x1="32568" y1="29730" x2="34324" y2="32838"/>
                        <a14:foregroundMark x1="23919" y1="28108" x2="14730" y2="37297"/>
                        <a14:foregroundMark x1="45000" y1="40676" x2="47297" y2="41216"/>
                        <a14:foregroundMark x1="56651" y1="44401" x2="57568" y2="47297"/>
                        <a14:foregroundMark x1="54189" y1="36622" x2="56230" y2="43070"/>
                        <a14:foregroundMark x1="59459" y1="36757" x2="55541" y2="41081"/>
                        <a14:foregroundMark x1="54054" y1="35135" x2="54054" y2="35135"/>
                        <a14:foregroundMark x1="60000" y1="36216" x2="60000" y2="36216"/>
                        <a14:foregroundMark x1="73919" y1="28649" x2="79459" y2="47973"/>
                        <a14:foregroundMark x1="79459" y1="49865" x2="76757" y2="61757"/>
                        <a14:foregroundMark x1="76081" y1="35000" x2="73919" y2="52703"/>
                        <a14:foregroundMark x1="75000" y1="41757" x2="71892" y2="68243"/>
                        <a14:foregroundMark x1="78649" y1="62838" x2="56486" y2="97027"/>
                        <a14:foregroundMark x1="91622" y1="82432" x2="55541" y2="83649"/>
                        <a14:foregroundMark x1="71622" y1="66486" x2="58108" y2="66216"/>
                        <a14:foregroundMark x1="58108" y1="66216" x2="28919" y2="73649"/>
                        <a14:foregroundMark x1="28919" y1="73649" x2="31486" y2="89865"/>
                        <a14:foregroundMark x1="31486" y1="89865" x2="67432" y2="93108"/>
                        <a14:foregroundMark x1="90270" y1="84324" x2="82432" y2="94324"/>
                        <a14:foregroundMark x1="82432" y1="94324" x2="71216" y2="98378"/>
                        <a14:foregroundMark x1="93378" y1="40541" x2="93649" y2="36892"/>
                        <a14:foregroundMark x1="86622" y1="34865" x2="67703" y2="40270"/>
                        <a14:foregroundMark x1="71892" y1="32838" x2="65405" y2="37838"/>
                        <a14:foregroundMark x1="53108" y1="35000" x2="53108" y2="35000"/>
                        <a14:foregroundMark x1="16216" y1="12432" x2="16216" y2="12432"/>
                        <a14:foregroundMark x1="48514" y1="40811" x2="48514" y2="40811"/>
                        <a14:foregroundMark x1="40811" y1="45946" x2="40811" y2="45946"/>
                        <a14:foregroundMark x1="28649" y1="58378" x2="28649" y2="58378"/>
                        <a14:foregroundMark x1="6216" y1="39459" x2="6216" y2="39459"/>
                        <a14:foregroundMark x1="12838" y1="43514" x2="12838" y2="43514"/>
                        <a14:foregroundMark x1="13378" y1="45135" x2="13378" y2="45135"/>
                        <a14:foregroundMark x1="16757" y1="46351" x2="16757" y2="46351"/>
                        <a14:foregroundMark x1="23919" y1="65135" x2="23919" y2="65135"/>
                        <a14:foregroundMark x1="23108" y1="67297" x2="22973" y2="68919"/>
                        <a14:foregroundMark x1="22432" y1="63243" x2="23108" y2="68784"/>
                        <a14:foregroundMark x1="35541" y1="58919" x2="37162" y2="66486"/>
                        <a14:foregroundMark x1="56249" y1="44661" x2="66081" y2="51216"/>
                        <a14:foregroundMark x1="96622" y1="50405" x2="90541" y2="74189"/>
                        <a14:foregroundMark x1="97703" y1="62568" x2="95541" y2="75000"/>
                        <a14:foregroundMark x1="95541" y1="75000" x2="95270" y2="74595"/>
                        <a14:foregroundMark x1="87432" y1="76622" x2="16081" y2="77297"/>
                        <a14:foregroundMark x1="16081" y1="77297" x2="31216" y2="90135"/>
                        <a14:foregroundMark x1="31216" y1="90135" x2="50405" y2="93108"/>
                        <a14:foregroundMark x1="31216" y1="26351" x2="36757" y2="35135"/>
                        <a14:foregroundMark x1="32162" y1="44730" x2="22568" y2="70676"/>
                        <a14:foregroundMark x1="26351" y1="46216" x2="22432" y2="64865"/>
                        <a14:foregroundMark x1="23108" y1="65946" x2="35676" y2="86081"/>
                        <a14:foregroundMark x1="32162" y1="61216" x2="46757" y2="90811"/>
                        <a14:foregroundMark x1="44459" y1="68243" x2="63649" y2="66757"/>
                        <a14:foregroundMark x1="63649" y1="66757" x2="39054" y2="83919"/>
                        <a14:foregroundMark x1="39054" y1="83919" x2="37162" y2="90946"/>
                        <a14:foregroundMark x1="57703" y1="74459" x2="49730" y2="83378"/>
                        <a14:foregroundMark x1="49730" y1="83378" x2="68514" y2="88108"/>
                        <a14:foregroundMark x1="68514" y1="88108" x2="71622" y2="86081"/>
                        <a14:foregroundMark x1="75135" y1="89324" x2="91622" y2="87703"/>
                        <a14:foregroundMark x1="91622" y1="87703" x2="91622" y2="87568"/>
                        <a14:foregroundMark x1="90405" y1="76622" x2="98108" y2="92568"/>
                        <a14:foregroundMark x1="90270" y1="66081" x2="72703" y2="78108"/>
                        <a14:foregroundMark x1="72703" y1="78108" x2="72432" y2="78108"/>
                        <a14:foregroundMark x1="53514" y1="34595" x2="53514" y2="34595"/>
                        <a14:foregroundMark x1="53243" y1="35000" x2="53243" y2="35000"/>
                        <a14:foregroundMark x1="53108" y1="34324" x2="53108" y2="34324"/>
                        <a14:foregroundMark x1="57307" y1="43980" x2="58649" y2="46216"/>
                        <a14:foregroundMark x1="55000" y1="40135" x2="56613" y2="42823"/>
                        <a14:foregroundMark x1="57665" y1="43749" x2="60270" y2="45000"/>
                        <a14:foregroundMark x1="54730" y1="43514" x2="50405" y2="43919"/>
                        <a14:foregroundMark x1="53108" y1="43108" x2="53514" y2="42568"/>
                        <a14:foregroundMark x1="21892" y1="47838" x2="20270" y2="44595"/>
                        <a14:foregroundMark x1="24189" y1="41622" x2="19707" y2="64592"/>
                        <a14:foregroundMark x1="23108" y1="58649" x2="15405" y2="63784"/>
                        <a14:foregroundMark x1="36892" y1="60946" x2="38514" y2="61216"/>
                        <a14:foregroundMark x1="24324" y1="76622" x2="19324" y2="94730"/>
                        <a14:foregroundMark x1="19324" y1="94730" x2="22973" y2="98243"/>
                        <a14:foregroundMark x1="17432" y1="78108" x2="19324" y2="87838"/>
                        <a14:foregroundMark x1="19324" y1="87838" x2="41622" y2="97568"/>
                        <a14:foregroundMark x1="12297" y1="80270" x2="27703" y2="70811"/>
                        <a14:foregroundMark x1="20135" y1="73243" x2="10946" y2="87838"/>
                        <a14:foregroundMark x1="10946" y1="87838" x2="11757" y2="87973"/>
                        <a14:foregroundMark x1="15811" y1="70811" x2="11892" y2="77432"/>
                        <a14:foregroundMark x1="42162" y1="67162" x2="58243" y2="61216"/>
                        <a14:foregroundMark x1="58243" y1="61216" x2="59865" y2="61216"/>
                        <a14:foregroundMark x1="65946" y1="60811" x2="78919" y2="62162"/>
                        <a14:foregroundMark x1="81892" y1="62027" x2="90541" y2="67432"/>
                        <a14:foregroundMark x1="95676" y1="74189" x2="96216" y2="92568"/>
                        <a14:foregroundMark x1="96216" y1="92568" x2="96081" y2="93108"/>
                        <a14:foregroundMark x1="94730" y1="94730" x2="88514" y2="99324"/>
                        <a14:foregroundMark x1="90811" y1="95405" x2="79189" y2="98108"/>
                        <a14:foregroundMark x1="85270" y1="97162" x2="59189" y2="97703"/>
                        <a14:foregroundMark x1="59189" y1="97703" x2="59189" y2="97703"/>
                        <a14:foregroundMark x1="61757" y1="96622" x2="45405" y2="96622"/>
                        <a14:foregroundMark x1="92568" y1="98243" x2="98514" y2="81351"/>
                        <a14:foregroundMark x1="98514" y1="81351" x2="98514" y2="72703"/>
                        <a14:foregroundMark x1="28108" y1="36351" x2="36622" y2="32838"/>
                        <a14:foregroundMark x1="28243" y1="37432" x2="24459" y2="40676"/>
                        <a14:foregroundMark x1="53108" y1="44730" x2="52973" y2="45946"/>
                        <a14:foregroundMark x1="23784" y1="33514" x2="19730" y2="26622"/>
                        <a14:foregroundMark x1="59730" y1="35946" x2="58243" y2="36757"/>
                        <a14:foregroundMark x1="52973" y1="35541" x2="53784" y2="37838"/>
                        <a14:foregroundMark x1="56486" y1="40000" x2="60000" y2="35405"/>
                        <a14:foregroundMark x1="58606" y1="43144" x2="60270" y2="43514"/>
                        <a14:foregroundMark x1="60000" y1="34865" x2="59189" y2="35676"/>
                        <a14:backgroundMark x1="21081" y1="67027" x2="19189" y2="67432"/>
                        <a14:backgroundMark x1="19865" y1="67162" x2="16757" y2="70135"/>
                        <a14:backgroundMark x1="20270" y1="65405" x2="19189" y2="65541"/>
                        <a14:backgroundMark x1="15270" y1="64054" x2="14324" y2="63784"/>
                        <a14:backgroundMark x1="55541" y1="43514" x2="56351" y2="445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7706" y="3133716"/>
            <a:ext cx="3724274" cy="37242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5C052E-0F0D-5DFD-EEB8-50D9F486A58A}"/>
              </a:ext>
            </a:extLst>
          </p:cNvPr>
          <p:cNvSpPr txBox="1"/>
          <p:nvPr/>
        </p:nvSpPr>
        <p:spPr>
          <a:xfrm>
            <a:off x="6919913" y="1651277"/>
            <a:ext cx="23860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Corten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Cut</a:t>
            </a:r>
          </a:p>
        </p:txBody>
      </p:sp>
    </p:spTree>
    <p:extLst>
      <p:ext uri="{BB962C8B-B14F-4D97-AF65-F5344CB8AC3E}">
        <p14:creationId xmlns:p14="http://schemas.microsoft.com/office/powerpoint/2010/main" val="1295637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4086517" y="1954960"/>
            <a:ext cx="4018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Peguen</a:t>
            </a:r>
            <a:r>
              <a:rPr lang="en-US" sz="5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4012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ree vector concept of diy creative workshop">
            <a:extLst>
              <a:ext uri="{FF2B5EF4-FFF2-40B4-BE49-F238E27FC236}">
                <a16:creationId xmlns:a16="http://schemas.microsoft.com/office/drawing/2014/main" id="{4B67B78F-28A2-C303-0DFC-88D0FCB65F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3" r="2" b="16372"/>
          <a:stretch/>
        </p:blipFill>
        <p:spPr bwMode="auto">
          <a:xfrm>
            <a:off x="419099" y="419100"/>
            <a:ext cx="11353802" cy="6033902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Date Placeholder 1">
            <a:extLst>
              <a:ext uri="{FF2B5EF4-FFF2-40B4-BE49-F238E27FC236}">
                <a16:creationId xmlns:a16="http://schemas.microsoft.com/office/drawing/2014/main" id="{F4F8DC92-AEF4-B44B-1FA0-B673291BD5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349431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61FE8FD-B23E-4E1A-83EF-0847EBEA0105}" type="datetime1">
              <a:rPr lang="en-US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10/16/2023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1273" name="Footer Placeholder 2">
            <a:extLst>
              <a:ext uri="{FF2B5EF4-FFF2-40B4-BE49-F238E27FC236}">
                <a16:creationId xmlns:a16="http://schemas.microsoft.com/office/drawing/2014/main" id="{FBE6EAC3-E3A2-13C5-33B9-9B28E731B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Sample Footer Text</a:t>
            </a:r>
          </a:p>
        </p:txBody>
      </p:sp>
      <p:sp>
        <p:nvSpPr>
          <p:cNvPr id="11275" name="Slide Number Placeholder 3">
            <a:extLst>
              <a:ext uri="{FF2B5EF4-FFF2-40B4-BE49-F238E27FC236}">
                <a16:creationId xmlns:a16="http://schemas.microsoft.com/office/drawing/2014/main" id="{0F53EDB3-9543-8113-782B-CB961330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B07B9F-F940-D206-A155-6F3F0ACBD7A3}"/>
              </a:ext>
            </a:extLst>
          </p:cNvPr>
          <p:cNvSpPr txBox="1"/>
          <p:nvPr/>
        </p:nvSpPr>
        <p:spPr>
          <a:xfrm>
            <a:off x="867576" y="1085850"/>
            <a:ext cx="2763898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latin typeface="Century Gothic" panose="020B0502020202020204" pitchFamily="34" charset="0"/>
              </a:rPr>
              <a:t>Peguen</a:t>
            </a:r>
            <a:endParaRPr lang="en-US" sz="3600" dirty="0">
              <a:latin typeface="Century Gothic" panose="020B0502020202020204" pitchFamily="34" charset="0"/>
            </a:endParaRPr>
          </a:p>
          <a:p>
            <a:pPr algn="ctr"/>
            <a:r>
              <a:rPr lang="en-US" sz="36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600" dirty="0">
                <a:latin typeface="Century Gothic" panose="020B0502020202020204" pitchFamily="34" charset="0"/>
              </a:rPr>
              <a:t>Pate / Glue</a:t>
            </a:r>
          </a:p>
        </p:txBody>
      </p:sp>
    </p:spTree>
    <p:extLst>
      <p:ext uri="{BB962C8B-B14F-4D97-AF65-F5344CB8AC3E}">
        <p14:creationId xmlns:p14="http://schemas.microsoft.com/office/powerpoint/2010/main" val="797573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4086517" y="1250110"/>
            <a:ext cx="4018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Lean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(</a:t>
            </a:r>
            <a:r>
              <a:rPr lang="en-US" sz="54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en</a:t>
            </a:r>
            <a:r>
              <a:rPr lang="en-US" sz="5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alta</a:t>
            </a:r>
            <a:r>
              <a:rPr lang="en-US" sz="5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voz</a:t>
            </a:r>
            <a:r>
              <a:rPr lang="en-US" sz="5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196176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B5F87A-2F87-CA2D-11BE-D089D865C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1" r="20942"/>
          <a:stretch/>
        </p:blipFill>
        <p:spPr>
          <a:xfrm>
            <a:off x="419099" y="419100"/>
            <a:ext cx="11353802" cy="6033902"/>
          </a:xfrm>
          <a:prstGeom prst="rect">
            <a:avLst/>
          </a:prstGeom>
          <a:noFill/>
        </p:spPr>
      </p:pic>
      <p:pic>
        <p:nvPicPr>
          <p:cNvPr id="4" name="Picture 2" descr="Free vector speech bubble template with boy reading book">
            <a:extLst>
              <a:ext uri="{FF2B5EF4-FFF2-40B4-BE49-F238E27FC236}">
                <a16:creationId xmlns:a16="http://schemas.microsoft.com/office/drawing/2014/main" id="{3064FD36-2B87-6BDD-FC11-83A65F0B3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757180"/>
            <a:ext cx="3476625" cy="35102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56B4B0-8CAF-82F4-DE10-7F18AD58A2FF}"/>
              </a:ext>
            </a:extLst>
          </p:cNvPr>
          <p:cNvSpPr txBox="1"/>
          <p:nvPr/>
        </p:nvSpPr>
        <p:spPr>
          <a:xfrm>
            <a:off x="5946277" y="3819817"/>
            <a:ext cx="3337773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Lean (</a:t>
            </a:r>
            <a:r>
              <a:rPr lang="en-US" sz="2800" dirty="0" err="1">
                <a:latin typeface="Century Gothic" panose="020B0502020202020204" pitchFamily="34" charset="0"/>
              </a:rPr>
              <a:t>en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dirty="0" err="1">
                <a:latin typeface="Century Gothic" panose="020B0502020202020204" pitchFamily="34" charset="0"/>
              </a:rPr>
              <a:t>voz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dirty="0" err="1">
                <a:latin typeface="Century Gothic" panose="020B0502020202020204" pitchFamily="34" charset="0"/>
              </a:rPr>
              <a:t>alta</a:t>
            </a:r>
            <a:r>
              <a:rPr lang="en-US" sz="2800" dirty="0">
                <a:latin typeface="Century Gothic" panose="020B0502020202020204" pitchFamily="34" charset="0"/>
              </a:rPr>
              <a:t>)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Read (out loud)</a:t>
            </a:r>
          </a:p>
        </p:txBody>
      </p:sp>
    </p:spTree>
    <p:extLst>
      <p:ext uri="{BB962C8B-B14F-4D97-AF65-F5344CB8AC3E}">
        <p14:creationId xmlns:p14="http://schemas.microsoft.com/office/powerpoint/2010/main" val="2806217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4086517" y="1831135"/>
            <a:ext cx="4018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Empiecen</a:t>
            </a:r>
            <a:endParaRPr lang="en-US" sz="54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500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4925593" y="2040685"/>
            <a:ext cx="2340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Hablen</a:t>
            </a:r>
            <a:endParaRPr lang="en-US" sz="54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475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ree photo start mission success strategy beginning concept">
            <a:extLst>
              <a:ext uri="{FF2B5EF4-FFF2-40B4-BE49-F238E27FC236}">
                <a16:creationId xmlns:a16="http://schemas.microsoft.com/office/drawing/2014/main" id="{71D2B082-251F-AE3F-9013-CDBFC44217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3" b="1233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Date Placeholder 1">
            <a:extLst>
              <a:ext uri="{FF2B5EF4-FFF2-40B4-BE49-F238E27FC236}">
                <a16:creationId xmlns:a16="http://schemas.microsoft.com/office/drawing/2014/main" id="{F4F8DC92-AEF4-B44B-1FA0-B673291BD5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349431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61FE8FD-B23E-4E1A-83EF-0847EBEA0105}" type="datetime1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10/16/2023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5" name="Footer Placeholder 2">
            <a:extLst>
              <a:ext uri="{FF2B5EF4-FFF2-40B4-BE49-F238E27FC236}">
                <a16:creationId xmlns:a16="http://schemas.microsoft.com/office/drawing/2014/main" id="{FBE6EAC3-E3A2-13C5-33B9-9B28E731B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Footer Text</a:t>
            </a:r>
          </a:p>
        </p:txBody>
      </p:sp>
      <p:sp>
        <p:nvSpPr>
          <p:cNvPr id="19467" name="Slide Number Placeholder 3">
            <a:extLst>
              <a:ext uri="{FF2B5EF4-FFF2-40B4-BE49-F238E27FC236}">
                <a16:creationId xmlns:a16="http://schemas.microsoft.com/office/drawing/2014/main" id="{0F53EDB3-9543-8113-782B-CB961330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30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854E35-FD58-002D-7FA5-68A6145363E1}"/>
              </a:ext>
            </a:extLst>
          </p:cNvPr>
          <p:cNvSpPr txBox="1"/>
          <p:nvPr/>
        </p:nvSpPr>
        <p:spPr>
          <a:xfrm>
            <a:off x="237757" y="198925"/>
            <a:ext cx="2579552" cy="17543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latin typeface="Century Gothic" panose="020B0502020202020204" pitchFamily="34" charset="0"/>
              </a:rPr>
              <a:t>Empiecen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US" sz="36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600" dirty="0">
                <a:latin typeface="Century Gothic" panose="020B0502020202020204" pitchFamily="34" charset="0"/>
              </a:rPr>
              <a:t>Start </a:t>
            </a:r>
          </a:p>
        </p:txBody>
      </p:sp>
    </p:spTree>
    <p:extLst>
      <p:ext uri="{BB962C8B-B14F-4D97-AF65-F5344CB8AC3E}">
        <p14:creationId xmlns:p14="http://schemas.microsoft.com/office/powerpoint/2010/main" val="343050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4086517" y="1831135"/>
            <a:ext cx="4018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Parense</a:t>
            </a:r>
            <a:endParaRPr lang="en-US" sz="54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1106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ree vector empty classroom interior with chalkboard">
            <a:extLst>
              <a:ext uri="{FF2B5EF4-FFF2-40B4-BE49-F238E27FC236}">
                <a16:creationId xmlns:a16="http://schemas.microsoft.com/office/drawing/2014/main" id="{F59EF9B7-2CA8-8BB8-7935-4D4D7F2621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5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Vector little girl holding a red stop sign in her hand">
            <a:extLst>
              <a:ext uri="{FF2B5EF4-FFF2-40B4-BE49-F238E27FC236}">
                <a16:creationId xmlns:a16="http://schemas.microsoft.com/office/drawing/2014/main" id="{5E495854-48AD-B320-239E-9E7EF2352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8307" y1="45048" x2="71885" y2="42332"/>
                        <a14:foregroundMark x1="77316" y1="45527" x2="67891" y2="46166"/>
                        <a14:foregroundMark x1="71246" y1="32748" x2="70767" y2="32748"/>
                        <a14:foregroundMark x1="69649" y1="32428" x2="68850" y2="32588"/>
                        <a14:foregroundMark x1="66454" y1="32588" x2="60863" y2="32588"/>
                        <a14:foregroundMark x1="72843" y1="32748" x2="72843" y2="32748"/>
                        <a14:foregroundMark x1="80511" y1="40096" x2="81629" y2="43930"/>
                        <a14:foregroundMark x1="81949" y1="50958" x2="82428" y2="46326"/>
                        <a14:foregroundMark x1="72524" y1="59744" x2="70607" y2="60383"/>
                        <a14:foregroundMark x1="62460" y1="59904" x2="56869" y2="52556"/>
                        <a14:foregroundMark x1="56869" y1="52556" x2="56869" y2="52556"/>
                        <a14:foregroundMark x1="54313" y1="45208" x2="54952" y2="42013"/>
                        <a14:backgroundMark x1="59585" y1="18051" x2="4313" y2="33866"/>
                        <a14:backgroundMark x1="4313" y1="33866" x2="10064" y2="79393"/>
                        <a14:backgroundMark x1="61821" y1="86102" x2="88658" y2="59904"/>
                        <a14:backgroundMark x1="88658" y1="59904" x2="88658" y2="59904"/>
                        <a14:backgroundMark x1="51278" y1="41374" x2="54952" y2="57029"/>
                        <a14:backgroundMark x1="54952" y1="57029" x2="56390" y2="59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571625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C6EBD8-E8E0-CFCA-212E-25ED946E20A9}"/>
              </a:ext>
            </a:extLst>
          </p:cNvPr>
          <p:cNvSpPr txBox="1"/>
          <p:nvPr/>
        </p:nvSpPr>
        <p:spPr>
          <a:xfrm>
            <a:off x="5057320" y="1809750"/>
            <a:ext cx="29530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Paren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/ </a:t>
            </a:r>
            <a:r>
              <a:rPr lang="en-US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Parense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Stop</a:t>
            </a:r>
          </a:p>
        </p:txBody>
      </p:sp>
    </p:spTree>
    <p:extLst>
      <p:ext uri="{BB962C8B-B14F-4D97-AF65-F5344CB8AC3E}">
        <p14:creationId xmlns:p14="http://schemas.microsoft.com/office/powerpoint/2010/main" val="15388945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4086517" y="1831135"/>
            <a:ext cx="4018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Apaguen</a:t>
            </a:r>
            <a:endParaRPr lang="en-US" sz="54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6411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Free vector energy saving concept illustration">
            <a:extLst>
              <a:ext uri="{FF2B5EF4-FFF2-40B4-BE49-F238E27FC236}">
                <a16:creationId xmlns:a16="http://schemas.microsoft.com/office/drawing/2014/main" id="{89B441E3-8AA5-0DB2-65E9-8DE32B347C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" b="2"/>
          <a:stretch/>
        </p:blipFill>
        <p:spPr bwMode="auto">
          <a:xfrm>
            <a:off x="5133975" y="412049"/>
            <a:ext cx="6019800" cy="6033902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896FE7-43D8-6508-772A-70B8A43226C0}"/>
              </a:ext>
            </a:extLst>
          </p:cNvPr>
          <p:cNvSpPr txBox="1"/>
          <p:nvPr/>
        </p:nvSpPr>
        <p:spPr>
          <a:xfrm>
            <a:off x="310219" y="2736502"/>
            <a:ext cx="482375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latin typeface="Century Gothic" panose="020B0502020202020204" pitchFamily="34" charset="0"/>
              </a:rPr>
              <a:t>Apaguen</a:t>
            </a:r>
            <a:endParaRPr lang="en-US" sz="2800" dirty="0">
              <a:latin typeface="Century Gothic" panose="020B0502020202020204" pitchFamily="34" charset="0"/>
            </a:endParaRP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Turn off (lights, appliances)</a:t>
            </a:r>
          </a:p>
        </p:txBody>
      </p:sp>
    </p:spTree>
    <p:extLst>
      <p:ext uri="{BB962C8B-B14F-4D97-AF65-F5344CB8AC3E}">
        <p14:creationId xmlns:p14="http://schemas.microsoft.com/office/powerpoint/2010/main" val="23717722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4086517" y="1831135"/>
            <a:ext cx="4018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Enciendan</a:t>
            </a:r>
            <a:endParaRPr lang="en-US" sz="54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5112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ree vector tiny people turning on bulb into socket. idea, lamp, electricity flat vector illustration. brainstorming and creativity">
            <a:extLst>
              <a:ext uri="{FF2B5EF4-FFF2-40B4-BE49-F238E27FC236}">
                <a16:creationId xmlns:a16="http://schemas.microsoft.com/office/drawing/2014/main" id="{796B2B5D-78AB-1FA2-81F0-5D1D801A72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5" r="2" b="2"/>
          <a:stretch/>
        </p:blipFill>
        <p:spPr bwMode="auto">
          <a:xfrm>
            <a:off x="419099" y="419100"/>
            <a:ext cx="11353802" cy="6033902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69D6EE-7BDC-FC4A-C4F7-BA20F74E23BA}"/>
              </a:ext>
            </a:extLst>
          </p:cNvPr>
          <p:cNvSpPr txBox="1"/>
          <p:nvPr/>
        </p:nvSpPr>
        <p:spPr>
          <a:xfrm>
            <a:off x="190499" y="266700"/>
            <a:ext cx="48189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latin typeface="Century Gothic" panose="020B0502020202020204" pitchFamily="34" charset="0"/>
              </a:rPr>
              <a:t>Enciendan</a:t>
            </a:r>
            <a:endParaRPr lang="en-US" sz="2800" dirty="0">
              <a:latin typeface="Century Gothic" panose="020B0502020202020204" pitchFamily="34" charset="0"/>
            </a:endParaRP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Turn on (lights, appliances)</a:t>
            </a:r>
          </a:p>
        </p:txBody>
      </p:sp>
    </p:spTree>
    <p:extLst>
      <p:ext uri="{BB962C8B-B14F-4D97-AF65-F5344CB8AC3E}">
        <p14:creationId xmlns:p14="http://schemas.microsoft.com/office/powerpoint/2010/main" val="8545768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4086517" y="1831135"/>
            <a:ext cx="4018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Repitan</a:t>
            </a:r>
            <a:endParaRPr lang="en-US" sz="54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2176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ree vector two employees speaking">
            <a:extLst>
              <a:ext uri="{FF2B5EF4-FFF2-40B4-BE49-F238E27FC236}">
                <a16:creationId xmlns:a16="http://schemas.microsoft.com/office/drawing/2014/main" id="{0B64B501-1FE2-2367-37F7-1AF2C0124C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4" b="2265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9" name="Date Placeholder 1">
            <a:extLst>
              <a:ext uri="{FF2B5EF4-FFF2-40B4-BE49-F238E27FC236}">
                <a16:creationId xmlns:a16="http://schemas.microsoft.com/office/drawing/2014/main" id="{F4F8DC92-AEF4-B44B-1FA0-B673291BD5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349431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61FE8FD-B23E-4E1A-83EF-0847EBEA0105}" type="datetime1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10/16/2023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61" name="Footer Placeholder 2">
            <a:extLst>
              <a:ext uri="{FF2B5EF4-FFF2-40B4-BE49-F238E27FC236}">
                <a16:creationId xmlns:a16="http://schemas.microsoft.com/office/drawing/2014/main" id="{FBE6EAC3-E3A2-13C5-33B9-9B28E731B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Footer Text</a:t>
            </a:r>
          </a:p>
        </p:txBody>
      </p:sp>
      <p:sp>
        <p:nvSpPr>
          <p:cNvPr id="23563" name="Slide Number Placeholder 3">
            <a:extLst>
              <a:ext uri="{FF2B5EF4-FFF2-40B4-BE49-F238E27FC236}">
                <a16:creationId xmlns:a16="http://schemas.microsoft.com/office/drawing/2014/main" id="{0F53EDB3-9543-8113-782B-CB961330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38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0A5A5B-CFCE-D68A-7DA3-241575FE560C}"/>
              </a:ext>
            </a:extLst>
          </p:cNvPr>
          <p:cNvSpPr txBox="1"/>
          <p:nvPr/>
        </p:nvSpPr>
        <p:spPr>
          <a:xfrm>
            <a:off x="4695825" y="3714750"/>
            <a:ext cx="1400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Hola, me </a:t>
            </a:r>
            <a:r>
              <a:rPr lang="en-US" sz="2400" dirty="0" err="1">
                <a:latin typeface="Century Gothic" panose="020B0502020202020204" pitchFamily="34" charset="0"/>
              </a:rPr>
              <a:t>llamo</a:t>
            </a:r>
            <a:r>
              <a:rPr lang="en-US" sz="2400" dirty="0">
                <a:latin typeface="Century Gothic" panose="020B0502020202020204" pitchFamily="34" charset="0"/>
              </a:rPr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FFEC31-6DD4-038D-C487-B0512B2F909A}"/>
              </a:ext>
            </a:extLst>
          </p:cNvPr>
          <p:cNvSpPr txBox="1"/>
          <p:nvPr/>
        </p:nvSpPr>
        <p:spPr>
          <a:xfrm>
            <a:off x="6181725" y="1381125"/>
            <a:ext cx="1400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Hola, me </a:t>
            </a:r>
            <a:r>
              <a:rPr lang="en-US" sz="2400" dirty="0" err="1">
                <a:latin typeface="Century Gothic" panose="020B0502020202020204" pitchFamily="34" charset="0"/>
              </a:rPr>
              <a:t>llamo</a:t>
            </a:r>
            <a:r>
              <a:rPr lang="en-US" sz="2400" dirty="0">
                <a:latin typeface="Century Gothic" panose="020B0502020202020204" pitchFamily="34" charset="0"/>
              </a:rPr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315FA6-628D-4F35-5673-679C27CDA4CC}"/>
              </a:ext>
            </a:extLst>
          </p:cNvPr>
          <p:cNvSpPr txBox="1"/>
          <p:nvPr/>
        </p:nvSpPr>
        <p:spPr>
          <a:xfrm>
            <a:off x="387506" y="142875"/>
            <a:ext cx="15408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latin typeface="Century Gothic" panose="020B0502020202020204" pitchFamily="34" charset="0"/>
              </a:rPr>
              <a:t>Repitan</a:t>
            </a:r>
            <a:endParaRPr lang="en-US" sz="2800" dirty="0">
              <a:latin typeface="Century Gothic" panose="020B0502020202020204" pitchFamily="34" charset="0"/>
            </a:endParaRP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34594846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4086517" y="1831135"/>
            <a:ext cx="4018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Saquen</a:t>
            </a:r>
            <a:endParaRPr lang="en-US" sz="54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053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ree vector contemporary high school corridor design">
            <a:extLst>
              <a:ext uri="{FF2B5EF4-FFF2-40B4-BE49-F238E27FC236}">
                <a16:creationId xmlns:a16="http://schemas.microsoft.com/office/drawing/2014/main" id="{A1444766-EFE1-9BD4-0210-6A5F8E4F83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8" r="5218" b="1"/>
          <a:stretch/>
        </p:blipFill>
        <p:spPr bwMode="auto">
          <a:xfrm>
            <a:off x="419099" y="419100"/>
            <a:ext cx="11353802" cy="6033902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Vector kids in conversation,">
            <a:extLst>
              <a:ext uri="{FF2B5EF4-FFF2-40B4-BE49-F238E27FC236}">
                <a16:creationId xmlns:a16="http://schemas.microsoft.com/office/drawing/2014/main" id="{7C43778A-D976-3B2C-D722-4A5CAE080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50" b="93291" l="6550" r="93930">
                        <a14:foregroundMark x1="17412" y1="19329" x2="16773" y2="22364"/>
                        <a14:foregroundMark x1="55591" y1="10224" x2="46965" y2="17572"/>
                        <a14:foregroundMark x1="46965" y1="17572" x2="50958" y2="20288"/>
                        <a14:foregroundMark x1="6550" y1="18850" x2="6869" y2="20288"/>
                        <a14:foregroundMark x1="46805" y1="6869" x2="52716" y2="6709"/>
                        <a14:foregroundMark x1="79712" y1="11182" x2="79393" y2="15495"/>
                        <a14:foregroundMark x1="93930" y1="17252" x2="93770" y2="20288"/>
                        <a14:foregroundMark x1="81629" y1="30990" x2="82588" y2="30671"/>
                        <a14:foregroundMark x1="53674" y1="33706" x2="43131" y2="39297"/>
                        <a14:foregroundMark x1="43131" y1="39297" x2="46645" y2="48403"/>
                        <a14:foregroundMark x1="46645" y1="48403" x2="46645" y2="48403"/>
                        <a14:foregroundMark x1="48882" y1="54153" x2="46645" y2="76677"/>
                        <a14:foregroundMark x1="44728" y1="52556" x2="44569" y2="56230"/>
                        <a14:foregroundMark x1="52716" y1="51438" x2="54792" y2="54952"/>
                        <a14:foregroundMark x1="44249" y1="54313" x2="42332" y2="56550"/>
                        <a14:foregroundMark x1="43291" y1="53994" x2="42812" y2="56709"/>
                        <a14:foregroundMark x1="42492" y1="56709" x2="43770" y2="53674"/>
                        <a14:foregroundMark x1="46645" y1="48403" x2="47444" y2="53674"/>
                        <a14:foregroundMark x1="50479" y1="47444" x2="51438" y2="52556"/>
                        <a14:foregroundMark x1="80671" y1="13419" x2="77955" y2="15016"/>
                        <a14:foregroundMark x1="85144" y1="15974" x2="76837" y2="23962"/>
                        <a14:foregroundMark x1="76837" y1="23962" x2="74281" y2="21406"/>
                        <a14:foregroundMark x1="70353" y1="89335" x2="69968" y2="87700"/>
                        <a14:foregroundMark x1="74760" y1="86901" x2="74601" y2="82748"/>
                        <a14:foregroundMark x1="72045" y1="49521" x2="71086" y2="52236"/>
                        <a14:foregroundMark x1="53834" y1="54153" x2="55272" y2="55272"/>
                        <a14:foregroundMark x1="55431" y1="54792" x2="54153" y2="53994"/>
                        <a14:foregroundMark x1="51438" y1="88658" x2="51438" y2="85144"/>
                        <a14:foregroundMark x1="70888" y1="91049" x2="71352" y2="91084"/>
                        <a14:foregroundMark x1="71584" y1="91411" x2="70946" y2="91511"/>
                        <a14:foregroundMark x1="71771" y1="89910" x2="71037" y2="89779"/>
                        <a14:foregroundMark x1="56709" y1="60064" x2="57188" y2="66454"/>
                        <a14:foregroundMark x1="21725" y1="36581" x2="26518" y2="46965"/>
                        <a14:foregroundMark x1="26518" y1="46965" x2="26038" y2="61661"/>
                        <a14:foregroundMark x1="28435" y1="69010" x2="24601" y2="78115"/>
                        <a14:foregroundMark x1="24601" y1="78115" x2="25157" y2="89240"/>
                        <a14:foregroundMark x1="25775" y1="90917" x2="25351" y2="90897"/>
                        <a14:foregroundMark x1="29553" y1="84824" x2="29838" y2="85394"/>
                        <a14:foregroundMark x1="29405" y1="85795" x2="29073" y2="85463"/>
                        <a14:foregroundMark x1="24570" y1="88980" x2="24920" y2="88339"/>
                        <a14:foregroundMark x1="24760" y1="89064" x2="25719" y2="88658"/>
                        <a14:foregroundMark x1="43450" y1="53355" x2="42564" y2="54655"/>
                        <a14:foregroundMark x1="28914" y1="84345" x2="31150" y2="86102"/>
                        <a14:foregroundMark x1="29872" y1="83387" x2="29872" y2="84665"/>
                        <a14:foregroundMark x1="26997" y1="89617" x2="24760" y2="91693"/>
                        <a14:foregroundMark x1="25559" y1="91693" x2="24441" y2="90096"/>
                        <a14:foregroundMark x1="25080" y1="90575" x2="27796" y2="88658"/>
                        <a14:foregroundMark x1="26677" y1="91374" x2="28115" y2="89137"/>
                        <a14:foregroundMark x1="24601" y1="89936" x2="24441" y2="91534"/>
                        <a14:foregroundMark x1="47125" y1="89617" x2="48562" y2="89936"/>
                        <a14:foregroundMark x1="49042" y1="89457" x2="49521" y2="90096"/>
                        <a14:foregroundMark x1="46006" y1="90256" x2="46486" y2="91693"/>
                        <a14:foregroundMark x1="52077" y1="86741" x2="52236" y2="88019"/>
                        <a14:foregroundMark x1="51438" y1="88658" x2="49840" y2="86581"/>
                        <a14:foregroundMark x1="24281" y1="90415" x2="24121" y2="91693"/>
                        <a14:foregroundMark x1="23962" y1="90735" x2="23642" y2="91853"/>
                        <a14:foregroundMark x1="23482" y1="90256" x2="26358" y2="91214"/>
                        <a14:foregroundMark x1="29712" y1="86262" x2="30192" y2="86741"/>
                        <a14:backgroundMark x1="40735" y1="54473" x2="40415" y2="57668"/>
                        <a14:backgroundMark x1="31150" y1="87220" x2="31470" y2="86102"/>
                        <a14:backgroundMark x1="28435" y1="93930" x2="30671" y2="93450"/>
                        <a14:backgroundMark x1="23482" y1="88498" x2="22884" y2="89762"/>
                        <a14:backgroundMark x1="28385" y1="92001" x2="26677" y2="94089"/>
                        <a14:backgroundMark x1="30990" y1="88818" x2="28993" y2="91258"/>
                        <a14:backgroundMark x1="33866" y1="90096" x2="33546" y2="92173"/>
                        <a14:backgroundMark x1="32588" y1="89936" x2="33067" y2="91693"/>
                        <a14:backgroundMark x1="46403" y1="91719" x2="47923" y2="92971"/>
                        <a14:backgroundMark x1="42492" y1="88498" x2="45014" y2="90575"/>
                        <a14:backgroundMark x1="56709" y1="90096" x2="50160" y2="92332"/>
                        <a14:backgroundMark x1="50217" y1="89648" x2="49521" y2="93131"/>
                        <a14:backgroundMark x1="68051" y1="90256" x2="68530" y2="94089"/>
                        <a14:backgroundMark x1="69968" y1="94089" x2="78275" y2="89617"/>
                        <a14:backgroundMark x1="78115" y1="90575" x2="78754" y2="92492"/>
                        <a14:backgroundMark x1="74760" y1="89617" x2="73962" y2="91853"/>
                        <a14:backgroundMark x1="78594" y1="89617" x2="79553" y2="91214"/>
                        <a14:backgroundMark x1="78914" y1="88978" x2="77476" y2="92492"/>
                        <a14:backgroundMark x1="68371" y1="89137" x2="68051" y2="923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44" y="2214005"/>
            <a:ext cx="3867205" cy="386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7CE07D-5FFB-7DB6-BCCB-AA4285FCAB08}"/>
              </a:ext>
            </a:extLst>
          </p:cNvPr>
          <p:cNvSpPr txBox="1"/>
          <p:nvPr/>
        </p:nvSpPr>
        <p:spPr>
          <a:xfrm>
            <a:off x="3562350" y="2790825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¡Hola!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6CC045-964F-342F-BA6B-4DE14008009C}"/>
              </a:ext>
            </a:extLst>
          </p:cNvPr>
          <p:cNvSpPr txBox="1"/>
          <p:nvPr/>
        </p:nvSpPr>
        <p:spPr>
          <a:xfrm>
            <a:off x="4714132" y="2467659"/>
            <a:ext cx="1038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¿</a:t>
            </a:r>
            <a:r>
              <a:rPr lang="en-US" dirty="0" err="1">
                <a:solidFill>
                  <a:schemeClr val="bg1"/>
                </a:solidFill>
              </a:rPr>
              <a:t>Cómo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estás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39F595-5995-AA20-EC2D-EAD79CC2DCD6}"/>
              </a:ext>
            </a:extLst>
          </p:cNvPr>
          <p:cNvSpPr txBox="1"/>
          <p:nvPr/>
        </p:nvSpPr>
        <p:spPr>
          <a:xfrm>
            <a:off x="6096000" y="2652325"/>
            <a:ext cx="798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¡Muy bien!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E210ED-CED8-3E7E-67E9-9A0264752913}"/>
              </a:ext>
            </a:extLst>
          </p:cNvPr>
          <p:cNvSpPr txBox="1"/>
          <p:nvPr/>
        </p:nvSpPr>
        <p:spPr>
          <a:xfrm>
            <a:off x="7410450" y="600074"/>
            <a:ext cx="2295525" cy="14001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Century Gothic" panose="020B0502020202020204" pitchFamily="34" charset="0"/>
              </a:rPr>
              <a:t>Hablen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= 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Talk</a:t>
            </a:r>
          </a:p>
        </p:txBody>
      </p:sp>
    </p:spTree>
    <p:extLst>
      <p:ext uri="{BB962C8B-B14F-4D97-AF65-F5344CB8AC3E}">
        <p14:creationId xmlns:p14="http://schemas.microsoft.com/office/powerpoint/2010/main" val="1798442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ree vector school cafe, university canteen, empty dining room">
            <a:extLst>
              <a:ext uri="{FF2B5EF4-FFF2-40B4-BE49-F238E27FC236}">
                <a16:creationId xmlns:a16="http://schemas.microsoft.com/office/drawing/2014/main" id="{E832AC2C-D8DF-8501-FCC0-B2E36AA7A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r="34543" b="1"/>
          <a:stretch/>
        </p:blipFill>
        <p:spPr bwMode="auto">
          <a:xfrm>
            <a:off x="419099" y="419100"/>
            <a:ext cx="11353802" cy="6033902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Vector cute young woman with package choosing fruits or vegetables at supermarket">
            <a:extLst>
              <a:ext uri="{FF2B5EF4-FFF2-40B4-BE49-F238E27FC236}">
                <a16:creationId xmlns:a16="http://schemas.microsoft.com/office/drawing/2014/main" id="{8A12530E-5572-D209-C88F-C3D6B2B29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9712" y1="86901" x2="30990" y2="87700"/>
                        <a14:foregroundMark x1="45048" y1="89936" x2="47284" y2="899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1" y="2228849"/>
            <a:ext cx="363855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F5B9A5-6DDA-F8A6-23E9-AD4FD2277AE8}"/>
              </a:ext>
            </a:extLst>
          </p:cNvPr>
          <p:cNvSpPr txBox="1"/>
          <p:nvPr/>
        </p:nvSpPr>
        <p:spPr>
          <a:xfrm>
            <a:off x="7067549" y="1285874"/>
            <a:ext cx="21050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Century Gothic" panose="020B0502020202020204" pitchFamily="34" charset="0"/>
              </a:rPr>
              <a:t>Saquen</a:t>
            </a:r>
            <a:endParaRPr lang="en-US" sz="2800" dirty="0">
              <a:latin typeface="Century Gothic" panose="020B0502020202020204" pitchFamily="34" charset="0"/>
            </a:endParaRP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Take out</a:t>
            </a:r>
          </a:p>
        </p:txBody>
      </p:sp>
    </p:spTree>
    <p:extLst>
      <p:ext uri="{BB962C8B-B14F-4D97-AF65-F5344CB8AC3E}">
        <p14:creationId xmlns:p14="http://schemas.microsoft.com/office/powerpoint/2010/main" val="37654092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4086517" y="1831135"/>
            <a:ext cx="4018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Guarden</a:t>
            </a:r>
            <a:endParaRPr lang="en-US" sz="54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7221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Free vector house moving couple wearing yellow shirt">
            <a:extLst>
              <a:ext uri="{FF2B5EF4-FFF2-40B4-BE49-F238E27FC236}">
                <a16:creationId xmlns:a16="http://schemas.microsoft.com/office/drawing/2014/main" id="{284E559E-A3D8-DF95-2E5E-9B78538243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8" b="81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5" name="Date Placeholder 1">
            <a:extLst>
              <a:ext uri="{FF2B5EF4-FFF2-40B4-BE49-F238E27FC236}">
                <a16:creationId xmlns:a16="http://schemas.microsoft.com/office/drawing/2014/main" id="{F4F8DC92-AEF4-B44B-1FA0-B673291BD5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349431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61FE8FD-B23E-4E1A-83EF-0847EBEA0105}" type="datetime1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10/16/2023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87" name="Footer Placeholder 2">
            <a:extLst>
              <a:ext uri="{FF2B5EF4-FFF2-40B4-BE49-F238E27FC236}">
                <a16:creationId xmlns:a16="http://schemas.microsoft.com/office/drawing/2014/main" id="{FBE6EAC3-E3A2-13C5-33B9-9B28E731B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Footer Text</a:t>
            </a:r>
          </a:p>
        </p:txBody>
      </p:sp>
      <p:sp>
        <p:nvSpPr>
          <p:cNvPr id="24589" name="Slide Number Placeholder 3">
            <a:extLst>
              <a:ext uri="{FF2B5EF4-FFF2-40B4-BE49-F238E27FC236}">
                <a16:creationId xmlns:a16="http://schemas.microsoft.com/office/drawing/2014/main" id="{0F53EDB3-9543-8113-782B-CB961330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42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1FF0E2-06D8-2317-B8CD-BD8A8D95BDB6}"/>
              </a:ext>
            </a:extLst>
          </p:cNvPr>
          <p:cNvSpPr txBox="1"/>
          <p:nvPr/>
        </p:nvSpPr>
        <p:spPr>
          <a:xfrm>
            <a:off x="5186937" y="828675"/>
            <a:ext cx="1818126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latin typeface="Century Gothic" panose="020B0502020202020204" pitchFamily="34" charset="0"/>
              </a:rPr>
              <a:t>Guarden</a:t>
            </a:r>
            <a:endParaRPr lang="en-US" sz="2800" dirty="0">
              <a:latin typeface="Century Gothic" panose="020B0502020202020204" pitchFamily="34" charset="0"/>
            </a:endParaRP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Put away</a:t>
            </a:r>
          </a:p>
        </p:txBody>
      </p:sp>
    </p:spTree>
    <p:extLst>
      <p:ext uri="{BB962C8B-B14F-4D97-AF65-F5344CB8AC3E}">
        <p14:creationId xmlns:p14="http://schemas.microsoft.com/office/powerpoint/2010/main" val="25135635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4086517" y="1831135"/>
            <a:ext cx="4018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Muestren</a:t>
            </a:r>
            <a:endParaRPr lang="en-US" sz="54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56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DAA437-DA96-5EF8-7C30-241376748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0"/>
            <a:ext cx="6858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B991B1-4637-92D4-F1C5-390BB25BDECA}"/>
              </a:ext>
            </a:extLst>
          </p:cNvPr>
          <p:cNvSpPr txBox="1"/>
          <p:nvPr/>
        </p:nvSpPr>
        <p:spPr>
          <a:xfrm>
            <a:off x="289279" y="1533525"/>
            <a:ext cx="178927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latin typeface="Century Gothic" panose="020B0502020202020204" pitchFamily="34" charset="0"/>
              </a:rPr>
              <a:t>Muestren</a:t>
            </a:r>
            <a:endParaRPr lang="en-US" sz="2800" dirty="0">
              <a:latin typeface="Century Gothic" panose="020B0502020202020204" pitchFamily="34" charset="0"/>
            </a:endParaRP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Show</a:t>
            </a:r>
          </a:p>
        </p:txBody>
      </p:sp>
    </p:spTree>
    <p:extLst>
      <p:ext uri="{BB962C8B-B14F-4D97-AF65-F5344CB8AC3E}">
        <p14:creationId xmlns:p14="http://schemas.microsoft.com/office/powerpoint/2010/main" val="35551312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4086517" y="1831135"/>
            <a:ext cx="4018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Abran</a:t>
            </a:r>
            <a:endParaRPr lang="en-US" sz="54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7519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ree vector kindergarten room with interior decoration and objects">
            <a:extLst>
              <a:ext uri="{FF2B5EF4-FFF2-40B4-BE49-F238E27FC236}">
                <a16:creationId xmlns:a16="http://schemas.microsoft.com/office/drawing/2014/main" id="{58F478A1-0F6D-9056-0893-C8F56ACF2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941"/>
          <a:stretch/>
        </p:blipFill>
        <p:spPr bwMode="auto">
          <a:xfrm>
            <a:off x="419099" y="419100"/>
            <a:ext cx="11353802" cy="6033902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5" name="Date Placeholder 1">
            <a:extLst>
              <a:ext uri="{FF2B5EF4-FFF2-40B4-BE49-F238E27FC236}">
                <a16:creationId xmlns:a16="http://schemas.microsoft.com/office/drawing/2014/main" id="{F4F8DC92-AEF4-B44B-1FA0-B673291BD5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349431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61FE8FD-B23E-4E1A-83EF-0847EBEA0105}" type="datetime1">
              <a:rPr lang="en-US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10/16/2023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7657" name="Footer Placeholder 2">
            <a:extLst>
              <a:ext uri="{FF2B5EF4-FFF2-40B4-BE49-F238E27FC236}">
                <a16:creationId xmlns:a16="http://schemas.microsoft.com/office/drawing/2014/main" id="{FBE6EAC3-E3A2-13C5-33B9-9B28E731B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Sample Footer Text</a:t>
            </a:r>
          </a:p>
        </p:txBody>
      </p:sp>
      <p:sp>
        <p:nvSpPr>
          <p:cNvPr id="27659" name="Slide Number Placeholder 3">
            <a:extLst>
              <a:ext uri="{FF2B5EF4-FFF2-40B4-BE49-F238E27FC236}">
                <a16:creationId xmlns:a16="http://schemas.microsoft.com/office/drawing/2014/main" id="{0F53EDB3-9543-8113-782B-CB961330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46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00805D-0A58-0A08-245F-D0E87EFE7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892" l="10000" r="90000">
                        <a14:foregroundMark x1="58649" y1="55405" x2="58108" y2="60676"/>
                        <a14:foregroundMark x1="64595" y1="79189" x2="65000" y2="87973"/>
                        <a14:foregroundMark x1="69324" y1="91892" x2="69595" y2="90946"/>
                        <a14:backgroundMark x1="36622" y1="32568" x2="23378" y2="53378"/>
                        <a14:backgroundMark x1="20000" y1="55135" x2="41757" y2="58514"/>
                        <a14:backgroundMark x1="41486" y1="70541" x2="42973" y2="48108"/>
                        <a14:backgroundMark x1="42838" y1="84189" x2="43514" y2="71216"/>
                        <a14:backgroundMark x1="43378" y1="92973" x2="45270" y2="88378"/>
                        <a14:backgroundMark x1="17027" y1="39054" x2="21216" y2="15541"/>
                        <a14:backgroundMark x1="19459" y1="27703" x2="59459" y2="21216"/>
                        <a14:backgroundMark x1="33649" y1="24054" x2="70811" y2="21486"/>
                        <a14:backgroundMark x1="80811" y1="15811" x2="83514" y2="28514"/>
                        <a14:backgroundMark x1="83514" y1="28514" x2="83514" y2="28514"/>
                        <a14:backgroundMark x1="81081" y1="33108" x2="82027" y2="39595"/>
                        <a14:backgroundMark x1="80946" y1="49865" x2="80946" y2="55811"/>
                        <a14:backgroundMark x1="82162" y1="61486" x2="82027" y2="65541"/>
                        <a14:backgroundMark x1="81892" y1="68378" x2="82973" y2="69324"/>
                        <a14:backgroundMark x1="84730" y1="86351" x2="83784" y2="91081"/>
                        <a14:backgroundMark x1="51622" y1="60270" x2="50676" y2="38514"/>
                        <a14:backgroundMark x1="52027" y1="28378" x2="42703" y2="38243"/>
                        <a14:backgroundMark x1="55811" y1="34324" x2="54595" y2="37297"/>
                        <a14:backgroundMark x1="78243" y1="61351" x2="80405" y2="46757"/>
                        <a14:backgroundMark x1="73378" y1="28243" x2="76622" y2="36757"/>
                        <a14:backgroundMark x1="42703" y1="26486" x2="46216" y2="38784"/>
                        <a14:backgroundMark x1="47568" y1="47703" x2="46351" y2="59054"/>
                        <a14:backgroundMark x1="48243" y1="67568" x2="47973" y2="65946"/>
                        <a14:backgroundMark x1="79189" y1="66622" x2="82568" y2="66486"/>
                        <a14:backgroundMark x1="73784" y1="73649" x2="73784" y2="73649"/>
                        <a14:backgroundMark x1="55000" y1="73243" x2="55000" y2="73243"/>
                        <a14:backgroundMark x1="25270" y1="90946" x2="25270" y2="90946"/>
                        <a14:backgroundMark x1="25811" y1="90541" x2="25811" y2="90541"/>
                        <a14:backgroundMark x1="27973" y1="90676" x2="33649" y2="91892"/>
                        <a14:backgroundMark x1="25676" y1="90676" x2="19054" y2="90541"/>
                        <a14:backgroundMark x1="22027" y1="62162" x2="32838" y2="61081"/>
                        <a14:backgroundMark x1="39189" y1="63108" x2="39459" y2="69730"/>
                        <a14:backgroundMark x1="39324" y1="63378" x2="32162" y2="63378"/>
                        <a14:backgroundMark x1="27297" y1="64595" x2="21216" y2="64595"/>
                        <a14:backgroundMark x1="17027" y1="69324" x2="16757" y2="70946"/>
                        <a14:backgroundMark x1="32703" y1="91486" x2="33514" y2="91081"/>
                        <a14:backgroundMark x1="35270" y1="90811" x2="35270" y2="90811"/>
                        <a14:backgroundMark x1="38108" y1="90811" x2="38514" y2="90811"/>
                        <a14:backgroundMark x1="76622" y1="90811" x2="80541" y2="89054"/>
                        <a14:backgroundMark x1="20811" y1="64865" x2="19459" y2="64865"/>
                        <a14:backgroundMark x1="17027" y1="53919" x2="17027" y2="53919"/>
                        <a14:backgroundMark x1="16216" y1="67703" x2="16216" y2="67703"/>
                        <a14:backgroundMark x1="14189" y1="90541" x2="14189" y2="90541"/>
                        <a14:backgroundMark x1="25946" y1="90135" x2="25946" y2="90135"/>
                        <a14:backgroundMark x1="22297" y1="58108" x2="31081" y2="98108"/>
                        <a14:backgroundMark x1="18649" y1="68919" x2="20405" y2="86486"/>
                        <a14:backgroundMark x1="24730" y1="79459" x2="23649" y2="88784"/>
                        <a14:backgroundMark x1="13514" y1="90270" x2="23108" y2="85000"/>
                        <a14:backgroundMark x1="35676" y1="86486" x2="23784" y2="85946"/>
                        <a14:backgroundMark x1="38108" y1="87027" x2="38919" y2="85811"/>
                        <a14:backgroundMark x1="38243" y1="90676" x2="35135" y2="85000"/>
                        <a14:backgroundMark x1="35676" y1="90270" x2="34189" y2="86081"/>
                        <a14:backgroundMark x1="25676" y1="73919" x2="19054" y2="80135"/>
                        <a14:backgroundMark x1="21216" y1="71757" x2="25405" y2="83243"/>
                        <a14:backgroundMark x1="10676" y1="89324" x2="13784" y2="85270"/>
                        <a14:backgroundMark x1="13919" y1="87297" x2="20946" y2="90541"/>
                        <a14:backgroundMark x1="20270" y1="90135" x2="32703" y2="89324"/>
                        <a14:backgroundMark x1="32703" y1="89324" x2="32838" y2="89324"/>
                        <a14:backgroundMark x1="35135" y1="89054" x2="34054" y2="89865"/>
                        <a14:backgroundMark x1="52838" y1="60000" x2="52838" y2="6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0550" y="2591579"/>
            <a:ext cx="3704446" cy="37044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70D7DD-FEBC-D153-C31E-F228DC6C17CF}"/>
              </a:ext>
            </a:extLst>
          </p:cNvPr>
          <p:cNvSpPr txBox="1"/>
          <p:nvPr/>
        </p:nvSpPr>
        <p:spPr>
          <a:xfrm>
            <a:off x="3132254" y="2962275"/>
            <a:ext cx="1268296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latin typeface="Century Gothic" panose="020B0502020202020204" pitchFamily="34" charset="0"/>
              </a:rPr>
              <a:t>Abran</a:t>
            </a:r>
            <a:endParaRPr lang="en-US" sz="2800" dirty="0">
              <a:latin typeface="Century Gothic" panose="020B0502020202020204" pitchFamily="34" charset="0"/>
            </a:endParaRP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7068008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4086517" y="1831135"/>
            <a:ext cx="4018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Cierren</a:t>
            </a:r>
            <a:endParaRPr lang="en-US" sz="54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831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Free vector opposite adjectives closed and open">
            <a:extLst>
              <a:ext uri="{FF2B5EF4-FFF2-40B4-BE49-F238E27FC236}">
                <a16:creationId xmlns:a16="http://schemas.microsoft.com/office/drawing/2014/main" id="{C9C708FA-A78C-CB89-695C-DBBBF0E170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6" t="10044" r="48806" b="9157"/>
          <a:stretch/>
        </p:blipFill>
        <p:spPr bwMode="auto">
          <a:xfrm>
            <a:off x="7305675" y="1130601"/>
            <a:ext cx="3851708" cy="459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ree vector opposite adjectives closed and open">
            <a:extLst>
              <a:ext uri="{FF2B5EF4-FFF2-40B4-BE49-F238E27FC236}">
                <a16:creationId xmlns:a16="http://schemas.microsoft.com/office/drawing/2014/main" id="{297FCCFA-E8C6-ECBE-723F-621DD0575E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5" t="6048" r="10307" b="9157"/>
          <a:stretch/>
        </p:blipFill>
        <p:spPr bwMode="auto">
          <a:xfrm>
            <a:off x="1809750" y="1130600"/>
            <a:ext cx="3152776" cy="459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D463EFBF-73B5-F2BA-2623-D91513901022}"/>
              </a:ext>
            </a:extLst>
          </p:cNvPr>
          <p:cNvSpPr/>
          <p:nvPr/>
        </p:nvSpPr>
        <p:spPr>
          <a:xfrm>
            <a:off x="5400675" y="3333750"/>
            <a:ext cx="1504950" cy="3429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AB1DB3-AC5C-4372-5E84-285AC4E08AB1}"/>
              </a:ext>
            </a:extLst>
          </p:cNvPr>
          <p:cNvSpPr txBox="1"/>
          <p:nvPr/>
        </p:nvSpPr>
        <p:spPr>
          <a:xfrm>
            <a:off x="5427631" y="1638300"/>
            <a:ext cx="14510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latin typeface="Century Gothic" panose="020B0502020202020204" pitchFamily="34" charset="0"/>
              </a:rPr>
              <a:t>Cierren</a:t>
            </a:r>
            <a:endParaRPr lang="en-US" sz="2800" dirty="0">
              <a:latin typeface="Century Gothic" panose="020B0502020202020204" pitchFamily="34" charset="0"/>
            </a:endParaRP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Close</a:t>
            </a:r>
          </a:p>
        </p:txBody>
      </p:sp>
    </p:spTree>
    <p:extLst>
      <p:ext uri="{BB962C8B-B14F-4D97-AF65-F5344CB8AC3E}">
        <p14:creationId xmlns:p14="http://schemas.microsoft.com/office/powerpoint/2010/main" val="17425269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4086517" y="1831135"/>
            <a:ext cx="4018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Hagan fila</a:t>
            </a:r>
          </a:p>
        </p:txBody>
      </p:sp>
    </p:spTree>
    <p:extLst>
      <p:ext uri="{BB962C8B-B14F-4D97-AF65-F5344CB8AC3E}">
        <p14:creationId xmlns:p14="http://schemas.microsoft.com/office/powerpoint/2010/main" val="1524947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4582109" y="1869235"/>
            <a:ext cx="3027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Escuchen</a:t>
            </a:r>
            <a:endParaRPr lang="en-US" sz="54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068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Vector business people group sitting in line queue door">
            <a:extLst>
              <a:ext uri="{FF2B5EF4-FFF2-40B4-BE49-F238E27FC236}">
                <a16:creationId xmlns:a16="http://schemas.microsoft.com/office/drawing/2014/main" id="{F3876B38-88F5-035A-BA93-1893852357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/>
          <a:stretch/>
        </p:blipFill>
        <p:spPr bwMode="auto">
          <a:xfrm>
            <a:off x="419099" y="419100"/>
            <a:ext cx="11353802" cy="6033902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6AE78B-ED6F-B3A9-2EA0-9C10C0D19C98}"/>
              </a:ext>
            </a:extLst>
          </p:cNvPr>
          <p:cNvSpPr txBox="1"/>
          <p:nvPr/>
        </p:nvSpPr>
        <p:spPr>
          <a:xfrm>
            <a:off x="5295908" y="723900"/>
            <a:ext cx="22156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Hagan fila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Make a line</a:t>
            </a:r>
          </a:p>
        </p:txBody>
      </p:sp>
    </p:spTree>
    <p:extLst>
      <p:ext uri="{BB962C8B-B14F-4D97-AF65-F5344CB8AC3E}">
        <p14:creationId xmlns:p14="http://schemas.microsoft.com/office/powerpoint/2010/main" val="1555429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4086517" y="1831135"/>
            <a:ext cx="4018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Canten</a:t>
            </a:r>
            <a:endParaRPr lang="en-US" sz="54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6187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ree vector group of kids singing in a choir">
            <a:extLst>
              <a:ext uri="{FF2B5EF4-FFF2-40B4-BE49-F238E27FC236}">
                <a16:creationId xmlns:a16="http://schemas.microsoft.com/office/drawing/2014/main" id="{FCF1CC30-DD1A-64A9-1B0D-7CC1E7FD8A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r="1" b="1316"/>
          <a:stretch/>
        </p:blipFill>
        <p:spPr bwMode="auto">
          <a:xfrm>
            <a:off x="1394460" y="419100"/>
            <a:ext cx="9410700" cy="6033902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232DBC-2B59-750E-8480-9E8EE34E6473}"/>
              </a:ext>
            </a:extLst>
          </p:cNvPr>
          <p:cNvSpPr txBox="1"/>
          <p:nvPr/>
        </p:nvSpPr>
        <p:spPr>
          <a:xfrm>
            <a:off x="628459" y="571500"/>
            <a:ext cx="15167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latin typeface="Century Gothic" panose="020B0502020202020204" pitchFamily="34" charset="0"/>
              </a:rPr>
              <a:t>Canten</a:t>
            </a:r>
            <a:endParaRPr lang="en-US" sz="2800" dirty="0">
              <a:latin typeface="Century Gothic" panose="020B0502020202020204" pitchFamily="34" charset="0"/>
            </a:endParaRP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Sing</a:t>
            </a:r>
          </a:p>
        </p:txBody>
      </p:sp>
    </p:spTree>
    <p:extLst>
      <p:ext uri="{BB962C8B-B14F-4D97-AF65-F5344CB8AC3E}">
        <p14:creationId xmlns:p14="http://schemas.microsoft.com/office/powerpoint/2010/main" val="17164198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4086517" y="1831135"/>
            <a:ext cx="4018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Otra</a:t>
            </a:r>
            <a:r>
              <a:rPr lang="en-US" sz="5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vez</a:t>
            </a:r>
            <a:endParaRPr lang="en-US" sz="54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4794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587C69-3ACA-F437-D8A4-A5B38AF3C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887" y="242887"/>
            <a:ext cx="6372225" cy="6372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5F658D-DF63-72F4-8C4B-A03BBD0ED7FA}"/>
              </a:ext>
            </a:extLst>
          </p:cNvPr>
          <p:cNvSpPr txBox="1"/>
          <p:nvPr/>
        </p:nvSpPr>
        <p:spPr>
          <a:xfrm>
            <a:off x="561975" y="847725"/>
            <a:ext cx="282801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latin typeface="Century Gothic" panose="020B0502020202020204" pitchFamily="34" charset="0"/>
              </a:rPr>
              <a:t>Otra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dirty="0" err="1">
                <a:latin typeface="Century Gothic" panose="020B0502020202020204" pitchFamily="34" charset="0"/>
              </a:rPr>
              <a:t>vez</a:t>
            </a:r>
            <a:endParaRPr lang="en-US" sz="2800" dirty="0">
              <a:latin typeface="Century Gothic" panose="020B0502020202020204" pitchFamily="34" charset="0"/>
            </a:endParaRP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Once more /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One more time</a:t>
            </a:r>
          </a:p>
        </p:txBody>
      </p:sp>
    </p:spTree>
    <p:extLst>
      <p:ext uri="{BB962C8B-B14F-4D97-AF65-F5344CB8AC3E}">
        <p14:creationId xmlns:p14="http://schemas.microsoft.com/office/powerpoint/2010/main" val="4786220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ector national hispanic heritage celebration lettering with people in square frame.">
            <a:extLst>
              <a:ext uri="{FF2B5EF4-FFF2-40B4-BE49-F238E27FC236}">
                <a16:creationId xmlns:a16="http://schemas.microsoft.com/office/drawing/2014/main" id="{60AD570A-3A16-9E32-CEAD-11AFEA716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2" y="101412"/>
            <a:ext cx="9096376" cy="665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1251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ree vector gradient latam flags illustration set">
            <a:extLst>
              <a:ext uri="{FF2B5EF4-FFF2-40B4-BE49-F238E27FC236}">
                <a16:creationId xmlns:a16="http://schemas.microsoft.com/office/drawing/2014/main" id="{F238E591-0AB8-3CB9-45F1-6CBA6D036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" r="1" b="1964"/>
          <a:stretch/>
        </p:blipFill>
        <p:spPr bwMode="auto">
          <a:xfrm>
            <a:off x="1111567" y="233108"/>
            <a:ext cx="9968865" cy="639178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6774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Young adults enjoy traditional festival dancing outdoors generated by AI">
            <a:extLst>
              <a:ext uri="{FF2B5EF4-FFF2-40B4-BE49-F238E27FC236}">
                <a16:creationId xmlns:a16="http://schemas.microsoft.com/office/drawing/2014/main" id="{FB92C895-DCEC-8095-C79F-758B51BFC3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1" r="20599"/>
          <a:stretch/>
        </p:blipFill>
        <p:spPr bwMode="auto">
          <a:xfrm>
            <a:off x="3793813" y="744344"/>
            <a:ext cx="4627646" cy="4627648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olorful tradition on display festival costume dance generated by AI">
            <a:extLst>
              <a:ext uri="{FF2B5EF4-FFF2-40B4-BE49-F238E27FC236}">
                <a16:creationId xmlns:a16="http://schemas.microsoft.com/office/drawing/2014/main" id="{28C3ADF1-350B-8BE4-1C72-5F3B9FDC3D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9" r="19446" b="-4"/>
          <a:stretch/>
        </p:blipFill>
        <p:spPr bwMode="auto">
          <a:xfrm>
            <a:off x="1319706" y="1757695"/>
            <a:ext cx="2590737" cy="2926956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Group of people in traditional clothing smiling outdoors generative AI">
            <a:extLst>
              <a:ext uri="{FF2B5EF4-FFF2-40B4-BE49-F238E27FC236}">
                <a16:creationId xmlns:a16="http://schemas.microsoft.com/office/drawing/2014/main" id="{79D13216-FC3A-1A7A-A712-598FA5D8EB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6" r="29981" b="-4"/>
          <a:stretch/>
        </p:blipFill>
        <p:spPr bwMode="auto">
          <a:xfrm>
            <a:off x="8297994" y="1757695"/>
            <a:ext cx="2577829" cy="2926956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4417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Photo beautiful andalusian patio facade decorated with plants hanging from the wall in blue pots. cordoba, andalusia, spain.">
            <a:extLst>
              <a:ext uri="{FF2B5EF4-FFF2-40B4-BE49-F238E27FC236}">
                <a16:creationId xmlns:a16="http://schemas.microsoft.com/office/drawing/2014/main" id="{54E77E88-36DA-024C-8D54-94E80697B7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" r="10215" b="-2"/>
          <a:stretch/>
        </p:blipFill>
        <p:spPr bwMode="auto">
          <a:xfrm>
            <a:off x="196731" y="166533"/>
            <a:ext cx="3809612" cy="6524936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Free photo colorful buildings on a narrow street in spanish town punto brava on a sunny day, tenerife, canary islands, spain.">
            <a:extLst>
              <a:ext uri="{FF2B5EF4-FFF2-40B4-BE49-F238E27FC236}">
                <a16:creationId xmlns:a16="http://schemas.microsoft.com/office/drawing/2014/main" id="{9559A2F7-0311-7B17-BD2A-1FB38FB643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7" r="-2" b="-2"/>
          <a:stretch/>
        </p:blipFill>
        <p:spPr bwMode="auto">
          <a:xfrm>
            <a:off x="4196497" y="166533"/>
            <a:ext cx="3797618" cy="6524936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Illuminated city skyline bustling with urban life generated by AI">
            <a:extLst>
              <a:ext uri="{FF2B5EF4-FFF2-40B4-BE49-F238E27FC236}">
                <a16:creationId xmlns:a16="http://schemas.microsoft.com/office/drawing/2014/main" id="{A5B8BB79-B47C-FB51-B642-C5ABE23B9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3" r="15263"/>
          <a:stretch/>
        </p:blipFill>
        <p:spPr bwMode="auto">
          <a:xfrm>
            <a:off x="8183346" y="166533"/>
            <a:ext cx="3822808" cy="316065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Free photo typical spanish window">
            <a:extLst>
              <a:ext uri="{FF2B5EF4-FFF2-40B4-BE49-F238E27FC236}">
                <a16:creationId xmlns:a16="http://schemas.microsoft.com/office/drawing/2014/main" id="{24237B75-B0CB-DF4D-8D87-EFC128A314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80" r="-3" b="10818"/>
          <a:stretch/>
        </p:blipFill>
        <p:spPr bwMode="auto">
          <a:xfrm>
            <a:off x="8183346" y="3506741"/>
            <a:ext cx="3822808" cy="3184727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780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6E9DC3-3420-9556-0D3F-111C2B057E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7" r="222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59A51E-ABCF-584D-E632-C74F714A3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39" b="89711" l="9434" r="94623">
                        <a14:foregroundMark x1="9906" y1="67685" x2="9434" y2="76527"/>
                        <a14:foregroundMark x1="9434" y1="76527" x2="10566" y2="82315"/>
                        <a14:foregroundMark x1="30377" y1="68650" x2="32736" y2="80707"/>
                        <a14:foregroundMark x1="30849" y1="86013" x2="31216" y2="80591"/>
                        <a14:foregroundMark x1="34214" y1="70118" x2="34340" y2="67846"/>
                        <a14:foregroundMark x1="33868" y1="76367" x2="34131" y2="71616"/>
                        <a14:foregroundMark x1="43019" y1="76206" x2="48302" y2="74277"/>
                        <a14:foregroundMark x1="51792" y1="72347" x2="51887" y2="74598"/>
                        <a14:foregroundMark x1="48019" y1="8360" x2="48208" y2="9164"/>
                        <a14:foregroundMark x1="67075" y1="40514" x2="67264" y2="41640"/>
                        <a14:foregroundMark x1="72264" y1="70096" x2="68491" y2="82797"/>
                        <a14:foregroundMark x1="70000" y1="85691" x2="70472" y2="81029"/>
                        <a14:foregroundMark x1="72358" y1="83280" x2="72830" y2="84566"/>
                        <a14:foregroundMark x1="70283" y1="87460" x2="70472" y2="85370"/>
                        <a14:foregroundMark x1="89717" y1="76527" x2="94151" y2="81350"/>
                        <a14:foregroundMark x1="94623" y1="74598" x2="93679" y2="84566"/>
                        <a14:foregroundMark x1="45660" y1="70257" x2="46038" y2="76045"/>
                        <a14:foregroundMark x1="93113" y1="86495" x2="94057" y2="83923"/>
                        <a14:foregroundMark x1="33962" y1="77331" x2="33962" y2="74920"/>
                        <a14:backgroundMark x1="49151" y1="74920" x2="49245" y2="76849"/>
                        <a14:backgroundMark x1="48113" y1="74437" x2="48113" y2="75884"/>
                        <a14:backgroundMark x1="29434" y1="76527" x2="30000" y2="81029"/>
                        <a14:backgroundMark x1="32547" y1="70740" x2="33208" y2="72508"/>
                        <a14:backgroundMark x1="33208" y1="74759" x2="33208" y2="762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21094" y="3024002"/>
            <a:ext cx="6070886" cy="3562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15DE87-D12D-BF70-7695-8058DD8217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4794" y="2834957"/>
            <a:ext cx="3275732" cy="43691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F60C8E-2972-7CBB-86DE-4B7D1805EB37}"/>
              </a:ext>
            </a:extLst>
          </p:cNvPr>
          <p:cNvSpPr txBox="1"/>
          <p:nvPr/>
        </p:nvSpPr>
        <p:spPr>
          <a:xfrm>
            <a:off x="6986588" y="1565552"/>
            <a:ext cx="2195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Century Gothic" panose="020B0502020202020204" pitchFamily="34" charset="0"/>
              </a:rPr>
              <a:t>Escuchen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Listen</a:t>
            </a:r>
          </a:p>
        </p:txBody>
      </p:sp>
    </p:spTree>
    <p:extLst>
      <p:ext uri="{BB962C8B-B14F-4D97-AF65-F5344CB8AC3E}">
        <p14:creationId xmlns:p14="http://schemas.microsoft.com/office/powerpoint/2010/main" val="3726924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4086517" y="1516810"/>
            <a:ext cx="4018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Levanten</a:t>
            </a:r>
            <a:r>
              <a:rPr lang="en-US" sz="5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 (las manos)</a:t>
            </a:r>
          </a:p>
        </p:txBody>
      </p:sp>
    </p:spTree>
    <p:extLst>
      <p:ext uri="{BB962C8B-B14F-4D97-AF65-F5344CB8AC3E}">
        <p14:creationId xmlns:p14="http://schemas.microsoft.com/office/powerpoint/2010/main" val="575000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kids sitting at desks in a classroom&#10;&#10;Description automatically generated">
            <a:extLst>
              <a:ext uri="{FF2B5EF4-FFF2-40B4-BE49-F238E27FC236}">
                <a16:creationId xmlns:a16="http://schemas.microsoft.com/office/drawing/2014/main" id="{3C48DAE7-F0BA-BAD2-A0C6-B275C565F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F4F8DC92-AEF4-B44B-1FA0-B673291BD5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349431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61FE8FD-B23E-4E1A-83EF-0847EBEA0105}" type="datetime1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10/16/2023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FBE6EAC3-E3A2-13C5-33B9-9B28E731B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Footer Text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F53EDB3-9543-8113-782B-CB961330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678A4E-7660-F611-0031-578DD1F88A9C}"/>
              </a:ext>
            </a:extLst>
          </p:cNvPr>
          <p:cNvSpPr txBox="1"/>
          <p:nvPr/>
        </p:nvSpPr>
        <p:spPr>
          <a:xfrm>
            <a:off x="8826758" y="854075"/>
            <a:ext cx="2727068" cy="19389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entury Gothic" panose="020B0502020202020204" pitchFamily="34" charset="0"/>
              </a:rPr>
              <a:t>Levanten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(las manos)</a:t>
            </a: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Raise </a:t>
            </a: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(your hands)</a:t>
            </a:r>
          </a:p>
        </p:txBody>
      </p:sp>
    </p:spTree>
    <p:extLst>
      <p:ext uri="{BB962C8B-B14F-4D97-AF65-F5344CB8AC3E}">
        <p14:creationId xmlns:p14="http://schemas.microsoft.com/office/powerpoint/2010/main" val="2100093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55F70-F40F-D48E-17D4-61AC5C6FD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5" b="21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BAB-F42C-4CFC-9641-5CA9B4DCD5CF}"/>
              </a:ext>
            </a:extLst>
          </p:cNvPr>
          <p:cNvSpPr txBox="1"/>
          <p:nvPr/>
        </p:nvSpPr>
        <p:spPr>
          <a:xfrm>
            <a:off x="4086517" y="1812085"/>
            <a:ext cx="4018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Levántense</a:t>
            </a:r>
            <a:endParaRPr lang="en-US" sz="54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450660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228</Words>
  <Application>Microsoft Office PowerPoint</Application>
  <PresentationFormat>Widescreen</PresentationFormat>
  <Paragraphs>137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Bradley Hand ITC</vt:lpstr>
      <vt:lpstr>Century Gothic</vt:lpstr>
      <vt:lpstr>Neue Haas Grotesk Text Pro</vt:lpstr>
      <vt:lpstr>VanillaVTI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Citlali Villafuerte</dc:creator>
  <cp:lastModifiedBy>Citlali Villafuerte</cp:lastModifiedBy>
  <cp:revision>5</cp:revision>
  <dcterms:created xsi:type="dcterms:W3CDTF">2023-10-16T15:58:05Z</dcterms:created>
  <dcterms:modified xsi:type="dcterms:W3CDTF">2023-10-16T19:43:44Z</dcterms:modified>
</cp:coreProperties>
</file>