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582" y="3446983"/>
            <a:ext cx="24879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285" y="317812"/>
            <a:ext cx="6187808" cy="22063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Presenta…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97502" y="4357623"/>
            <a:ext cx="7767320" cy="1678305"/>
          </a:xfrm>
          <a:prstGeom prst="rect">
            <a:avLst/>
          </a:prstGeom>
        </p:spPr>
        <p:txBody>
          <a:bodyPr wrap="square" lIns="0" tIns="321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30"/>
              </a:spcBef>
              <a:tabLst>
                <a:tab pos="1714500" algn="l"/>
                <a:tab pos="3413125" algn="l"/>
              </a:tabLst>
            </a:pPr>
            <a:r>
              <a:rPr dirty="0" sz="4000" spc="-10" b="1">
                <a:latin typeface="Trebuchet MS"/>
                <a:cs typeface="Trebuchet MS"/>
              </a:rPr>
              <a:t>Middle</a:t>
            </a:r>
            <a:r>
              <a:rPr dirty="0" sz="4000" b="1">
                <a:latin typeface="Trebuchet MS"/>
                <a:cs typeface="Trebuchet MS"/>
              </a:rPr>
              <a:t>	</a:t>
            </a:r>
            <a:r>
              <a:rPr dirty="0" sz="4000" spc="-10" b="1">
                <a:latin typeface="Trebuchet MS"/>
                <a:cs typeface="Trebuchet MS"/>
              </a:rPr>
              <a:t>School</a:t>
            </a:r>
            <a:r>
              <a:rPr dirty="0" sz="4000" b="1">
                <a:latin typeface="Trebuchet MS"/>
                <a:cs typeface="Trebuchet MS"/>
              </a:rPr>
              <a:t>	</a:t>
            </a:r>
            <a:r>
              <a:rPr dirty="0" sz="4000" spc="-20" b="1">
                <a:latin typeface="Trebuchet MS"/>
                <a:cs typeface="Trebuchet MS"/>
              </a:rPr>
              <a:t>Prep</a:t>
            </a:r>
            <a:endParaRPr sz="4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939"/>
              </a:spcBef>
            </a:pPr>
            <a:r>
              <a:rPr dirty="0" sz="3200" b="1">
                <a:latin typeface="Trebuchet MS"/>
                <a:cs typeface="Trebuchet MS"/>
              </a:rPr>
              <a:t>¡Preparación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para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la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escuela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spc="-10" b="1">
                <a:latin typeface="Trebuchet MS"/>
                <a:cs typeface="Trebuchet MS"/>
              </a:rPr>
              <a:t>secundaria!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38996" y="1260058"/>
            <a:ext cx="2132965" cy="462280"/>
          </a:xfrm>
          <a:prstGeom prst="rect">
            <a:avLst/>
          </a:prstGeom>
          <a:ln w="19049">
            <a:solidFill>
              <a:srgbClr val="F99A42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dirty="0" sz="2400" spc="-10">
                <a:latin typeface="Georgia"/>
                <a:cs typeface="Georgia"/>
              </a:rPr>
              <a:t>ARGENTINA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12546" y="3086226"/>
            <a:ext cx="1936114" cy="462280"/>
          </a:xfrm>
          <a:prstGeom prst="rect">
            <a:avLst/>
          </a:prstGeom>
          <a:ln w="19049">
            <a:solidFill>
              <a:srgbClr val="A74A4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dirty="0" sz="2400" spc="-10">
                <a:latin typeface="Georgia"/>
                <a:cs typeface="Georgia"/>
              </a:rPr>
              <a:t>COLOMBIA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76645" y="2614599"/>
            <a:ext cx="2741295" cy="1866900"/>
            <a:chOff x="276645" y="2614599"/>
            <a:chExt cx="2741295" cy="1866900"/>
          </a:xfrm>
        </p:grpSpPr>
        <p:sp>
          <p:nvSpPr>
            <p:cNvPr id="5" name="object 5" descr=""/>
            <p:cNvSpPr/>
            <p:nvPr/>
          </p:nvSpPr>
          <p:spPr>
            <a:xfrm>
              <a:off x="290932" y="2628887"/>
              <a:ext cx="2712720" cy="1838325"/>
            </a:xfrm>
            <a:custGeom>
              <a:avLst/>
              <a:gdLst/>
              <a:ahLst/>
              <a:cxnLst/>
              <a:rect l="l" t="t" r="r" b="b"/>
              <a:pathLst>
                <a:path w="2712720" h="1838325">
                  <a:moveTo>
                    <a:pt x="0" y="0"/>
                  </a:moveTo>
                  <a:lnTo>
                    <a:pt x="2712326" y="0"/>
                  </a:lnTo>
                  <a:lnTo>
                    <a:pt x="2712326" y="1838020"/>
                  </a:lnTo>
                  <a:lnTo>
                    <a:pt x="0" y="18380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932" y="2628887"/>
              <a:ext cx="2712326" cy="18380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90932" y="2628887"/>
              <a:ext cx="2712720" cy="1838325"/>
            </a:xfrm>
            <a:custGeom>
              <a:avLst/>
              <a:gdLst/>
              <a:ahLst/>
              <a:cxnLst/>
              <a:rect l="l" t="t" r="r" b="b"/>
              <a:pathLst>
                <a:path w="2712720" h="1838325">
                  <a:moveTo>
                    <a:pt x="0" y="0"/>
                  </a:moveTo>
                  <a:lnTo>
                    <a:pt x="2712326" y="0"/>
                  </a:lnTo>
                  <a:lnTo>
                    <a:pt x="2712326" y="1838020"/>
                  </a:lnTo>
                  <a:lnTo>
                    <a:pt x="0" y="18380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17360" y="4713846"/>
            <a:ext cx="2600325" cy="1768475"/>
            <a:chOff x="417360" y="4713846"/>
            <a:chExt cx="2600325" cy="1768475"/>
          </a:xfrm>
        </p:grpSpPr>
        <p:sp>
          <p:nvSpPr>
            <p:cNvPr id="9" name="object 9" descr=""/>
            <p:cNvSpPr/>
            <p:nvPr/>
          </p:nvSpPr>
          <p:spPr>
            <a:xfrm>
              <a:off x="431647" y="4728133"/>
              <a:ext cx="2571750" cy="1739900"/>
            </a:xfrm>
            <a:custGeom>
              <a:avLst/>
              <a:gdLst/>
              <a:ahLst/>
              <a:cxnLst/>
              <a:rect l="l" t="t" r="r" b="b"/>
              <a:pathLst>
                <a:path w="2571750" h="1739900">
                  <a:moveTo>
                    <a:pt x="0" y="0"/>
                  </a:moveTo>
                  <a:lnTo>
                    <a:pt x="2571610" y="0"/>
                  </a:lnTo>
                  <a:lnTo>
                    <a:pt x="2571610" y="1739620"/>
                  </a:lnTo>
                  <a:lnTo>
                    <a:pt x="0" y="17396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647" y="4728133"/>
              <a:ext cx="2571610" cy="173962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31647" y="4728133"/>
              <a:ext cx="2571750" cy="1739900"/>
            </a:xfrm>
            <a:custGeom>
              <a:avLst/>
              <a:gdLst/>
              <a:ahLst/>
              <a:cxnLst/>
              <a:rect l="l" t="t" r="r" b="b"/>
              <a:pathLst>
                <a:path w="2571750" h="1739900">
                  <a:moveTo>
                    <a:pt x="0" y="0"/>
                  </a:moveTo>
                  <a:lnTo>
                    <a:pt x="2571610" y="0"/>
                  </a:lnTo>
                  <a:lnTo>
                    <a:pt x="2571610" y="1739620"/>
                  </a:lnTo>
                  <a:lnTo>
                    <a:pt x="0" y="17396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8914663" y="2430602"/>
            <a:ext cx="2981325" cy="1997075"/>
            <a:chOff x="8914663" y="2430602"/>
            <a:chExt cx="2981325" cy="1997075"/>
          </a:xfrm>
        </p:grpSpPr>
        <p:sp>
          <p:nvSpPr>
            <p:cNvPr id="13" name="object 13" descr=""/>
            <p:cNvSpPr/>
            <p:nvPr/>
          </p:nvSpPr>
          <p:spPr>
            <a:xfrm>
              <a:off x="8928951" y="2444889"/>
              <a:ext cx="2952750" cy="1968500"/>
            </a:xfrm>
            <a:custGeom>
              <a:avLst/>
              <a:gdLst/>
              <a:ahLst/>
              <a:cxnLst/>
              <a:rect l="l" t="t" r="r" b="b"/>
              <a:pathLst>
                <a:path w="2952750" h="1968500">
                  <a:moveTo>
                    <a:pt x="0" y="0"/>
                  </a:moveTo>
                  <a:lnTo>
                    <a:pt x="2952330" y="0"/>
                  </a:lnTo>
                  <a:lnTo>
                    <a:pt x="2952330" y="1968220"/>
                  </a:lnTo>
                  <a:lnTo>
                    <a:pt x="0" y="19682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8951" y="2444889"/>
              <a:ext cx="2952330" cy="196822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928951" y="2444889"/>
              <a:ext cx="2952750" cy="1968500"/>
            </a:xfrm>
            <a:custGeom>
              <a:avLst/>
              <a:gdLst/>
              <a:ahLst/>
              <a:cxnLst/>
              <a:rect l="l" t="t" r="r" b="b"/>
              <a:pathLst>
                <a:path w="2952750" h="1968500">
                  <a:moveTo>
                    <a:pt x="0" y="0"/>
                  </a:moveTo>
                  <a:lnTo>
                    <a:pt x="2952330" y="0"/>
                  </a:lnTo>
                  <a:lnTo>
                    <a:pt x="2952330" y="1968220"/>
                  </a:lnTo>
                  <a:lnTo>
                    <a:pt x="0" y="19682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8910573" y="4713846"/>
            <a:ext cx="2981325" cy="1997075"/>
            <a:chOff x="8910573" y="4713846"/>
            <a:chExt cx="2981325" cy="1997075"/>
          </a:xfrm>
        </p:grpSpPr>
        <p:sp>
          <p:nvSpPr>
            <p:cNvPr id="17" name="object 17" descr=""/>
            <p:cNvSpPr/>
            <p:nvPr/>
          </p:nvSpPr>
          <p:spPr>
            <a:xfrm>
              <a:off x="8924861" y="4728133"/>
              <a:ext cx="2952750" cy="1968500"/>
            </a:xfrm>
            <a:custGeom>
              <a:avLst/>
              <a:gdLst/>
              <a:ahLst/>
              <a:cxnLst/>
              <a:rect l="l" t="t" r="r" b="b"/>
              <a:pathLst>
                <a:path w="2952750" h="1968500">
                  <a:moveTo>
                    <a:pt x="0" y="0"/>
                  </a:moveTo>
                  <a:lnTo>
                    <a:pt x="2952330" y="0"/>
                  </a:lnTo>
                  <a:lnTo>
                    <a:pt x="2952330" y="1968220"/>
                  </a:lnTo>
                  <a:lnTo>
                    <a:pt x="0" y="19682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4861" y="4728133"/>
              <a:ext cx="2952330" cy="196822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924861" y="4728133"/>
              <a:ext cx="2952750" cy="1968500"/>
            </a:xfrm>
            <a:custGeom>
              <a:avLst/>
              <a:gdLst/>
              <a:ahLst/>
              <a:cxnLst/>
              <a:rect l="l" t="t" r="r" b="b"/>
              <a:pathLst>
                <a:path w="2952750" h="1968500">
                  <a:moveTo>
                    <a:pt x="0" y="0"/>
                  </a:moveTo>
                  <a:lnTo>
                    <a:pt x="2952330" y="0"/>
                  </a:lnTo>
                  <a:lnTo>
                    <a:pt x="2952330" y="1968220"/>
                  </a:lnTo>
                  <a:lnTo>
                    <a:pt x="0" y="19682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8910573" y="260300"/>
            <a:ext cx="2985135" cy="1999614"/>
            <a:chOff x="8910573" y="260300"/>
            <a:chExt cx="2985135" cy="1999614"/>
          </a:xfrm>
        </p:grpSpPr>
        <p:sp>
          <p:nvSpPr>
            <p:cNvPr id="21" name="object 21" descr=""/>
            <p:cNvSpPr/>
            <p:nvPr/>
          </p:nvSpPr>
          <p:spPr>
            <a:xfrm>
              <a:off x="8924861" y="274587"/>
              <a:ext cx="2956560" cy="1971039"/>
            </a:xfrm>
            <a:custGeom>
              <a:avLst/>
              <a:gdLst/>
              <a:ahLst/>
              <a:cxnLst/>
              <a:rect l="l" t="t" r="r" b="b"/>
              <a:pathLst>
                <a:path w="2956559" h="1971039">
                  <a:moveTo>
                    <a:pt x="0" y="0"/>
                  </a:moveTo>
                  <a:lnTo>
                    <a:pt x="2956407" y="0"/>
                  </a:lnTo>
                  <a:lnTo>
                    <a:pt x="2956407" y="1970938"/>
                  </a:lnTo>
                  <a:lnTo>
                    <a:pt x="0" y="197093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4861" y="274587"/>
              <a:ext cx="2956407" cy="197093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924861" y="274587"/>
              <a:ext cx="2956560" cy="1971039"/>
            </a:xfrm>
            <a:custGeom>
              <a:avLst/>
              <a:gdLst/>
              <a:ahLst/>
              <a:cxnLst/>
              <a:rect l="l" t="t" r="r" b="b"/>
              <a:pathLst>
                <a:path w="2956559" h="1971039">
                  <a:moveTo>
                    <a:pt x="0" y="0"/>
                  </a:moveTo>
                  <a:lnTo>
                    <a:pt x="2956407" y="0"/>
                  </a:lnTo>
                  <a:lnTo>
                    <a:pt x="2956407" y="1970938"/>
                  </a:lnTo>
                  <a:lnTo>
                    <a:pt x="0" y="197093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4A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296437" y="471897"/>
            <a:ext cx="2479675" cy="1866900"/>
            <a:chOff x="296437" y="471897"/>
            <a:chExt cx="2479675" cy="1866900"/>
          </a:xfrm>
        </p:grpSpPr>
        <p:sp>
          <p:nvSpPr>
            <p:cNvPr id="25" name="object 25" descr=""/>
            <p:cNvSpPr/>
            <p:nvPr/>
          </p:nvSpPr>
          <p:spPr>
            <a:xfrm>
              <a:off x="310724" y="486185"/>
              <a:ext cx="2451100" cy="1838325"/>
            </a:xfrm>
            <a:custGeom>
              <a:avLst/>
              <a:gdLst/>
              <a:ahLst/>
              <a:cxnLst/>
              <a:rect l="l" t="t" r="r" b="b"/>
              <a:pathLst>
                <a:path w="2451100" h="1838325">
                  <a:moveTo>
                    <a:pt x="0" y="0"/>
                  </a:moveTo>
                  <a:lnTo>
                    <a:pt x="2450706" y="0"/>
                  </a:lnTo>
                  <a:lnTo>
                    <a:pt x="2450706" y="1838020"/>
                  </a:lnTo>
                  <a:lnTo>
                    <a:pt x="0" y="18380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724" y="486185"/>
              <a:ext cx="2450706" cy="183802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10724" y="486185"/>
              <a:ext cx="2451100" cy="1838325"/>
            </a:xfrm>
            <a:custGeom>
              <a:avLst/>
              <a:gdLst/>
              <a:ahLst/>
              <a:cxnLst/>
              <a:rect l="l" t="t" r="r" b="b"/>
              <a:pathLst>
                <a:path w="2451100" h="1838325">
                  <a:moveTo>
                    <a:pt x="0" y="0"/>
                  </a:moveTo>
                  <a:lnTo>
                    <a:pt x="2450706" y="0"/>
                  </a:lnTo>
                  <a:lnTo>
                    <a:pt x="2450706" y="1838020"/>
                  </a:lnTo>
                  <a:lnTo>
                    <a:pt x="0" y="183802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99A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603758" y="688073"/>
            <a:ext cx="15373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Colombian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bunuelos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(fried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03758" y="1236713"/>
            <a:ext cx="1931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cheese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bread)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 spc="-10">
                <a:latin typeface="Arial"/>
                <a:cs typeface="Arial"/>
              </a:rPr>
              <a:t>natilla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8456624" y="1198055"/>
            <a:ext cx="287020" cy="90805"/>
            <a:chOff x="8456624" y="1198055"/>
            <a:chExt cx="287020" cy="90805"/>
          </a:xfrm>
        </p:grpSpPr>
        <p:sp>
          <p:nvSpPr>
            <p:cNvPr id="31" name="object 31" descr=""/>
            <p:cNvSpPr/>
            <p:nvPr/>
          </p:nvSpPr>
          <p:spPr>
            <a:xfrm>
              <a:off x="8456624" y="1243305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 h="0">
                  <a:moveTo>
                    <a:pt x="0" y="0"/>
                  </a:moveTo>
                  <a:lnTo>
                    <a:pt x="277442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3105" y="1198055"/>
              <a:ext cx="90487" cy="90487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3341789" y="3114408"/>
            <a:ext cx="23749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Argentina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shoots </a:t>
            </a:r>
            <a:r>
              <a:rPr dirty="0" sz="1800">
                <a:latin typeface="Arial"/>
                <a:cs typeface="Arial"/>
              </a:rPr>
              <a:t>fireworks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midnight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celebrate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Christmas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173959" y="4009567"/>
            <a:ext cx="306070" cy="252729"/>
            <a:chOff x="3173959" y="4009567"/>
            <a:chExt cx="306070" cy="252729"/>
          </a:xfrm>
        </p:grpSpPr>
        <p:sp>
          <p:nvSpPr>
            <p:cNvPr id="35" name="object 35" descr=""/>
            <p:cNvSpPr/>
            <p:nvPr/>
          </p:nvSpPr>
          <p:spPr>
            <a:xfrm>
              <a:off x="3183484" y="4216615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 h="0">
                  <a:moveTo>
                    <a:pt x="286434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3959" y="4171365"/>
              <a:ext cx="90488" cy="9048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469919" y="4009567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w="0" h="207645">
                  <a:moveTo>
                    <a:pt x="0" y="207048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2179" y="4439704"/>
            <a:ext cx="2316467" cy="2316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22960" y="1641957"/>
            <a:ext cx="1264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Georgia"/>
                <a:cs typeface="Georgia"/>
              </a:rPr>
              <a:t>MEXICO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5470" y="4861255"/>
            <a:ext cx="2914650" cy="19431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5470" y="2795803"/>
            <a:ext cx="2914650" cy="19431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5470" y="744857"/>
            <a:ext cx="2914650" cy="19431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55004" y="4923040"/>
            <a:ext cx="236283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Posadas: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Families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go </a:t>
            </a:r>
            <a:r>
              <a:rPr dirty="0" sz="1800">
                <a:latin typeface="Arial"/>
                <a:cs typeface="Arial"/>
              </a:rPr>
              <a:t>around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singing</a:t>
            </a:r>
            <a:r>
              <a:rPr dirty="0" sz="1800" spc="-25">
                <a:latin typeface="Arial"/>
                <a:cs typeface="Arial"/>
              </a:rPr>
              <a:t> and </a:t>
            </a:r>
            <a:r>
              <a:rPr dirty="0" sz="1800">
                <a:latin typeface="Arial"/>
                <a:cs typeface="Arial"/>
              </a:rPr>
              <a:t>playing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Joseph’s journey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Bethlehem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give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birth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Jesus.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581338" y="5160416"/>
            <a:ext cx="287020" cy="90805"/>
            <a:chOff x="8581338" y="5160416"/>
            <a:chExt cx="287020" cy="90805"/>
          </a:xfrm>
        </p:grpSpPr>
        <p:sp>
          <p:nvSpPr>
            <p:cNvPr id="8" name="object 8" descr=""/>
            <p:cNvSpPr/>
            <p:nvPr/>
          </p:nvSpPr>
          <p:spPr>
            <a:xfrm>
              <a:off x="8581338" y="5205666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 h="0">
                  <a:moveTo>
                    <a:pt x="0" y="0"/>
                  </a:moveTo>
                  <a:lnTo>
                    <a:pt x="277442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7819" y="5160416"/>
              <a:ext cx="90487" cy="9048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176727" y="2919907"/>
            <a:ext cx="195516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Parrandas: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small </a:t>
            </a:r>
            <a:r>
              <a:rPr dirty="0" sz="1800">
                <a:latin typeface="Arial"/>
                <a:cs typeface="Arial"/>
              </a:rPr>
              <a:t>group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friends </a:t>
            </a:r>
            <a:r>
              <a:rPr dirty="0" sz="1800">
                <a:latin typeface="Arial"/>
                <a:cs typeface="Arial"/>
              </a:rPr>
              <a:t>gather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surprise </a:t>
            </a:r>
            <a:r>
              <a:rPr dirty="0" sz="1800">
                <a:latin typeface="Arial"/>
                <a:cs typeface="Arial"/>
              </a:rPr>
              <a:t>another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0">
                <a:latin typeface="Arial"/>
                <a:cs typeface="Arial"/>
              </a:rPr>
              <a:t> carols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800" y="216230"/>
            <a:ext cx="2807449" cy="187163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9810" y="2541041"/>
            <a:ext cx="2807449" cy="186705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810" y="4861255"/>
            <a:ext cx="3561410" cy="175399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92500" y="1641957"/>
            <a:ext cx="20986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Georgia"/>
                <a:cs typeface="Georgia"/>
              </a:rPr>
              <a:t>PUERTO</a:t>
            </a:r>
            <a:r>
              <a:rPr dirty="0" sz="2400" spc="-45" b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Georgia"/>
                <a:cs typeface="Georgia"/>
              </a:rPr>
              <a:t>RICO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522542" y="4279620"/>
            <a:ext cx="90805" cy="494030"/>
            <a:chOff x="3522542" y="4279620"/>
            <a:chExt cx="90805" cy="494030"/>
          </a:xfrm>
        </p:grpSpPr>
        <p:sp>
          <p:nvSpPr>
            <p:cNvPr id="16" name="object 16" descr=""/>
            <p:cNvSpPr/>
            <p:nvPr/>
          </p:nvSpPr>
          <p:spPr>
            <a:xfrm>
              <a:off x="3567785" y="4279620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w="0" h="484504">
                  <a:moveTo>
                    <a:pt x="0" y="0"/>
                  </a:moveTo>
                  <a:lnTo>
                    <a:pt x="0" y="484136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2542" y="4682794"/>
              <a:ext cx="90486" cy="90487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6869" y="2495473"/>
            <a:ext cx="2718079" cy="18670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015" y="215658"/>
            <a:ext cx="18516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000000"/>
                </a:solidFill>
                <a:latin typeface="Georgia"/>
                <a:cs typeface="Georgia"/>
              </a:rPr>
              <a:t>NICARAGUA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397648" y="215658"/>
            <a:ext cx="1223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Georgia"/>
                <a:cs typeface="Georgia"/>
              </a:rPr>
              <a:t>ESPAÑA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60" y="391251"/>
            <a:ext cx="2982010" cy="18174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760" y="2434996"/>
            <a:ext cx="2982010" cy="19880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612" y="4578921"/>
            <a:ext cx="2982010" cy="20653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9219" y="622085"/>
            <a:ext cx="2807449" cy="18624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61703" y="2580195"/>
            <a:ext cx="2394978" cy="220322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4676" y="5025250"/>
            <a:ext cx="2876550" cy="159067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978414" y="4971440"/>
            <a:ext cx="243903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Nicaraaguans </a:t>
            </a:r>
            <a:r>
              <a:rPr dirty="0" sz="1800" spc="-10">
                <a:latin typeface="Arial"/>
                <a:cs typeface="Arial"/>
              </a:rPr>
              <a:t>celebrate </a:t>
            </a:r>
            <a:r>
              <a:rPr dirty="0" sz="1800">
                <a:latin typeface="Arial"/>
                <a:cs typeface="Arial"/>
              </a:rPr>
              <a:t>“La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Purisima”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Immaculate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sing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house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house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515955" y="5790539"/>
            <a:ext cx="332740" cy="90805"/>
            <a:chOff x="3515955" y="5790539"/>
            <a:chExt cx="332740" cy="90805"/>
          </a:xfrm>
        </p:grpSpPr>
        <p:sp>
          <p:nvSpPr>
            <p:cNvPr id="12" name="object 12" descr=""/>
            <p:cNvSpPr/>
            <p:nvPr/>
          </p:nvSpPr>
          <p:spPr>
            <a:xfrm>
              <a:off x="3525480" y="5835789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 h="0">
                  <a:moveTo>
                    <a:pt x="323165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5955" y="5790539"/>
              <a:ext cx="90487" cy="90487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693524" y="2512733"/>
            <a:ext cx="337883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Epiphany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“Fiesta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tres </a:t>
            </a:r>
            <a:r>
              <a:rPr dirty="0" sz="1800">
                <a:latin typeface="Arial"/>
                <a:cs typeface="Arial"/>
              </a:rPr>
              <a:t>Reyes Magos” is </a:t>
            </a:r>
            <a:r>
              <a:rPr dirty="0" sz="1800" spc="-10">
                <a:latin typeface="Arial"/>
                <a:cs typeface="Arial"/>
              </a:rPr>
              <a:t>celebrated </a:t>
            </a:r>
            <a:r>
              <a:rPr dirty="0" sz="1800">
                <a:latin typeface="Arial"/>
                <a:cs typeface="Arial"/>
              </a:rPr>
              <a:t>where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kids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their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shoues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windowsills,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balconies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Christmas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tree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be </a:t>
            </a:r>
            <a:r>
              <a:rPr dirty="0" sz="1800">
                <a:latin typeface="Arial"/>
                <a:cs typeface="Arial"/>
              </a:rPr>
              <a:t>filled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579663" y="4231500"/>
            <a:ext cx="243840" cy="1150620"/>
            <a:chOff x="8579663" y="4231500"/>
            <a:chExt cx="243840" cy="1150620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89188" y="5291035"/>
              <a:ext cx="234203" cy="9048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589188" y="4231500"/>
              <a:ext cx="0" cy="1106170"/>
            </a:xfrm>
            <a:custGeom>
              <a:avLst/>
              <a:gdLst/>
              <a:ahLst/>
              <a:cxnLst/>
              <a:rect l="l" t="t" r="r" b="b"/>
              <a:pathLst>
                <a:path w="0" h="1106170">
                  <a:moveTo>
                    <a:pt x="0" y="0"/>
                  </a:moveTo>
                  <a:lnTo>
                    <a:pt x="0" y="1106042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79302" y="791813"/>
            <a:ext cx="3275266" cy="1416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2025-09-04T17:18:49Z</dcterms:created>
  <dcterms:modified xsi:type="dcterms:W3CDTF">2025-09-04T17:18:49Z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  <property fmtid="{D5CDD505-2E9C-101B-9397-08002B2CF9AE}" pid="4" name="Producer">
    <vt:lpwstr>3-Heights(TM) PDF Security Shell 4.8.25.2 (http://www.pdf-tools.com)</vt:lpwstr>
  </property>
</Properties>
</file>