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1014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603ba8c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603ba8c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03ba8c0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603ba8c0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603ba8c0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603ba8c0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9500" y="0"/>
            <a:ext cx="8520600" cy="11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School: Class Intro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9500" y="1009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chemeClr val="dk1"/>
                </a:solidFill>
              </a:rPr>
              <a:t>La pregunta del día</a:t>
            </a:r>
            <a:endParaRPr sz="3500" i="1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638" y="1860225"/>
            <a:ext cx="1814312" cy="290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9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189975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¿Qué te gusta hacer en el verano?</a:t>
            </a:r>
            <a:endParaRPr sz="420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1004775"/>
            <a:ext cx="8520600" cy="11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 gusta _______.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5" y="1907350"/>
            <a:ext cx="2287984" cy="18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338" y="1798587"/>
            <a:ext cx="2401550" cy="18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737174"/>
            <a:ext cx="2185459" cy="20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96825" y="3788575"/>
            <a:ext cx="1837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nadar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566750" y="3788575"/>
            <a:ext cx="2069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jugar deportes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745825" y="3679825"/>
            <a:ext cx="1837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acampar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087200" y="3788575"/>
            <a:ext cx="18378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leer un libro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3700" y="1737175"/>
            <a:ext cx="24003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311700" y="28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</a:t>
            </a:r>
            <a:r>
              <a:rPr lang="en" i="1"/>
              <a:t>Pregunta del día</a:t>
            </a:r>
            <a:r>
              <a:rPr lang="en"/>
              <a:t>: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311700" y="1079200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00"/>
                </a:solidFill>
              </a:rPr>
              <a:t>– keep it “low stress”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00"/>
                </a:solidFill>
              </a:rPr>
              <a:t>– use pictures to support text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00"/>
                </a:solidFill>
              </a:rPr>
              <a:t>– students love “tally mark” questions 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00"/>
                </a:solidFill>
              </a:rPr>
              <a:t>– incorporate questions that review old vocabulary</a:t>
            </a:r>
            <a:endParaRPr sz="2900">
              <a:solidFill>
                <a:srgbClr val="000000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100" y="2508125"/>
            <a:ext cx="1289749" cy="10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358675" y="357050"/>
            <a:ext cx="85206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non-traditional assessment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311700" y="1049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Parte Tres: La ropa (con repaso de adjetivos y colores)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50" y="1689700"/>
            <a:ext cx="3169900" cy="31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311700" y="1842350"/>
            <a:ext cx="4470000" cy="25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Students read an “eye- witness account” of a car thief.  They then draw the car thief according to the description in Spanish.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Middle School: Class Intro</vt:lpstr>
      <vt:lpstr>¿Qué te gusta hacer en el verano?</vt:lpstr>
      <vt:lpstr>Tips for Pregunta del día:</vt:lpstr>
      <vt:lpstr>A non-traditional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Lindsey Stapel</dc:creator>
  <cp:lastModifiedBy>Lindsey Stapel</cp:lastModifiedBy>
  <cp:revision>1</cp:revision>
  <dcterms:modified xsi:type="dcterms:W3CDTF">2025-08-12T18:38:38Z</dcterms:modified>
</cp:coreProperties>
</file>