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Fredoka" panose="020B0604020202020204" charset="0"/>
      <p:regular r:id="rId18"/>
    </p:embeddedFont>
    <p:embeddedFont>
      <p:font typeface="Poppins" panose="00000500000000000000" pitchFamily="2" charset="0"/>
      <p:regular r:id="rId19"/>
    </p:embeddedFont>
    <p:embeddedFont>
      <p:font typeface="Poppins Bold" panose="00000800000000000000" charset="0"/>
      <p:regular r:id="rId20"/>
    </p:embeddedFont>
    <p:embeddedFont>
      <p:font typeface="Poppins Bold Italics" panose="020B0604020202020204" charset="0"/>
      <p:regular r:id="rId21"/>
    </p:embeddedFont>
    <p:embeddedFont>
      <p:font typeface="Poppins Italics" panose="020B0604020202020204" charset="0"/>
      <p:regular r:id="rId22"/>
    </p:embeddedFont>
    <p:embeddedFont>
      <p:font typeface="Roboto" panose="02000000000000000000" pitchFamily="2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56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-2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tura Texas" userId="28a19e1200e037bf" providerId="LiveId" clId="{8BD1485B-FA59-409C-82B5-0C6B08378D18}"/>
    <pc:docChg chg="modSld">
      <pc:chgData name="Futura Texas" userId="28a19e1200e037bf" providerId="LiveId" clId="{8BD1485B-FA59-409C-82B5-0C6B08378D18}" dt="2025-09-09T20:46:52.085" v="29" actId="20577"/>
      <pc:docMkLst>
        <pc:docMk/>
      </pc:docMkLst>
      <pc:sldChg chg="modSp mod">
        <pc:chgData name="Futura Texas" userId="28a19e1200e037bf" providerId="LiveId" clId="{8BD1485B-FA59-409C-82B5-0C6B08378D18}" dt="2025-09-09T20:46:52.085" v="29" actId="20577"/>
        <pc:sldMkLst>
          <pc:docMk/>
          <pc:sldMk cId="0" sldId="257"/>
        </pc:sldMkLst>
        <pc:spChg chg="mod">
          <ac:chgData name="Futura Texas" userId="28a19e1200e037bf" providerId="LiveId" clId="{8BD1485B-FA59-409C-82B5-0C6B08378D18}" dt="2025-09-09T20:46:52.085" v="29" actId="20577"/>
          <ac:spMkLst>
            <pc:docMk/>
            <pc:sldMk cId="0" sldId="257"/>
            <ac:spMk id="7" creationId="{00000000-0000-0000-0000-000000000000}"/>
          </ac:spMkLst>
        </pc:spChg>
      </pc:sldChg>
      <pc:sldChg chg="modSp mod">
        <pc:chgData name="Futura Texas" userId="28a19e1200e037bf" providerId="LiveId" clId="{8BD1485B-FA59-409C-82B5-0C6B08378D18}" dt="2025-09-09T14:07:39.256" v="0" actId="207"/>
        <pc:sldMkLst>
          <pc:docMk/>
          <pc:sldMk cId="0" sldId="263"/>
        </pc:sldMkLst>
        <pc:spChg chg="mod">
          <ac:chgData name="Futura Texas" userId="28a19e1200e037bf" providerId="LiveId" clId="{8BD1485B-FA59-409C-82B5-0C6B08378D18}" dt="2025-09-09T14:07:39.256" v="0" actId="207"/>
          <ac:spMkLst>
            <pc:docMk/>
            <pc:sldMk cId="0" sldId="263"/>
            <ac:spMk id="9" creationId="{00000000-0000-0000-0000-000000000000}"/>
          </ac:spMkLst>
        </pc:spChg>
      </pc:sldChg>
      <pc:sldChg chg="modSp mod">
        <pc:chgData name="Futura Texas" userId="28a19e1200e037bf" providerId="LiveId" clId="{8BD1485B-FA59-409C-82B5-0C6B08378D18}" dt="2025-09-09T14:07:43.792" v="1" actId="207"/>
        <pc:sldMkLst>
          <pc:docMk/>
          <pc:sldMk cId="0" sldId="264"/>
        </pc:sldMkLst>
        <pc:spChg chg="mod">
          <ac:chgData name="Futura Texas" userId="28a19e1200e037bf" providerId="LiveId" clId="{8BD1485B-FA59-409C-82B5-0C6B08378D18}" dt="2025-09-09T14:07:43.792" v="1" actId="207"/>
          <ac:spMkLst>
            <pc:docMk/>
            <pc:sldMk cId="0" sldId="264"/>
            <ac:spMk id="10" creationId="{00000000-0000-0000-0000-000000000000}"/>
          </ac:spMkLst>
        </pc:spChg>
      </pc:sldChg>
    </pc:docChg>
  </pc:docChgLst>
  <pc:docChgLst>
    <pc:chgData name="Futura Texas" userId="28a19e1200e037bf" providerId="LiveId" clId="{3E626ABF-EED0-4635-975C-2C406EA619E1}"/>
    <pc:docChg chg="modSld">
      <pc:chgData name="Futura Texas" userId="28a19e1200e037bf" providerId="LiveId" clId="{3E626ABF-EED0-4635-975C-2C406EA619E1}" dt="2025-08-19T17:15:28.496" v="7" actId="14100"/>
      <pc:docMkLst>
        <pc:docMk/>
      </pc:docMkLst>
      <pc:sldChg chg="modSp mod">
        <pc:chgData name="Futura Texas" userId="28a19e1200e037bf" providerId="LiveId" clId="{3E626ABF-EED0-4635-975C-2C406EA619E1}" dt="2025-08-19T17:15:01.652" v="0" actId="14100"/>
        <pc:sldMkLst>
          <pc:docMk/>
          <pc:sldMk cId="0" sldId="259"/>
        </pc:sldMkLst>
        <pc:spChg chg="mod">
          <ac:chgData name="Futura Texas" userId="28a19e1200e037bf" providerId="LiveId" clId="{3E626ABF-EED0-4635-975C-2C406EA619E1}" dt="2025-08-19T17:15:01.652" v="0" actId="14100"/>
          <ac:spMkLst>
            <pc:docMk/>
            <pc:sldMk cId="0" sldId="259"/>
            <ac:spMk id="6" creationId="{00000000-0000-0000-0000-000000000000}"/>
          </ac:spMkLst>
        </pc:spChg>
      </pc:sldChg>
      <pc:sldChg chg="modSp mod">
        <pc:chgData name="Futura Texas" userId="28a19e1200e037bf" providerId="LiveId" clId="{3E626ABF-EED0-4635-975C-2C406EA619E1}" dt="2025-08-19T17:15:07.419" v="1" actId="14100"/>
        <pc:sldMkLst>
          <pc:docMk/>
          <pc:sldMk cId="0" sldId="261"/>
        </pc:sldMkLst>
        <pc:spChg chg="mod">
          <ac:chgData name="Futura Texas" userId="28a19e1200e037bf" providerId="LiveId" clId="{3E626ABF-EED0-4635-975C-2C406EA619E1}" dt="2025-08-19T17:15:07.419" v="1" actId="14100"/>
          <ac:spMkLst>
            <pc:docMk/>
            <pc:sldMk cId="0" sldId="261"/>
            <ac:spMk id="7" creationId="{00000000-0000-0000-0000-000000000000}"/>
          </ac:spMkLst>
        </pc:spChg>
      </pc:sldChg>
      <pc:sldChg chg="modSp mod">
        <pc:chgData name="Futura Texas" userId="28a19e1200e037bf" providerId="LiveId" clId="{3E626ABF-EED0-4635-975C-2C406EA619E1}" dt="2025-08-19T17:15:14.059" v="3" actId="14100"/>
        <pc:sldMkLst>
          <pc:docMk/>
          <pc:sldMk cId="0" sldId="262"/>
        </pc:sldMkLst>
        <pc:spChg chg="mod">
          <ac:chgData name="Futura Texas" userId="28a19e1200e037bf" providerId="LiveId" clId="{3E626ABF-EED0-4635-975C-2C406EA619E1}" dt="2025-08-19T17:15:11.875" v="2" actId="14100"/>
          <ac:spMkLst>
            <pc:docMk/>
            <pc:sldMk cId="0" sldId="262"/>
            <ac:spMk id="7" creationId="{00000000-0000-0000-0000-000000000000}"/>
          </ac:spMkLst>
        </pc:spChg>
        <pc:spChg chg="mod">
          <ac:chgData name="Futura Texas" userId="28a19e1200e037bf" providerId="LiveId" clId="{3E626ABF-EED0-4635-975C-2C406EA619E1}" dt="2025-08-19T17:15:14.059" v="3" actId="14100"/>
          <ac:spMkLst>
            <pc:docMk/>
            <pc:sldMk cId="0" sldId="262"/>
            <ac:spMk id="8" creationId="{00000000-0000-0000-0000-000000000000}"/>
          </ac:spMkLst>
        </pc:spChg>
      </pc:sldChg>
      <pc:sldChg chg="modSp mod">
        <pc:chgData name="Futura Texas" userId="28a19e1200e037bf" providerId="LiveId" clId="{3E626ABF-EED0-4635-975C-2C406EA619E1}" dt="2025-08-19T17:15:23.127" v="6" actId="14100"/>
        <pc:sldMkLst>
          <pc:docMk/>
          <pc:sldMk cId="0" sldId="263"/>
        </pc:sldMkLst>
        <pc:spChg chg="mod">
          <ac:chgData name="Futura Texas" userId="28a19e1200e037bf" providerId="LiveId" clId="{3E626ABF-EED0-4635-975C-2C406EA619E1}" dt="2025-08-19T17:15:20.640" v="5" actId="1076"/>
          <ac:spMkLst>
            <pc:docMk/>
            <pc:sldMk cId="0" sldId="263"/>
            <ac:spMk id="8" creationId="{00000000-0000-0000-0000-000000000000}"/>
          </ac:spMkLst>
        </pc:spChg>
        <pc:spChg chg="mod">
          <ac:chgData name="Futura Texas" userId="28a19e1200e037bf" providerId="LiveId" clId="{3E626ABF-EED0-4635-975C-2C406EA619E1}" dt="2025-08-19T17:15:23.127" v="6" actId="14100"/>
          <ac:spMkLst>
            <pc:docMk/>
            <pc:sldMk cId="0" sldId="263"/>
            <ac:spMk id="9" creationId="{00000000-0000-0000-0000-000000000000}"/>
          </ac:spMkLst>
        </pc:spChg>
      </pc:sldChg>
      <pc:sldChg chg="modSp mod">
        <pc:chgData name="Futura Texas" userId="28a19e1200e037bf" providerId="LiveId" clId="{3E626ABF-EED0-4635-975C-2C406EA619E1}" dt="2025-08-19T17:15:28.496" v="7" actId="14100"/>
        <pc:sldMkLst>
          <pc:docMk/>
          <pc:sldMk cId="0" sldId="264"/>
        </pc:sldMkLst>
        <pc:spChg chg="mod">
          <ac:chgData name="Futura Texas" userId="28a19e1200e037bf" providerId="LiveId" clId="{3E626ABF-EED0-4635-975C-2C406EA619E1}" dt="2025-08-19T17:15:28.496" v="7" actId="14100"/>
          <ac:spMkLst>
            <pc:docMk/>
            <pc:sldMk cId="0" sldId="264"/>
            <ac:spMk id="10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sv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19910" y="6240639"/>
            <a:ext cx="6139390" cy="3471546"/>
          </a:xfrm>
          <a:custGeom>
            <a:avLst/>
            <a:gdLst/>
            <a:ahLst/>
            <a:cxnLst/>
            <a:rect l="l" t="t" r="r" b="b"/>
            <a:pathLst>
              <a:path w="6139390" h="3471546">
                <a:moveTo>
                  <a:pt x="0" y="0"/>
                </a:moveTo>
                <a:lnTo>
                  <a:pt x="6139390" y="0"/>
                </a:lnTo>
                <a:lnTo>
                  <a:pt x="6139390" y="3471546"/>
                </a:lnTo>
                <a:lnTo>
                  <a:pt x="0" y="3471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659260" y="-264531"/>
            <a:ext cx="6307870" cy="3566814"/>
          </a:xfrm>
          <a:custGeom>
            <a:avLst/>
            <a:gdLst/>
            <a:ahLst/>
            <a:cxnLst/>
            <a:rect l="l" t="t" r="r" b="b"/>
            <a:pathLst>
              <a:path w="6307870" h="3566814">
                <a:moveTo>
                  <a:pt x="0" y="0"/>
                </a:moveTo>
                <a:lnTo>
                  <a:pt x="6307870" y="0"/>
                </a:lnTo>
                <a:lnTo>
                  <a:pt x="6307870" y="3566814"/>
                </a:lnTo>
                <a:lnTo>
                  <a:pt x="0" y="3566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85972" y="-264531"/>
            <a:ext cx="4246431" cy="2586462"/>
          </a:xfrm>
          <a:custGeom>
            <a:avLst/>
            <a:gdLst/>
            <a:ahLst/>
            <a:cxnLst/>
            <a:rect l="l" t="t" r="r" b="b"/>
            <a:pathLst>
              <a:path w="4246431" h="2586462">
                <a:moveTo>
                  <a:pt x="0" y="0"/>
                </a:moveTo>
                <a:lnTo>
                  <a:pt x="4246431" y="0"/>
                </a:lnTo>
                <a:lnTo>
                  <a:pt x="4246431" y="2586462"/>
                </a:lnTo>
                <a:lnTo>
                  <a:pt x="0" y="2586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761345" y="574815"/>
            <a:ext cx="14765311" cy="9137371"/>
            <a:chOff x="0" y="0"/>
            <a:chExt cx="19687081" cy="121831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687081" cy="12183161"/>
            </a:xfrm>
            <a:custGeom>
              <a:avLst/>
              <a:gdLst/>
              <a:ahLst/>
              <a:cxnLst/>
              <a:rect l="l" t="t" r="r" b="b"/>
              <a:pathLst>
                <a:path w="19687081" h="12183161">
                  <a:moveTo>
                    <a:pt x="0" y="0"/>
                  </a:moveTo>
                  <a:lnTo>
                    <a:pt x="19687081" y="0"/>
                  </a:lnTo>
                  <a:lnTo>
                    <a:pt x="19687081" y="12183161"/>
                  </a:lnTo>
                  <a:lnTo>
                    <a:pt x="0" y="12183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6636" b="-88635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7"/>
            <p:cNvGrpSpPr/>
            <p:nvPr/>
          </p:nvGrpSpPr>
          <p:grpSpPr>
            <a:xfrm rot="-847417">
              <a:off x="12086722" y="3301026"/>
              <a:ext cx="2305965" cy="5581109"/>
              <a:chOff x="0" y="0"/>
              <a:chExt cx="455499" cy="110244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55499" cy="1102441"/>
              </a:xfrm>
              <a:custGeom>
                <a:avLst/>
                <a:gdLst/>
                <a:ahLst/>
                <a:cxnLst/>
                <a:rect l="l" t="t" r="r" b="b"/>
                <a:pathLst>
                  <a:path w="455499" h="1102441">
                    <a:moveTo>
                      <a:pt x="0" y="0"/>
                    </a:moveTo>
                    <a:lnTo>
                      <a:pt x="455499" y="0"/>
                    </a:lnTo>
                    <a:lnTo>
                      <a:pt x="455499" y="1102441"/>
                    </a:lnTo>
                    <a:lnTo>
                      <a:pt x="0" y="1102441"/>
                    </a:lnTo>
                    <a:close/>
                  </a:path>
                </a:pathLst>
              </a:custGeom>
              <a:solidFill>
                <a:srgbClr val="CAEEE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55499" cy="1150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-892008" y="7284639"/>
            <a:ext cx="6980795" cy="3947323"/>
          </a:xfrm>
          <a:custGeom>
            <a:avLst/>
            <a:gdLst/>
            <a:ahLst/>
            <a:cxnLst/>
            <a:rect l="l" t="t" r="r" b="b"/>
            <a:pathLst>
              <a:path w="6980795" h="3947323">
                <a:moveTo>
                  <a:pt x="0" y="0"/>
                </a:moveTo>
                <a:lnTo>
                  <a:pt x="6980795" y="0"/>
                </a:lnTo>
                <a:lnTo>
                  <a:pt x="6980795" y="3947322"/>
                </a:lnTo>
                <a:lnTo>
                  <a:pt x="0" y="394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-1892126" y="-264531"/>
            <a:ext cx="8981032" cy="4490516"/>
          </a:xfrm>
          <a:custGeom>
            <a:avLst/>
            <a:gdLst/>
            <a:ahLst/>
            <a:cxnLst/>
            <a:rect l="l" t="t" r="r" b="b"/>
            <a:pathLst>
              <a:path w="8981032" h="4490516">
                <a:moveTo>
                  <a:pt x="8981032" y="0"/>
                </a:moveTo>
                <a:lnTo>
                  <a:pt x="0" y="0"/>
                </a:lnTo>
                <a:lnTo>
                  <a:pt x="0" y="4490516"/>
                </a:lnTo>
                <a:lnTo>
                  <a:pt x="8981032" y="4490516"/>
                </a:lnTo>
                <a:lnTo>
                  <a:pt x="89810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07806" y="7760415"/>
            <a:ext cx="3204399" cy="1951770"/>
          </a:xfrm>
          <a:custGeom>
            <a:avLst/>
            <a:gdLst/>
            <a:ahLst/>
            <a:cxnLst/>
            <a:rect l="l" t="t" r="r" b="b"/>
            <a:pathLst>
              <a:path w="3204399" h="1951770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6687">
            <a:off x="13837804" y="4943119"/>
            <a:ext cx="3950782" cy="4683039"/>
          </a:xfrm>
          <a:custGeom>
            <a:avLst/>
            <a:gdLst/>
            <a:ahLst/>
            <a:cxnLst/>
            <a:rect l="l" t="t" r="r" b="b"/>
            <a:pathLst>
              <a:path w="3950782" h="4683039">
                <a:moveTo>
                  <a:pt x="0" y="0"/>
                </a:moveTo>
                <a:lnTo>
                  <a:pt x="3950782" y="0"/>
                </a:lnTo>
                <a:lnTo>
                  <a:pt x="3950782" y="4683039"/>
                </a:lnTo>
                <a:lnTo>
                  <a:pt x="0" y="46830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624389" y="271315"/>
            <a:ext cx="4815245" cy="1709412"/>
          </a:xfrm>
          <a:custGeom>
            <a:avLst/>
            <a:gdLst/>
            <a:ahLst/>
            <a:cxnLst/>
            <a:rect l="l" t="t" r="r" b="b"/>
            <a:pathLst>
              <a:path w="4815245" h="1709412">
                <a:moveTo>
                  <a:pt x="0" y="0"/>
                </a:moveTo>
                <a:lnTo>
                  <a:pt x="4815245" y="0"/>
                </a:lnTo>
                <a:lnTo>
                  <a:pt x="4815245" y="1709412"/>
                </a:lnTo>
                <a:lnTo>
                  <a:pt x="0" y="17094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 rot="-787823">
            <a:off x="4318603" y="4915279"/>
            <a:ext cx="9450619" cy="10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7793">
                <a:solidFill>
                  <a:srgbClr val="112838"/>
                </a:solidFill>
                <a:latin typeface="Fredoka"/>
                <a:ea typeface="Fredoka"/>
                <a:cs typeface="Fredoka"/>
                <a:sym typeface="Fredoka"/>
              </a:rPr>
              <a:t>¡VAMOS A VIAJAR!</a:t>
            </a:r>
          </a:p>
        </p:txBody>
      </p:sp>
      <p:sp>
        <p:nvSpPr>
          <p:cNvPr id="16" name="TextBox 16"/>
          <p:cNvSpPr txBox="1"/>
          <p:nvPr/>
        </p:nvSpPr>
        <p:spPr>
          <a:xfrm rot="-787823">
            <a:off x="5349321" y="6391184"/>
            <a:ext cx="8359130" cy="54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3"/>
              </a:lnSpc>
            </a:pPr>
            <a:r>
              <a:rPr lang="en-US" sz="3899">
                <a:solidFill>
                  <a:srgbClr val="112838"/>
                </a:solidFill>
                <a:latin typeface="Roboto"/>
                <a:ea typeface="Roboto"/>
                <a:cs typeface="Roboto"/>
                <a:sym typeface="Roboto"/>
              </a:rPr>
              <a:t>Let’s Travel!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78244" y="5026527"/>
            <a:ext cx="3487938" cy="4635134"/>
          </a:xfrm>
          <a:custGeom>
            <a:avLst/>
            <a:gdLst/>
            <a:ahLst/>
            <a:cxnLst/>
            <a:rect l="l" t="t" r="r" b="b"/>
            <a:pathLst>
              <a:path w="3487938" h="4635134">
                <a:moveTo>
                  <a:pt x="0" y="0"/>
                </a:moveTo>
                <a:lnTo>
                  <a:pt x="3487938" y="0"/>
                </a:lnTo>
                <a:lnTo>
                  <a:pt x="3487938" y="4635134"/>
                </a:lnTo>
                <a:lnTo>
                  <a:pt x="0" y="4635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034119" y="2617565"/>
            <a:ext cx="4608191" cy="7300105"/>
          </a:xfrm>
          <a:custGeom>
            <a:avLst/>
            <a:gdLst/>
            <a:ahLst/>
            <a:cxnLst/>
            <a:rect l="l" t="t" r="r" b="b"/>
            <a:pathLst>
              <a:path w="4608191" h="7300105">
                <a:moveTo>
                  <a:pt x="0" y="0"/>
                </a:moveTo>
                <a:lnTo>
                  <a:pt x="4608191" y="0"/>
                </a:lnTo>
                <a:lnTo>
                  <a:pt x="4608191" y="7300105"/>
                </a:lnTo>
                <a:lnTo>
                  <a:pt x="0" y="7300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87885" y="685109"/>
            <a:ext cx="5010130" cy="5099369"/>
          </a:xfrm>
          <a:custGeom>
            <a:avLst/>
            <a:gdLst/>
            <a:ahLst/>
            <a:cxnLst/>
            <a:rect l="l" t="t" r="r" b="b"/>
            <a:pathLst>
              <a:path w="5010130" h="5099369">
                <a:moveTo>
                  <a:pt x="0" y="0"/>
                </a:moveTo>
                <a:lnTo>
                  <a:pt x="5010129" y="0"/>
                </a:lnTo>
                <a:lnTo>
                  <a:pt x="5010129" y="5099369"/>
                </a:lnTo>
                <a:lnTo>
                  <a:pt x="0" y="5099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5216439" y="3870030"/>
            <a:ext cx="2761805" cy="3263580"/>
          </a:xfrm>
          <a:custGeom>
            <a:avLst/>
            <a:gdLst/>
            <a:ahLst/>
            <a:cxnLst/>
            <a:rect l="l" t="t" r="r" b="b"/>
            <a:pathLst>
              <a:path w="2761805" h="3263580">
                <a:moveTo>
                  <a:pt x="0" y="0"/>
                </a:moveTo>
                <a:lnTo>
                  <a:pt x="2761805" y="0"/>
                </a:lnTo>
                <a:lnTo>
                  <a:pt x="2761805" y="3263581"/>
                </a:lnTo>
                <a:lnTo>
                  <a:pt x="0" y="3263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459460" y="1947636"/>
            <a:ext cx="5713214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9"/>
              </a:lnSpc>
              <a:spcBef>
                <a:spcPct val="0"/>
              </a:spcBef>
            </a:pPr>
            <a:r>
              <a:rPr lang="en-US" sz="105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passport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6038850"/>
            <a:ext cx="7349773" cy="321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9"/>
              </a:lnSpc>
              <a:spcBef>
                <a:spcPct val="0"/>
              </a:spcBef>
            </a:pPr>
            <a:r>
              <a:rPr lang="en-US" sz="10599">
                <a:solidFill>
                  <a:srgbClr val="B7563B"/>
                </a:solidFill>
                <a:latin typeface="Fredoka"/>
                <a:ea typeface="Fredoka"/>
                <a:cs typeface="Fredoka"/>
                <a:sym typeface="Fredoka"/>
              </a:rPr>
              <a:t>el pasaporte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48223" y="7749635"/>
            <a:ext cx="14591553" cy="6667884"/>
            <a:chOff x="0" y="0"/>
            <a:chExt cx="2273988" cy="1039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73988" cy="1039141"/>
            </a:xfrm>
            <a:custGeom>
              <a:avLst/>
              <a:gdLst/>
              <a:ahLst/>
              <a:cxnLst/>
              <a:rect l="l" t="t" r="r" b="b"/>
              <a:pathLst>
                <a:path w="2273988" h="1039141">
                  <a:moveTo>
                    <a:pt x="1136994" y="0"/>
                  </a:moveTo>
                  <a:cubicBezTo>
                    <a:pt x="509049" y="0"/>
                    <a:pt x="0" y="232620"/>
                    <a:pt x="0" y="519571"/>
                  </a:cubicBezTo>
                  <a:cubicBezTo>
                    <a:pt x="0" y="806522"/>
                    <a:pt x="509049" y="1039141"/>
                    <a:pt x="1136994" y="1039141"/>
                  </a:cubicBezTo>
                  <a:cubicBezTo>
                    <a:pt x="1764938" y="1039141"/>
                    <a:pt x="2273988" y="806522"/>
                    <a:pt x="2273988" y="519571"/>
                  </a:cubicBezTo>
                  <a:cubicBezTo>
                    <a:pt x="2273988" y="232620"/>
                    <a:pt x="1764938" y="0"/>
                    <a:pt x="1136994" y="0"/>
                  </a:cubicBezTo>
                  <a:close/>
                </a:path>
              </a:pathLst>
            </a:custGeom>
            <a:solidFill>
              <a:srgbClr val="F6CFC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13186" y="49795"/>
              <a:ext cx="1847615" cy="891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3922490"/>
            <a:ext cx="16230600" cy="5335810"/>
          </a:xfrm>
          <a:custGeom>
            <a:avLst/>
            <a:gdLst/>
            <a:ahLst/>
            <a:cxnLst/>
            <a:rect l="l" t="t" r="r" b="b"/>
            <a:pathLst>
              <a:path w="16230600" h="5335810">
                <a:moveTo>
                  <a:pt x="0" y="0"/>
                </a:moveTo>
                <a:lnTo>
                  <a:pt x="16230600" y="0"/>
                </a:lnTo>
                <a:lnTo>
                  <a:pt x="16230600" y="5335810"/>
                </a:lnTo>
                <a:lnTo>
                  <a:pt x="0" y="53358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38728" flipV="1">
            <a:off x="5765423" y="2016077"/>
            <a:ext cx="1878240" cy="1619982"/>
          </a:xfrm>
          <a:custGeom>
            <a:avLst/>
            <a:gdLst/>
            <a:ahLst/>
            <a:cxnLst/>
            <a:rect l="l" t="t" r="r" b="b"/>
            <a:pathLst>
              <a:path w="1878240" h="1619982">
                <a:moveTo>
                  <a:pt x="0" y="1619982"/>
                </a:moveTo>
                <a:lnTo>
                  <a:pt x="1878240" y="1619982"/>
                </a:lnTo>
                <a:lnTo>
                  <a:pt x="1878240" y="0"/>
                </a:lnTo>
                <a:lnTo>
                  <a:pt x="0" y="0"/>
                </a:lnTo>
                <a:lnTo>
                  <a:pt x="0" y="161998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42405" y="771208"/>
            <a:ext cx="4571702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9"/>
              </a:lnSpc>
              <a:spcBef>
                <a:spcPct val="0"/>
              </a:spcBef>
            </a:pPr>
            <a:r>
              <a:rPr lang="en-US" sz="105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airport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94059" y="2021205"/>
            <a:ext cx="9265241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9"/>
              </a:lnSpc>
              <a:spcBef>
                <a:spcPct val="0"/>
              </a:spcBef>
            </a:pPr>
            <a:r>
              <a:rPr lang="en-US" sz="10599">
                <a:solidFill>
                  <a:srgbClr val="B7563B"/>
                </a:solidFill>
                <a:latin typeface="Fredoka"/>
                <a:ea typeface="Fredoka"/>
                <a:cs typeface="Fredoka"/>
                <a:sym typeface="Fredoka"/>
              </a:rPr>
              <a:t>el aeropuerto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5493" y="5143500"/>
            <a:ext cx="9434646" cy="4363524"/>
          </a:xfrm>
          <a:custGeom>
            <a:avLst/>
            <a:gdLst/>
            <a:ahLst/>
            <a:cxnLst/>
            <a:rect l="l" t="t" r="r" b="b"/>
            <a:pathLst>
              <a:path w="9434646" h="4363524">
                <a:moveTo>
                  <a:pt x="0" y="0"/>
                </a:moveTo>
                <a:lnTo>
                  <a:pt x="9434646" y="0"/>
                </a:lnTo>
                <a:lnTo>
                  <a:pt x="9434646" y="4363524"/>
                </a:lnTo>
                <a:lnTo>
                  <a:pt x="0" y="4363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607845" y="2595499"/>
            <a:ext cx="5805940" cy="928950"/>
          </a:xfrm>
          <a:custGeom>
            <a:avLst/>
            <a:gdLst/>
            <a:ahLst/>
            <a:cxnLst/>
            <a:rect l="l" t="t" r="r" b="b"/>
            <a:pathLst>
              <a:path w="5805940" h="928950">
                <a:moveTo>
                  <a:pt x="0" y="0"/>
                </a:moveTo>
                <a:lnTo>
                  <a:pt x="5805939" y="0"/>
                </a:lnTo>
                <a:lnTo>
                  <a:pt x="5805939" y="928950"/>
                </a:lnTo>
                <a:lnTo>
                  <a:pt x="0" y="928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413784" y="5392224"/>
            <a:ext cx="5836596" cy="41148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142479" y="2255112"/>
            <a:ext cx="3513534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9"/>
              </a:lnSpc>
              <a:spcBef>
                <a:spcPct val="0"/>
              </a:spcBef>
            </a:pPr>
            <a:r>
              <a:rPr lang="en-US" sz="105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a line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12464" y="2255112"/>
            <a:ext cx="4966097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9"/>
              </a:lnSpc>
              <a:spcBef>
                <a:spcPct val="0"/>
              </a:spcBef>
            </a:pPr>
            <a:r>
              <a:rPr lang="en-US" sz="10599">
                <a:solidFill>
                  <a:srgbClr val="B7563B"/>
                </a:solidFill>
                <a:latin typeface="Fredoka"/>
                <a:ea typeface="Fredoka"/>
                <a:cs typeface="Fredoka"/>
                <a:sym typeface="Fredoka"/>
              </a:rPr>
              <a:t>una fila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781" y="5826917"/>
            <a:ext cx="5256867" cy="4114800"/>
          </a:xfrm>
          <a:custGeom>
            <a:avLst/>
            <a:gdLst/>
            <a:ahLst/>
            <a:cxnLst/>
            <a:rect l="l" t="t" r="r" b="b"/>
            <a:pathLst>
              <a:path w="5256867" h="4114800">
                <a:moveTo>
                  <a:pt x="0" y="0"/>
                </a:moveTo>
                <a:lnTo>
                  <a:pt x="5256867" y="0"/>
                </a:lnTo>
                <a:lnTo>
                  <a:pt x="52568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119758" y="408643"/>
            <a:ext cx="5030393" cy="4734857"/>
          </a:xfrm>
          <a:custGeom>
            <a:avLst/>
            <a:gdLst/>
            <a:ahLst/>
            <a:cxnLst/>
            <a:rect l="l" t="t" r="r" b="b"/>
            <a:pathLst>
              <a:path w="5030393" h="4734857">
                <a:moveTo>
                  <a:pt x="0" y="0"/>
                </a:moveTo>
                <a:lnTo>
                  <a:pt x="5030393" y="0"/>
                </a:lnTo>
                <a:lnTo>
                  <a:pt x="5030393" y="4734857"/>
                </a:lnTo>
                <a:lnTo>
                  <a:pt x="0" y="47348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50217" y="408643"/>
            <a:ext cx="4025996" cy="3618364"/>
          </a:xfrm>
          <a:custGeom>
            <a:avLst/>
            <a:gdLst/>
            <a:ahLst/>
            <a:cxnLst/>
            <a:rect l="l" t="t" r="r" b="b"/>
            <a:pathLst>
              <a:path w="4025996" h="3618364">
                <a:moveTo>
                  <a:pt x="0" y="0"/>
                </a:moveTo>
                <a:lnTo>
                  <a:pt x="4025996" y="0"/>
                </a:lnTo>
                <a:lnTo>
                  <a:pt x="4025996" y="3618364"/>
                </a:lnTo>
                <a:lnTo>
                  <a:pt x="0" y="36183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88713" y="6866926"/>
            <a:ext cx="3075084" cy="2921329"/>
          </a:xfrm>
          <a:custGeom>
            <a:avLst/>
            <a:gdLst/>
            <a:ahLst/>
            <a:cxnLst/>
            <a:rect l="l" t="t" r="r" b="b"/>
            <a:pathLst>
              <a:path w="3075084" h="2921329">
                <a:moveTo>
                  <a:pt x="0" y="0"/>
                </a:moveTo>
                <a:lnTo>
                  <a:pt x="3075083" y="0"/>
                </a:lnTo>
                <a:lnTo>
                  <a:pt x="3075083" y="2921330"/>
                </a:lnTo>
                <a:lnTo>
                  <a:pt x="0" y="292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258221" y="1097356"/>
            <a:ext cx="5771559" cy="768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5"/>
              </a:lnSpc>
            </a:pPr>
            <a:r>
              <a:rPr lang="en-US" sz="3120" b="1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El Viajamos Rap</a:t>
            </a:r>
          </a:p>
          <a:p>
            <a:pPr algn="ctr">
              <a:lnSpc>
                <a:spcPts val="7675"/>
              </a:lnSpc>
            </a:pPr>
            <a:r>
              <a:rPr lang="en-US" sz="312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Viajamos, Viajamos</a:t>
            </a:r>
          </a:p>
          <a:p>
            <a:pPr algn="ctr">
              <a:lnSpc>
                <a:spcPts val="7675"/>
              </a:lnSpc>
            </a:pPr>
            <a:r>
              <a:rPr lang="en-US" sz="312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Tú y Yo</a:t>
            </a:r>
          </a:p>
          <a:p>
            <a:pPr algn="ctr">
              <a:lnSpc>
                <a:spcPts val="7675"/>
              </a:lnSpc>
            </a:pPr>
            <a:r>
              <a:rPr lang="en-US" sz="312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Tú y Yo</a:t>
            </a:r>
          </a:p>
          <a:p>
            <a:pPr algn="ctr">
              <a:lnSpc>
                <a:spcPts val="7675"/>
              </a:lnSpc>
            </a:pPr>
            <a:r>
              <a:rPr lang="en-US" sz="312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Vamos al aeropueto</a:t>
            </a:r>
          </a:p>
          <a:p>
            <a:pPr algn="ctr">
              <a:lnSpc>
                <a:spcPts val="7675"/>
              </a:lnSpc>
            </a:pPr>
            <a:r>
              <a:rPr lang="en-US" sz="312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Llevo mi maleta</a:t>
            </a:r>
          </a:p>
          <a:p>
            <a:pPr algn="ctr">
              <a:lnSpc>
                <a:spcPts val="7675"/>
              </a:lnSpc>
            </a:pPr>
            <a:r>
              <a:rPr lang="en-US" sz="312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Tú y Yo</a:t>
            </a:r>
          </a:p>
          <a:p>
            <a:pPr algn="ctr">
              <a:lnSpc>
                <a:spcPts val="7675"/>
              </a:lnSpc>
            </a:pPr>
            <a:r>
              <a:rPr lang="en-US" sz="312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¡Vamónos!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2706" y="440146"/>
            <a:ext cx="6211019" cy="4114800"/>
          </a:xfrm>
          <a:custGeom>
            <a:avLst/>
            <a:gdLst/>
            <a:ahLst/>
            <a:cxnLst/>
            <a:rect l="l" t="t" r="r" b="b"/>
            <a:pathLst>
              <a:path w="6211019" h="4114800">
                <a:moveTo>
                  <a:pt x="0" y="0"/>
                </a:moveTo>
                <a:lnTo>
                  <a:pt x="6211019" y="0"/>
                </a:lnTo>
                <a:lnTo>
                  <a:pt x="62110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891064" y="440146"/>
            <a:ext cx="5656253" cy="3741829"/>
          </a:xfrm>
          <a:custGeom>
            <a:avLst/>
            <a:gdLst/>
            <a:ahLst/>
            <a:cxnLst/>
            <a:rect l="l" t="t" r="r" b="b"/>
            <a:pathLst>
              <a:path w="5656253" h="3741829">
                <a:moveTo>
                  <a:pt x="0" y="0"/>
                </a:moveTo>
                <a:lnTo>
                  <a:pt x="5656253" y="0"/>
                </a:lnTo>
                <a:lnTo>
                  <a:pt x="5656253" y="3741828"/>
                </a:lnTo>
                <a:lnTo>
                  <a:pt x="0" y="3741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2706" y="5143500"/>
            <a:ext cx="6315885" cy="4736914"/>
          </a:xfrm>
          <a:custGeom>
            <a:avLst/>
            <a:gdLst/>
            <a:ahLst/>
            <a:cxnLst/>
            <a:rect l="l" t="t" r="r" b="b"/>
            <a:pathLst>
              <a:path w="6315885" h="4736914">
                <a:moveTo>
                  <a:pt x="0" y="0"/>
                </a:moveTo>
                <a:lnTo>
                  <a:pt x="6315886" y="0"/>
                </a:lnTo>
                <a:lnTo>
                  <a:pt x="6315886" y="4736914"/>
                </a:lnTo>
                <a:lnTo>
                  <a:pt x="0" y="4736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894188" y="4365787"/>
            <a:ext cx="7365112" cy="5514627"/>
          </a:xfrm>
          <a:custGeom>
            <a:avLst/>
            <a:gdLst/>
            <a:ahLst/>
            <a:cxnLst/>
            <a:rect l="l" t="t" r="r" b="b"/>
            <a:pathLst>
              <a:path w="7365112" h="5514627">
                <a:moveTo>
                  <a:pt x="0" y="0"/>
                </a:moveTo>
                <a:lnTo>
                  <a:pt x="7365112" y="0"/>
                </a:lnTo>
                <a:lnTo>
                  <a:pt x="7365112" y="5514627"/>
                </a:lnTo>
                <a:lnTo>
                  <a:pt x="0" y="55146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67931" y="4533945"/>
            <a:ext cx="6630458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Punta Cana, Dominican Republic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5135" y="6172200"/>
            <a:ext cx="2458593" cy="4114800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404211" y="6172200"/>
            <a:ext cx="5607905" cy="4114800"/>
          </a:xfrm>
          <a:custGeom>
            <a:avLst/>
            <a:gdLst/>
            <a:ahLst/>
            <a:cxnLst/>
            <a:rect l="l" t="t" r="r" b="b"/>
            <a:pathLst>
              <a:path w="5607905" h="4114800">
                <a:moveTo>
                  <a:pt x="0" y="0"/>
                </a:moveTo>
                <a:lnTo>
                  <a:pt x="5607904" y="0"/>
                </a:lnTo>
                <a:lnTo>
                  <a:pt x="5607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97036" y="-1928320"/>
            <a:ext cx="12985562" cy="8229600"/>
          </a:xfrm>
          <a:custGeom>
            <a:avLst/>
            <a:gdLst/>
            <a:ahLst/>
            <a:cxnLst/>
            <a:rect l="l" t="t" r="r" b="b"/>
            <a:pathLst>
              <a:path w="12985562" h="8229600">
                <a:moveTo>
                  <a:pt x="0" y="0"/>
                </a:moveTo>
                <a:lnTo>
                  <a:pt x="12985562" y="0"/>
                </a:lnTo>
                <a:lnTo>
                  <a:pt x="129855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698825" y="793016"/>
            <a:ext cx="10890349" cy="6065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4"/>
              </a:lnSpc>
            </a:pPr>
            <a:r>
              <a:rPr lang="en-US" sz="4752" b="1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Adiós Amigos</a:t>
            </a:r>
          </a:p>
          <a:p>
            <a:pPr algn="ctr">
              <a:lnSpc>
                <a:spcPts val="9694"/>
              </a:lnSpc>
            </a:pPr>
            <a:r>
              <a:rPr lang="en-US" sz="475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Adiós amigos, adiós amigos,</a:t>
            </a:r>
          </a:p>
          <a:p>
            <a:pPr algn="ctr">
              <a:lnSpc>
                <a:spcPts val="9694"/>
              </a:lnSpc>
            </a:pPr>
            <a:r>
              <a:rPr lang="en-US" sz="475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Hasta la vista, hasta la vista</a:t>
            </a:r>
          </a:p>
          <a:p>
            <a:pPr algn="ctr">
              <a:lnSpc>
                <a:spcPts val="9694"/>
              </a:lnSpc>
            </a:pPr>
            <a:r>
              <a:rPr lang="en-US" sz="475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Hasta luego, hasta luego,</a:t>
            </a:r>
          </a:p>
          <a:p>
            <a:pPr algn="ctr">
              <a:lnSpc>
                <a:spcPts val="9694"/>
              </a:lnSpc>
            </a:pPr>
            <a:r>
              <a:rPr lang="en-US" sz="475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Chau, chau, chau. Chau, chau, chau</a:t>
            </a:r>
          </a:p>
        </p:txBody>
      </p:sp>
      <p:sp>
        <p:nvSpPr>
          <p:cNvPr id="6" name="Freeform 6"/>
          <p:cNvSpPr/>
          <p:nvPr/>
        </p:nvSpPr>
        <p:spPr>
          <a:xfrm>
            <a:off x="13076165" y="-1670827"/>
            <a:ext cx="12985562" cy="8229600"/>
          </a:xfrm>
          <a:custGeom>
            <a:avLst/>
            <a:gdLst/>
            <a:ahLst/>
            <a:cxnLst/>
            <a:rect l="l" t="t" r="r" b="b"/>
            <a:pathLst>
              <a:path w="12985562" h="8229600">
                <a:moveTo>
                  <a:pt x="0" y="0"/>
                </a:moveTo>
                <a:lnTo>
                  <a:pt x="12985562" y="0"/>
                </a:lnTo>
                <a:lnTo>
                  <a:pt x="129855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97036" y="-1928320"/>
            <a:ext cx="12985562" cy="8229600"/>
          </a:xfrm>
          <a:custGeom>
            <a:avLst/>
            <a:gdLst/>
            <a:ahLst/>
            <a:cxnLst/>
            <a:rect l="l" t="t" r="r" b="b"/>
            <a:pathLst>
              <a:path w="12985562" h="8229600">
                <a:moveTo>
                  <a:pt x="0" y="0"/>
                </a:moveTo>
                <a:lnTo>
                  <a:pt x="12985562" y="0"/>
                </a:lnTo>
                <a:lnTo>
                  <a:pt x="129855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076165" y="-1670827"/>
            <a:ext cx="12985562" cy="8229600"/>
          </a:xfrm>
          <a:custGeom>
            <a:avLst/>
            <a:gdLst/>
            <a:ahLst/>
            <a:cxnLst/>
            <a:rect l="l" t="t" r="r" b="b"/>
            <a:pathLst>
              <a:path w="12985562" h="8229600">
                <a:moveTo>
                  <a:pt x="0" y="0"/>
                </a:moveTo>
                <a:lnTo>
                  <a:pt x="12985562" y="0"/>
                </a:lnTo>
                <a:lnTo>
                  <a:pt x="129855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961534" y="2186480"/>
            <a:ext cx="13057311" cy="5598322"/>
          </a:xfrm>
          <a:custGeom>
            <a:avLst/>
            <a:gdLst/>
            <a:ahLst/>
            <a:cxnLst/>
            <a:rect l="l" t="t" r="r" b="b"/>
            <a:pathLst>
              <a:path w="13057311" h="5598322">
                <a:moveTo>
                  <a:pt x="0" y="0"/>
                </a:moveTo>
                <a:lnTo>
                  <a:pt x="13057311" y="0"/>
                </a:lnTo>
                <a:lnTo>
                  <a:pt x="13057311" y="5598322"/>
                </a:lnTo>
                <a:lnTo>
                  <a:pt x="0" y="5598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271985">
            <a:off x="2942537" y="2233983"/>
            <a:ext cx="4712675" cy="6981741"/>
          </a:xfrm>
          <a:custGeom>
            <a:avLst/>
            <a:gdLst/>
            <a:ahLst/>
            <a:cxnLst/>
            <a:rect l="l" t="t" r="r" b="b"/>
            <a:pathLst>
              <a:path w="4712675" h="6981741">
                <a:moveTo>
                  <a:pt x="0" y="0"/>
                </a:moveTo>
                <a:lnTo>
                  <a:pt x="4712676" y="0"/>
                </a:lnTo>
                <a:lnTo>
                  <a:pt x="4712676" y="6981742"/>
                </a:lnTo>
                <a:lnTo>
                  <a:pt x="0" y="6981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 rot="-210364">
            <a:off x="3239609" y="4237112"/>
            <a:ext cx="4566173" cy="2500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3"/>
              </a:lnSpc>
            </a:pPr>
            <a:r>
              <a:rPr lang="en-US" sz="4799" b="1">
                <a:solidFill>
                  <a:srgbClr val="B7563B"/>
                </a:solidFill>
                <a:latin typeface="Poppins Bold"/>
                <a:ea typeface="Poppins Bold"/>
                <a:cs typeface="Poppins Bold"/>
                <a:sym typeface="Poppins Bold"/>
              </a:rPr>
              <a:t>¡Gracias!</a:t>
            </a:r>
          </a:p>
          <a:p>
            <a:pPr algn="ctr">
              <a:lnSpc>
                <a:spcPts val="10223"/>
              </a:lnSpc>
            </a:pPr>
            <a:r>
              <a:rPr lang="en-US" sz="47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6444" y="-269166"/>
            <a:ext cx="5414911" cy="3061886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0" y="0"/>
                </a:lnTo>
                <a:lnTo>
                  <a:pt x="5414910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89567" y="624580"/>
            <a:ext cx="5414911" cy="3061886"/>
          </a:xfrm>
          <a:custGeom>
            <a:avLst/>
            <a:gdLst/>
            <a:ahLst/>
            <a:cxnLst/>
            <a:rect l="l" t="t" r="r" b="b"/>
            <a:pathLst>
              <a:path w="5414911" h="3061886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94448" y="0"/>
            <a:ext cx="3204399" cy="1951770"/>
          </a:xfrm>
          <a:custGeom>
            <a:avLst/>
            <a:gdLst/>
            <a:ahLst/>
            <a:cxnLst/>
            <a:rect l="l" t="t" r="r" b="b"/>
            <a:pathLst>
              <a:path w="3204399" h="1951770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112860" y="1471662"/>
            <a:ext cx="3204399" cy="1951770"/>
          </a:xfrm>
          <a:custGeom>
            <a:avLst/>
            <a:gdLst/>
            <a:ahLst/>
            <a:cxnLst/>
            <a:rect l="l" t="t" r="r" b="b"/>
            <a:pathLst>
              <a:path w="3204399" h="1951770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927706" y="-1151481"/>
            <a:ext cx="12432587" cy="12589962"/>
          </a:xfrm>
          <a:custGeom>
            <a:avLst/>
            <a:gdLst/>
            <a:ahLst/>
            <a:cxnLst/>
            <a:rect l="l" t="t" r="r" b="b"/>
            <a:pathLst>
              <a:path w="12432587" h="12589962">
                <a:moveTo>
                  <a:pt x="0" y="0"/>
                </a:moveTo>
                <a:lnTo>
                  <a:pt x="12432588" y="0"/>
                </a:lnTo>
                <a:lnTo>
                  <a:pt x="12432588" y="12589962"/>
                </a:lnTo>
                <a:lnTo>
                  <a:pt x="0" y="12589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594896" y="2554864"/>
            <a:ext cx="7098209" cy="476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3122" b="1" i="1" u="sng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Buenos días</a:t>
            </a:r>
          </a:p>
          <a:p>
            <a:pPr algn="ctr">
              <a:lnSpc>
                <a:spcPts val="7680"/>
              </a:lnSpc>
            </a:pPr>
            <a:r>
              <a:rPr lang="en-US" sz="3122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Buenos días, buenos días</a:t>
            </a:r>
          </a:p>
          <a:p>
            <a:pPr algn="ctr">
              <a:lnSpc>
                <a:spcPts val="7680"/>
              </a:lnSpc>
            </a:pPr>
            <a:r>
              <a:rPr lang="en-US" sz="3122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¿</a:t>
            </a:r>
            <a:r>
              <a:rPr lang="en-US" sz="3122" i="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Cómo</a:t>
            </a:r>
            <a:r>
              <a:rPr lang="en-US" sz="3122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122" i="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estas</a:t>
            </a:r>
            <a:r>
              <a:rPr lang="en-US" sz="3122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?, ¿</a:t>
            </a:r>
            <a:r>
              <a:rPr lang="en-US" sz="3122" i="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Cómo</a:t>
            </a:r>
            <a:r>
              <a:rPr lang="en-US" sz="3122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122" i="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estas</a:t>
            </a:r>
            <a:r>
              <a:rPr lang="en-US" sz="3122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?</a:t>
            </a:r>
          </a:p>
          <a:p>
            <a:pPr algn="ctr">
              <a:lnSpc>
                <a:spcPts val="7680"/>
              </a:lnSpc>
            </a:pPr>
            <a:r>
              <a:rPr lang="en-US" sz="3122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Muy bien gracias, </a:t>
            </a:r>
            <a:r>
              <a:rPr lang="en-US" sz="3122" i="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muy</a:t>
            </a:r>
            <a:r>
              <a:rPr lang="en-US" sz="3122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bien gracias</a:t>
            </a:r>
          </a:p>
          <a:p>
            <a:pPr algn="ctr">
              <a:lnSpc>
                <a:spcPts val="7680"/>
              </a:lnSpc>
            </a:pPr>
            <a:r>
              <a:rPr lang="en-US" sz="3122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¿Y </a:t>
            </a:r>
            <a:r>
              <a:rPr lang="en-US" sz="3122" i="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usted</a:t>
            </a:r>
            <a:r>
              <a:rPr lang="en-US" sz="3122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?, ¿Y </a:t>
            </a:r>
            <a:r>
              <a:rPr lang="en-US" sz="3122" i="1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usted</a:t>
            </a:r>
            <a:r>
              <a:rPr lang="en-US" sz="3122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?</a:t>
            </a:r>
            <a:endParaRPr lang="en-US" sz="3122" i="1" dirty="0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9391">
            <a:off x="806160" y="1381501"/>
            <a:ext cx="16781112" cy="8909245"/>
          </a:xfrm>
          <a:custGeom>
            <a:avLst/>
            <a:gdLst/>
            <a:ahLst/>
            <a:cxnLst/>
            <a:rect l="l" t="t" r="r" b="b"/>
            <a:pathLst>
              <a:path w="16781112" h="8909245">
                <a:moveTo>
                  <a:pt x="0" y="0"/>
                </a:moveTo>
                <a:lnTo>
                  <a:pt x="16781112" y="0"/>
                </a:lnTo>
                <a:lnTo>
                  <a:pt x="16781112" y="8909245"/>
                </a:lnTo>
                <a:lnTo>
                  <a:pt x="0" y="890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643763">
            <a:off x="8947859" y="4158965"/>
            <a:ext cx="7139001" cy="4715349"/>
            <a:chOff x="0" y="0"/>
            <a:chExt cx="1004478" cy="663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04478" cy="663463"/>
            </a:xfrm>
            <a:custGeom>
              <a:avLst/>
              <a:gdLst/>
              <a:ahLst/>
              <a:cxnLst/>
              <a:rect l="l" t="t" r="r" b="b"/>
              <a:pathLst>
                <a:path w="1004478" h="663463">
                  <a:moveTo>
                    <a:pt x="59645" y="0"/>
                  </a:moveTo>
                  <a:lnTo>
                    <a:pt x="944833" y="0"/>
                  </a:lnTo>
                  <a:cubicBezTo>
                    <a:pt x="960651" y="0"/>
                    <a:pt x="975822" y="6284"/>
                    <a:pt x="987008" y="17470"/>
                  </a:cubicBezTo>
                  <a:cubicBezTo>
                    <a:pt x="998194" y="28655"/>
                    <a:pt x="1004478" y="43826"/>
                    <a:pt x="1004478" y="59645"/>
                  </a:cubicBezTo>
                  <a:lnTo>
                    <a:pt x="1004478" y="603818"/>
                  </a:lnTo>
                  <a:cubicBezTo>
                    <a:pt x="1004478" y="619637"/>
                    <a:pt x="998194" y="634808"/>
                    <a:pt x="987008" y="645993"/>
                  </a:cubicBezTo>
                  <a:cubicBezTo>
                    <a:pt x="975822" y="657179"/>
                    <a:pt x="960651" y="663463"/>
                    <a:pt x="944833" y="663463"/>
                  </a:cubicBezTo>
                  <a:lnTo>
                    <a:pt x="59645" y="663463"/>
                  </a:lnTo>
                  <a:cubicBezTo>
                    <a:pt x="43826" y="663463"/>
                    <a:pt x="28655" y="657179"/>
                    <a:pt x="17470" y="645993"/>
                  </a:cubicBezTo>
                  <a:cubicBezTo>
                    <a:pt x="6284" y="634808"/>
                    <a:pt x="0" y="619637"/>
                    <a:pt x="0" y="603818"/>
                  </a:cubicBezTo>
                  <a:lnTo>
                    <a:pt x="0" y="59645"/>
                  </a:lnTo>
                  <a:cubicBezTo>
                    <a:pt x="0" y="43826"/>
                    <a:pt x="6284" y="28655"/>
                    <a:pt x="17470" y="17470"/>
                  </a:cubicBezTo>
                  <a:cubicBezTo>
                    <a:pt x="28655" y="6284"/>
                    <a:pt x="43826" y="0"/>
                    <a:pt x="59645" y="0"/>
                  </a:cubicBezTo>
                  <a:close/>
                </a:path>
              </a:pathLst>
            </a:custGeom>
            <a:solidFill>
              <a:srgbClr val="FFF6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04478" cy="711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162792">
            <a:off x="-2938996" y="7478832"/>
            <a:ext cx="7935392" cy="7935392"/>
          </a:xfrm>
          <a:custGeom>
            <a:avLst/>
            <a:gdLst/>
            <a:ahLst/>
            <a:cxnLst/>
            <a:rect l="l" t="t" r="r" b="b"/>
            <a:pathLst>
              <a:path w="7935392" h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790088">
            <a:off x="13815412" y="-672689"/>
            <a:ext cx="7419637" cy="5719866"/>
          </a:xfrm>
          <a:custGeom>
            <a:avLst/>
            <a:gdLst/>
            <a:ahLst/>
            <a:cxnLst/>
            <a:rect l="l" t="t" r="r" b="b"/>
            <a:pathLst>
              <a:path w="7419637" h="5719866">
                <a:moveTo>
                  <a:pt x="0" y="0"/>
                </a:moveTo>
                <a:lnTo>
                  <a:pt x="7419637" y="0"/>
                </a:lnTo>
                <a:lnTo>
                  <a:pt x="7419637" y="5719865"/>
                </a:lnTo>
                <a:lnTo>
                  <a:pt x="0" y="5719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87284" y="479672"/>
            <a:ext cx="12113999" cy="3175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87"/>
              </a:lnSpc>
            </a:pPr>
            <a:r>
              <a:rPr lang="en-US" sz="9328">
                <a:solidFill>
                  <a:srgbClr val="B7563B"/>
                </a:solidFill>
                <a:latin typeface="Fredoka"/>
                <a:ea typeface="Fredoka"/>
                <a:cs typeface="Fredoka"/>
                <a:sym typeface="Fredoka"/>
              </a:rPr>
              <a:t>¿Cómo te llamas?</a:t>
            </a:r>
          </a:p>
          <a:p>
            <a:pPr algn="l">
              <a:lnSpc>
                <a:spcPts val="5118"/>
              </a:lnSpc>
            </a:pPr>
            <a:endParaRPr lang="en-US" sz="9328">
              <a:solidFill>
                <a:srgbClr val="B7563B"/>
              </a:solidFill>
              <a:latin typeface="Fredoka"/>
              <a:ea typeface="Fredoka"/>
              <a:cs typeface="Fredoka"/>
              <a:sym typeface="Fredoka"/>
            </a:endParaRPr>
          </a:p>
          <a:p>
            <a:pPr algn="l">
              <a:lnSpc>
                <a:spcPts val="9887"/>
              </a:lnSpc>
            </a:pPr>
            <a:r>
              <a:rPr lang="en-US" sz="9328">
                <a:solidFill>
                  <a:srgbClr val="112838"/>
                </a:solidFill>
                <a:latin typeface="Fredoka"/>
                <a:ea typeface="Fredoka"/>
                <a:cs typeface="Fredoka"/>
                <a:sym typeface="Fredoka"/>
              </a:rPr>
              <a:t>What is your name?</a:t>
            </a:r>
          </a:p>
        </p:txBody>
      </p:sp>
      <p:sp>
        <p:nvSpPr>
          <p:cNvPr id="9" name="TextBox 9"/>
          <p:cNvSpPr txBox="1"/>
          <p:nvPr/>
        </p:nvSpPr>
        <p:spPr>
          <a:xfrm rot="-624567">
            <a:off x="9513921" y="5228959"/>
            <a:ext cx="6390211" cy="265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5"/>
              </a:lnSpc>
            </a:pPr>
            <a:r>
              <a:rPr lang="en-US" sz="6552">
                <a:solidFill>
                  <a:srgbClr val="B7563B"/>
                </a:solidFill>
                <a:latin typeface="Fredoka"/>
                <a:ea typeface="Fredoka"/>
                <a:cs typeface="Fredoka"/>
                <a:sym typeface="Fredoka"/>
              </a:rPr>
              <a:t>Me llamo...</a:t>
            </a:r>
          </a:p>
          <a:p>
            <a:pPr algn="ctr">
              <a:lnSpc>
                <a:spcPts val="6945"/>
              </a:lnSpc>
            </a:pPr>
            <a:endParaRPr lang="en-US" sz="6552">
              <a:solidFill>
                <a:srgbClr val="B7563B"/>
              </a:solidFill>
              <a:latin typeface="Fredoka"/>
              <a:ea typeface="Fredoka"/>
              <a:cs typeface="Fredoka"/>
              <a:sym typeface="Fredoka"/>
            </a:endParaRPr>
          </a:p>
          <a:p>
            <a:pPr algn="ctr">
              <a:lnSpc>
                <a:spcPts val="6945"/>
              </a:lnSpc>
            </a:pPr>
            <a:r>
              <a:rPr lang="en-US" sz="6552">
                <a:solidFill>
                  <a:srgbClr val="112838"/>
                </a:solidFill>
                <a:latin typeface="Fredoka"/>
                <a:ea typeface="Fredoka"/>
                <a:cs typeface="Fredoka"/>
                <a:sym typeface="Fredoka"/>
              </a:rPr>
              <a:t>My name is....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022852">
            <a:off x="13127493" y="-2362659"/>
            <a:ext cx="7939004" cy="7939004"/>
          </a:xfrm>
          <a:custGeom>
            <a:avLst/>
            <a:gdLst/>
            <a:ahLst/>
            <a:cxnLst/>
            <a:rect l="l" t="t" r="r" b="b"/>
            <a:pathLst>
              <a:path w="7939004" h="7939004">
                <a:moveTo>
                  <a:pt x="0" y="0"/>
                </a:moveTo>
                <a:lnTo>
                  <a:pt x="7939004" y="0"/>
                </a:lnTo>
                <a:lnTo>
                  <a:pt x="7939004" y="7939004"/>
                </a:lnTo>
                <a:lnTo>
                  <a:pt x="0" y="7939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790088">
            <a:off x="-1102505" y="7846278"/>
            <a:ext cx="6332063" cy="4881445"/>
          </a:xfrm>
          <a:custGeom>
            <a:avLst/>
            <a:gdLst/>
            <a:ahLst/>
            <a:cxnLst/>
            <a:rect l="l" t="t" r="r" b="b"/>
            <a:pathLst>
              <a:path w="6332063" h="4881445">
                <a:moveTo>
                  <a:pt x="0" y="0"/>
                </a:moveTo>
                <a:lnTo>
                  <a:pt x="6332063" y="0"/>
                </a:lnTo>
                <a:lnTo>
                  <a:pt x="6332063" y="4881444"/>
                </a:lnTo>
                <a:lnTo>
                  <a:pt x="0" y="4881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2194175" y="2347835"/>
          <a:ext cx="13899652" cy="6814792"/>
        </p:xfrm>
        <a:graphic>
          <a:graphicData uri="http://schemas.openxmlformats.org/drawingml/2006/table">
            <a:tbl>
              <a:tblPr/>
              <a:tblGrid>
                <a:gridCol w="3474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4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4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4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03698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i="1">
                          <a:solidFill>
                            <a:srgbClr val="A03620"/>
                          </a:solidFill>
                          <a:latin typeface="Poppins Italics"/>
                          <a:ea typeface="Poppins Italics"/>
                          <a:cs typeface="Poppins Italics"/>
                          <a:sym typeface="Poppins Italics"/>
                        </a:rPr>
                        <a:t>viajar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 travel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i="1">
                          <a:solidFill>
                            <a:srgbClr val="A03620"/>
                          </a:solidFill>
                          <a:latin typeface="Poppins Italics"/>
                          <a:ea typeface="Poppins Italics"/>
                          <a:cs typeface="Poppins Italics"/>
                          <a:sym typeface="Poppins Italics"/>
                        </a:rPr>
                        <a:t>la maleta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suitcase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3698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i="1">
                          <a:solidFill>
                            <a:srgbClr val="A03620"/>
                          </a:solidFill>
                          <a:latin typeface="Poppins Italics"/>
                          <a:ea typeface="Poppins Italics"/>
                          <a:cs typeface="Poppins Italics"/>
                          <a:sym typeface="Poppins Italics"/>
                        </a:rPr>
                        <a:t>Vamos a viajar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Let’s travel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i="1">
                          <a:solidFill>
                            <a:srgbClr val="A03620"/>
                          </a:solidFill>
                          <a:latin typeface="Poppins Italics"/>
                          <a:ea typeface="Poppins Italics"/>
                          <a:cs typeface="Poppins Italics"/>
                          <a:sym typeface="Poppins Italics"/>
                        </a:rPr>
                        <a:t>el boleto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ticket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3698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i="1">
                          <a:solidFill>
                            <a:srgbClr val="A03620"/>
                          </a:solidFill>
                          <a:latin typeface="Poppins Italics"/>
                          <a:ea typeface="Poppins Italics"/>
                          <a:cs typeface="Poppins Italics"/>
                          <a:sym typeface="Poppins Italics"/>
                        </a:rPr>
                        <a:t>el avión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airplane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i="1">
                          <a:solidFill>
                            <a:srgbClr val="A03620"/>
                          </a:solidFill>
                          <a:latin typeface="Poppins Italics"/>
                          <a:ea typeface="Poppins Italics"/>
                          <a:cs typeface="Poppins Italics"/>
                          <a:sym typeface="Poppins Italics"/>
                        </a:rPr>
                        <a:t>el pasaporte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passport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3698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i="1">
                          <a:solidFill>
                            <a:srgbClr val="A03620"/>
                          </a:solidFill>
                          <a:latin typeface="Poppins Italics"/>
                          <a:ea typeface="Poppins Italics"/>
                          <a:cs typeface="Poppins Italics"/>
                          <a:sym typeface="Poppins Italics"/>
                        </a:rPr>
                        <a:t>el aeropuerto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airport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i="1">
                          <a:solidFill>
                            <a:srgbClr val="A03620"/>
                          </a:solidFill>
                          <a:latin typeface="Poppins Italics"/>
                          <a:ea typeface="Poppins Italics"/>
                          <a:cs typeface="Poppins Italics"/>
                          <a:sym typeface="Poppins Italics"/>
                        </a:rPr>
                        <a:t>una fila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 line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 rot="1089356">
            <a:off x="-239100" y="495704"/>
            <a:ext cx="3398358" cy="1356426"/>
          </a:xfrm>
          <a:custGeom>
            <a:avLst/>
            <a:gdLst/>
            <a:ahLst/>
            <a:cxnLst/>
            <a:rect l="l" t="t" r="r" b="b"/>
            <a:pathLst>
              <a:path w="3398358" h="1356426">
                <a:moveTo>
                  <a:pt x="0" y="0"/>
                </a:moveTo>
                <a:lnTo>
                  <a:pt x="3398357" y="0"/>
                </a:lnTo>
                <a:lnTo>
                  <a:pt x="3398357" y="1356426"/>
                </a:lnTo>
                <a:lnTo>
                  <a:pt x="0" y="1356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626819" y="1019175"/>
            <a:ext cx="7860581" cy="904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6"/>
              </a:lnSpc>
              <a:spcBef>
                <a:spcPct val="0"/>
              </a:spcBef>
            </a:pPr>
            <a:r>
              <a:rPr lang="en-US" sz="5922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Week 1 </a:t>
            </a:r>
            <a:r>
              <a:rPr lang="en-US" sz="5922" dirty="0" err="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Vocabulario</a:t>
            </a:r>
            <a:endParaRPr lang="en-US" sz="5922" dirty="0">
              <a:solidFill>
                <a:srgbClr val="000000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1619" y="1798711"/>
            <a:ext cx="4485132" cy="8229600"/>
          </a:xfrm>
          <a:custGeom>
            <a:avLst/>
            <a:gdLst/>
            <a:ahLst/>
            <a:cxnLst/>
            <a:rect l="l" t="t" r="r" b="b"/>
            <a:pathLst>
              <a:path w="4485132" h="8229600">
                <a:moveTo>
                  <a:pt x="0" y="0"/>
                </a:moveTo>
                <a:lnTo>
                  <a:pt x="4485132" y="0"/>
                </a:lnTo>
                <a:lnTo>
                  <a:pt x="44851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24572" y="2057400"/>
            <a:ext cx="6089904" cy="8229600"/>
          </a:xfrm>
          <a:custGeom>
            <a:avLst/>
            <a:gdLst/>
            <a:ahLst/>
            <a:cxnLst/>
            <a:rect l="l" t="t" r="r" b="b"/>
            <a:pathLst>
              <a:path w="6089904" h="8229600">
                <a:moveTo>
                  <a:pt x="0" y="0"/>
                </a:moveTo>
                <a:lnTo>
                  <a:pt x="6089904" y="0"/>
                </a:lnTo>
                <a:lnTo>
                  <a:pt x="60899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193328" y="1412760"/>
            <a:ext cx="3173540" cy="4114800"/>
          </a:xfrm>
          <a:custGeom>
            <a:avLst/>
            <a:gdLst/>
            <a:ahLst/>
            <a:cxnLst/>
            <a:rect l="l" t="t" r="r" b="b"/>
            <a:pathLst>
              <a:path w="3173540" h="411480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155100" y="6461873"/>
            <a:ext cx="8132900" cy="321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9"/>
              </a:lnSpc>
              <a:spcBef>
                <a:spcPct val="0"/>
              </a:spcBef>
            </a:pPr>
            <a:r>
              <a:rPr lang="en-US" sz="10599">
                <a:solidFill>
                  <a:srgbClr val="B7563B"/>
                </a:solidFill>
                <a:latin typeface="Fredoka"/>
                <a:ea typeface="Fredoka"/>
                <a:cs typeface="Fredoka"/>
                <a:sym typeface="Fredoka"/>
              </a:rPr>
              <a:t>Vamos a viajar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2282" y="535389"/>
            <a:ext cx="5826265" cy="4114800"/>
          </a:xfrm>
          <a:custGeom>
            <a:avLst/>
            <a:gdLst/>
            <a:ahLst/>
            <a:cxnLst/>
            <a:rect l="l" t="t" r="r" b="b"/>
            <a:pathLst>
              <a:path w="5826265" h="4114800">
                <a:moveTo>
                  <a:pt x="0" y="0"/>
                </a:moveTo>
                <a:lnTo>
                  <a:pt x="5826265" y="0"/>
                </a:lnTo>
                <a:lnTo>
                  <a:pt x="58262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61032" y="5299574"/>
            <a:ext cx="2448306" cy="4114800"/>
          </a:xfrm>
          <a:custGeom>
            <a:avLst/>
            <a:gdLst/>
            <a:ahLst/>
            <a:cxnLst/>
            <a:rect l="l" t="t" r="r" b="b"/>
            <a:pathLst>
              <a:path w="2448306" h="4114800">
                <a:moveTo>
                  <a:pt x="0" y="0"/>
                </a:moveTo>
                <a:lnTo>
                  <a:pt x="2448306" y="0"/>
                </a:lnTo>
                <a:lnTo>
                  <a:pt x="24483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224077" y="4921110"/>
            <a:ext cx="4650209" cy="4493265"/>
          </a:xfrm>
          <a:custGeom>
            <a:avLst/>
            <a:gdLst/>
            <a:ahLst/>
            <a:cxnLst/>
            <a:rect l="l" t="t" r="r" b="b"/>
            <a:pathLst>
              <a:path w="4650209" h="4493265">
                <a:moveTo>
                  <a:pt x="0" y="0"/>
                </a:moveTo>
                <a:lnTo>
                  <a:pt x="4650209" y="0"/>
                </a:lnTo>
                <a:lnTo>
                  <a:pt x="4650209" y="4493264"/>
                </a:lnTo>
                <a:lnTo>
                  <a:pt x="0" y="44932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611096" y="535389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89435">
            <a:off x="8812938" y="4948080"/>
            <a:ext cx="2947342" cy="3638694"/>
          </a:xfrm>
          <a:custGeom>
            <a:avLst/>
            <a:gdLst/>
            <a:ahLst/>
            <a:cxnLst/>
            <a:rect l="l" t="t" r="r" b="b"/>
            <a:pathLst>
              <a:path w="2947342" h="3638694">
                <a:moveTo>
                  <a:pt x="0" y="0"/>
                </a:moveTo>
                <a:lnTo>
                  <a:pt x="2947343" y="0"/>
                </a:lnTo>
                <a:lnTo>
                  <a:pt x="2947343" y="3638695"/>
                </a:lnTo>
                <a:lnTo>
                  <a:pt x="0" y="36386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045569" y="3040464"/>
            <a:ext cx="4298831" cy="1628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45"/>
              </a:lnSpc>
              <a:spcBef>
                <a:spcPct val="0"/>
              </a:spcBef>
            </a:pPr>
            <a:r>
              <a:rPr lang="en-US" sz="10621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travel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01928" y="7167742"/>
            <a:ext cx="3761333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9"/>
              </a:lnSpc>
              <a:spcBef>
                <a:spcPct val="0"/>
              </a:spcBef>
            </a:pPr>
            <a:r>
              <a:rPr lang="en-US" sz="10599">
                <a:solidFill>
                  <a:srgbClr val="B7563B"/>
                </a:solidFill>
                <a:latin typeface="Fredoka"/>
                <a:ea typeface="Fredoka"/>
                <a:cs typeface="Fredoka"/>
                <a:sym typeface="Fredoka"/>
              </a:rPr>
              <a:t>viajar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0500" y="4024552"/>
            <a:ext cx="5988466" cy="6262448"/>
          </a:xfrm>
          <a:custGeom>
            <a:avLst/>
            <a:gdLst/>
            <a:ahLst/>
            <a:cxnLst/>
            <a:rect l="l" t="t" r="r" b="b"/>
            <a:pathLst>
              <a:path w="5988466" h="6262448">
                <a:moveTo>
                  <a:pt x="0" y="0"/>
                </a:moveTo>
                <a:lnTo>
                  <a:pt x="5988466" y="0"/>
                </a:lnTo>
                <a:lnTo>
                  <a:pt x="5988466" y="6262448"/>
                </a:lnTo>
                <a:lnTo>
                  <a:pt x="0" y="6262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4604637"/>
            <a:ext cx="5149642" cy="5682363"/>
          </a:xfrm>
          <a:custGeom>
            <a:avLst/>
            <a:gdLst/>
            <a:ahLst/>
            <a:cxnLst/>
            <a:rect l="l" t="t" r="r" b="b"/>
            <a:pathLst>
              <a:path w="5149642" h="5682363">
                <a:moveTo>
                  <a:pt x="0" y="0"/>
                </a:moveTo>
                <a:lnTo>
                  <a:pt x="5149642" y="0"/>
                </a:lnTo>
                <a:lnTo>
                  <a:pt x="5149642" y="5682363"/>
                </a:lnTo>
                <a:lnTo>
                  <a:pt x="0" y="5682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86356">
            <a:off x="4517332" y="7357545"/>
            <a:ext cx="5248127" cy="3063594"/>
          </a:xfrm>
          <a:custGeom>
            <a:avLst/>
            <a:gdLst/>
            <a:ahLst/>
            <a:cxnLst/>
            <a:rect l="l" t="t" r="r" b="b"/>
            <a:pathLst>
              <a:path w="5248127" h="3063594">
                <a:moveTo>
                  <a:pt x="0" y="0"/>
                </a:moveTo>
                <a:lnTo>
                  <a:pt x="5248127" y="0"/>
                </a:lnTo>
                <a:lnTo>
                  <a:pt x="5248127" y="3063594"/>
                </a:lnTo>
                <a:lnTo>
                  <a:pt x="0" y="30635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296867" y="4512130"/>
            <a:ext cx="3073039" cy="5867377"/>
          </a:xfrm>
          <a:custGeom>
            <a:avLst/>
            <a:gdLst/>
            <a:ahLst/>
            <a:cxnLst/>
            <a:rect l="l" t="t" r="r" b="b"/>
            <a:pathLst>
              <a:path w="3073039" h="5867377">
                <a:moveTo>
                  <a:pt x="0" y="0"/>
                </a:moveTo>
                <a:lnTo>
                  <a:pt x="3073038" y="0"/>
                </a:lnTo>
                <a:lnTo>
                  <a:pt x="3073038" y="5867377"/>
                </a:lnTo>
                <a:lnTo>
                  <a:pt x="0" y="58673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062862">
            <a:off x="7535067" y="412737"/>
            <a:ext cx="2524683" cy="3064402"/>
          </a:xfrm>
          <a:custGeom>
            <a:avLst/>
            <a:gdLst/>
            <a:ahLst/>
            <a:cxnLst/>
            <a:rect l="l" t="t" r="r" b="b"/>
            <a:pathLst>
              <a:path w="2524683" h="3064402">
                <a:moveTo>
                  <a:pt x="0" y="0"/>
                </a:moveTo>
                <a:lnTo>
                  <a:pt x="2524683" y="0"/>
                </a:lnTo>
                <a:lnTo>
                  <a:pt x="2524683" y="3064402"/>
                </a:lnTo>
                <a:lnTo>
                  <a:pt x="0" y="30644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426172" y="1508874"/>
            <a:ext cx="5508028" cy="1628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19"/>
              </a:lnSpc>
              <a:spcBef>
                <a:spcPct val="0"/>
              </a:spcBef>
            </a:pPr>
            <a:r>
              <a:rPr lang="en-US" sz="10599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suitcase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78519" y="2313736"/>
            <a:ext cx="6383309" cy="1628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19"/>
              </a:lnSpc>
              <a:spcBef>
                <a:spcPct val="0"/>
              </a:spcBef>
            </a:pPr>
            <a:r>
              <a:rPr lang="en-US" sz="10599" dirty="0">
                <a:solidFill>
                  <a:srgbClr val="B7563B"/>
                </a:solidFill>
                <a:latin typeface="Fredoka"/>
                <a:ea typeface="Fredoka"/>
                <a:cs typeface="Fredoka"/>
                <a:sym typeface="Fredoka"/>
              </a:rPr>
              <a:t>la maleta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48223" y="7749635"/>
            <a:ext cx="14591553" cy="6667884"/>
            <a:chOff x="0" y="0"/>
            <a:chExt cx="2273988" cy="1039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73988" cy="1039141"/>
            </a:xfrm>
            <a:custGeom>
              <a:avLst/>
              <a:gdLst/>
              <a:ahLst/>
              <a:cxnLst/>
              <a:rect l="l" t="t" r="r" b="b"/>
              <a:pathLst>
                <a:path w="2273988" h="1039141">
                  <a:moveTo>
                    <a:pt x="1136994" y="0"/>
                  </a:moveTo>
                  <a:cubicBezTo>
                    <a:pt x="509049" y="0"/>
                    <a:pt x="0" y="232620"/>
                    <a:pt x="0" y="519571"/>
                  </a:cubicBezTo>
                  <a:cubicBezTo>
                    <a:pt x="0" y="806522"/>
                    <a:pt x="509049" y="1039141"/>
                    <a:pt x="1136994" y="1039141"/>
                  </a:cubicBezTo>
                  <a:cubicBezTo>
                    <a:pt x="1764938" y="1039141"/>
                    <a:pt x="2273988" y="806522"/>
                    <a:pt x="2273988" y="519571"/>
                  </a:cubicBezTo>
                  <a:cubicBezTo>
                    <a:pt x="2273988" y="232620"/>
                    <a:pt x="1764938" y="0"/>
                    <a:pt x="1136994" y="0"/>
                  </a:cubicBezTo>
                  <a:close/>
                </a:path>
              </a:pathLst>
            </a:custGeom>
            <a:solidFill>
              <a:srgbClr val="74A8C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13186" y="49795"/>
              <a:ext cx="1847615" cy="891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5692235"/>
            <a:ext cx="6518495" cy="4114800"/>
          </a:xfrm>
          <a:custGeom>
            <a:avLst/>
            <a:gdLst/>
            <a:ahLst/>
            <a:cxnLst/>
            <a:rect l="l" t="t" r="r" b="b"/>
            <a:pathLst>
              <a:path w="6518495" h="4114800">
                <a:moveTo>
                  <a:pt x="0" y="0"/>
                </a:moveTo>
                <a:lnTo>
                  <a:pt x="6518495" y="0"/>
                </a:lnTo>
                <a:lnTo>
                  <a:pt x="6518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751637">
            <a:off x="6103911" y="4734936"/>
            <a:ext cx="4976815" cy="404366"/>
          </a:xfrm>
          <a:custGeom>
            <a:avLst/>
            <a:gdLst/>
            <a:ahLst/>
            <a:cxnLst/>
            <a:rect l="l" t="t" r="r" b="b"/>
            <a:pathLst>
              <a:path w="4976815" h="404366">
                <a:moveTo>
                  <a:pt x="0" y="0"/>
                </a:moveTo>
                <a:lnTo>
                  <a:pt x="4976815" y="0"/>
                </a:lnTo>
                <a:lnTo>
                  <a:pt x="4976815" y="404366"/>
                </a:lnTo>
                <a:lnTo>
                  <a:pt x="0" y="404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778570" y="793417"/>
            <a:ext cx="6672275" cy="4445403"/>
          </a:xfrm>
          <a:custGeom>
            <a:avLst/>
            <a:gdLst/>
            <a:ahLst/>
            <a:cxnLst/>
            <a:rect l="l" t="t" r="r" b="b"/>
            <a:pathLst>
              <a:path w="6672275" h="4445403">
                <a:moveTo>
                  <a:pt x="0" y="0"/>
                </a:moveTo>
                <a:lnTo>
                  <a:pt x="6672275" y="0"/>
                </a:lnTo>
                <a:lnTo>
                  <a:pt x="6672275" y="4445403"/>
                </a:lnTo>
                <a:lnTo>
                  <a:pt x="0" y="4445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82513" y="2220559"/>
            <a:ext cx="4185061" cy="1628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19"/>
              </a:lnSpc>
              <a:spcBef>
                <a:spcPct val="0"/>
              </a:spcBef>
            </a:pPr>
            <a:r>
              <a:rPr lang="en-US" sz="10599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ticket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37933" y="5821412"/>
            <a:ext cx="6212911" cy="1628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19"/>
              </a:lnSpc>
              <a:spcBef>
                <a:spcPct val="0"/>
              </a:spcBef>
            </a:pPr>
            <a:r>
              <a:rPr lang="en-US" sz="10599" dirty="0" err="1">
                <a:solidFill>
                  <a:srgbClr val="B7563B"/>
                </a:solidFill>
                <a:latin typeface="Fredoka"/>
                <a:ea typeface="Fredoka"/>
                <a:cs typeface="Fredoka"/>
                <a:sym typeface="Fredoka"/>
              </a:rPr>
              <a:t>el</a:t>
            </a:r>
            <a:r>
              <a:rPr lang="en-US" sz="10599" dirty="0">
                <a:solidFill>
                  <a:srgbClr val="B7563B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10599" dirty="0" err="1">
                <a:solidFill>
                  <a:srgbClr val="B7563B"/>
                </a:solidFill>
                <a:latin typeface="Fredoka"/>
                <a:ea typeface="Fredoka"/>
                <a:cs typeface="Fredoka"/>
                <a:sym typeface="Fredoka"/>
              </a:rPr>
              <a:t>boleto</a:t>
            </a:r>
            <a:endParaRPr lang="en-US" sz="10599" dirty="0">
              <a:solidFill>
                <a:srgbClr val="B7563B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73926" y="3809365"/>
            <a:ext cx="4662395" cy="2797437"/>
            <a:chOff x="0" y="0"/>
            <a:chExt cx="6350000" cy="381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2"/>
              <a:stretch>
                <a:fillRect t="-54166" b="-541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812802" y="3809365"/>
            <a:ext cx="4662395" cy="2797437"/>
            <a:chOff x="0" y="0"/>
            <a:chExt cx="6350000" cy="381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3"/>
              <a:stretch>
                <a:fillRect t="-12500" b="-125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951679" y="3809365"/>
            <a:ext cx="4662395" cy="2797437"/>
            <a:chOff x="0" y="0"/>
            <a:chExt cx="6350000" cy="381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4"/>
              <a:stretch>
                <a:fillRect t="-54112" b="-541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2886443" y="-348488"/>
            <a:ext cx="7068408" cy="3534204"/>
          </a:xfrm>
          <a:custGeom>
            <a:avLst/>
            <a:gdLst/>
            <a:ahLst/>
            <a:cxnLst/>
            <a:rect l="l" t="t" r="r" b="b"/>
            <a:pathLst>
              <a:path w="7068408" h="3534204">
                <a:moveTo>
                  <a:pt x="0" y="0"/>
                </a:moveTo>
                <a:lnTo>
                  <a:pt x="7068408" y="0"/>
                </a:lnTo>
                <a:lnTo>
                  <a:pt x="7068408" y="3534204"/>
                </a:lnTo>
                <a:lnTo>
                  <a:pt x="0" y="3534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447457" y="1123339"/>
            <a:ext cx="5374035" cy="1901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99"/>
              </a:lnSpc>
              <a:spcBef>
                <a:spcPct val="0"/>
              </a:spcBef>
            </a:pPr>
            <a:r>
              <a:rPr lang="en-US" sz="10599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airplane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53601" y="7216458"/>
            <a:ext cx="5712778" cy="1901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99"/>
              </a:lnSpc>
              <a:spcBef>
                <a:spcPct val="0"/>
              </a:spcBef>
            </a:pPr>
            <a:r>
              <a:rPr lang="en-US" sz="10599" dirty="0" err="1">
                <a:solidFill>
                  <a:srgbClr val="B7563B"/>
                </a:solidFill>
                <a:latin typeface="Fredoka"/>
                <a:ea typeface="Fredoka"/>
                <a:cs typeface="Fredoka"/>
                <a:sym typeface="Fredoka"/>
              </a:rPr>
              <a:t>el</a:t>
            </a:r>
            <a:r>
              <a:rPr lang="en-US" sz="10599" dirty="0">
                <a:solidFill>
                  <a:srgbClr val="B7563B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10599" dirty="0" err="1">
                <a:solidFill>
                  <a:srgbClr val="B7563B"/>
                </a:solidFill>
                <a:latin typeface="Fredoka"/>
                <a:ea typeface="Fredoka"/>
                <a:cs typeface="Fredoka"/>
                <a:sym typeface="Fredoka"/>
              </a:rPr>
              <a:t>avión</a:t>
            </a:r>
            <a:endParaRPr lang="en-US" sz="10599" dirty="0">
              <a:solidFill>
                <a:srgbClr val="B7563B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</Words>
  <Application>Microsoft Office PowerPoint</Application>
  <PresentationFormat>Custom</PresentationFormat>
  <Paragraphs>61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Fredoka</vt:lpstr>
      <vt:lpstr>Poppins Bold Italics</vt:lpstr>
      <vt:lpstr>Roboto</vt:lpstr>
      <vt:lpstr>Calibri</vt:lpstr>
      <vt:lpstr>Arial</vt:lpstr>
      <vt:lpstr>Poppins Italics</vt:lpstr>
      <vt:lpstr>Poppins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Viajar Week 1</dc:title>
  <cp:lastModifiedBy>Futura Texas</cp:lastModifiedBy>
  <cp:revision>1</cp:revision>
  <dcterms:created xsi:type="dcterms:W3CDTF">2006-08-16T00:00:00Z</dcterms:created>
  <dcterms:modified xsi:type="dcterms:W3CDTF">2025-09-09T20:46:54Z</dcterms:modified>
  <dc:identifier>DAGt1TRclZg</dc:identifier>
</cp:coreProperties>
</file>