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Canva Sans" panose="020B0604020202020204" charset="0"/>
      <p:regular r:id="rId17"/>
    </p:embeddedFont>
    <p:embeddedFont>
      <p:font typeface="Canva Sans Italics" panose="020B0604020202020204" charset="0"/>
      <p:regular r:id="rId18"/>
    </p:embeddedFont>
    <p:embeddedFont>
      <p:font typeface="Glacial Indifference" panose="020B0604020202020204" charset="0"/>
      <p:regular r:id="rId19"/>
    </p:embeddedFont>
    <p:embeddedFont>
      <p:font typeface="Hitchcut" panose="020B0604020202020204" charset="0"/>
      <p:regular r:id="rId20"/>
    </p:embeddedFont>
    <p:embeddedFont>
      <p:font typeface="Poppins" panose="00000500000000000000" pitchFamily="2" charset="0"/>
      <p:regular r:id="rId21"/>
    </p:embeddedFont>
    <p:embeddedFont>
      <p:font typeface="Poppins Bold" panose="00000800000000000000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70DAE1-EB30-471E-A9CF-74D32CB1D472}" v="3" dt="2025-09-09T15:31:50.7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17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utura Texas" userId="28a19e1200e037bf" providerId="LiveId" clId="{8BD1485B-FA59-409C-82B5-0C6B08378D18}"/>
    <pc:docChg chg="modSld">
      <pc:chgData name="Futura Texas" userId="28a19e1200e037bf" providerId="LiveId" clId="{8BD1485B-FA59-409C-82B5-0C6B08378D18}" dt="2025-09-09T15:32:57.713" v="23" actId="1076"/>
      <pc:docMkLst>
        <pc:docMk/>
      </pc:docMkLst>
      <pc:sldChg chg="modSp mod">
        <pc:chgData name="Futura Texas" userId="28a19e1200e037bf" providerId="LiveId" clId="{8BD1485B-FA59-409C-82B5-0C6B08378D18}" dt="2025-09-09T15:31:23.186" v="5" actId="2710"/>
        <pc:sldMkLst>
          <pc:docMk/>
          <pc:sldMk cId="0" sldId="257"/>
        </pc:sldMkLst>
        <pc:spChg chg="mod">
          <ac:chgData name="Futura Texas" userId="28a19e1200e037bf" providerId="LiveId" clId="{8BD1485B-FA59-409C-82B5-0C6B08378D18}" dt="2025-09-09T15:31:23.186" v="5" actId="2710"/>
          <ac:spMkLst>
            <pc:docMk/>
            <pc:sldMk cId="0" sldId="257"/>
            <ac:spMk id="8" creationId="{00000000-0000-0000-0000-000000000000}"/>
          </ac:spMkLst>
        </pc:spChg>
      </pc:sldChg>
      <pc:sldChg chg="modSp mod">
        <pc:chgData name="Futura Texas" userId="28a19e1200e037bf" providerId="LiveId" clId="{8BD1485B-FA59-409C-82B5-0C6B08378D18}" dt="2025-09-09T15:32:57.713" v="23" actId="1076"/>
        <pc:sldMkLst>
          <pc:docMk/>
          <pc:sldMk cId="0" sldId="267"/>
        </pc:sldMkLst>
        <pc:spChg chg="mod">
          <ac:chgData name="Futura Texas" userId="28a19e1200e037bf" providerId="LiveId" clId="{8BD1485B-FA59-409C-82B5-0C6B08378D18}" dt="2025-09-09T15:32:32.665" v="14" actId="1076"/>
          <ac:spMkLst>
            <pc:docMk/>
            <pc:sldMk cId="0" sldId="267"/>
            <ac:spMk id="2" creationId="{00000000-0000-0000-0000-000000000000}"/>
          </ac:spMkLst>
        </pc:spChg>
        <pc:spChg chg="mod">
          <ac:chgData name="Futura Texas" userId="28a19e1200e037bf" providerId="LiveId" clId="{8BD1485B-FA59-409C-82B5-0C6B08378D18}" dt="2025-09-09T15:32:39.434" v="16" actId="1076"/>
          <ac:spMkLst>
            <pc:docMk/>
            <pc:sldMk cId="0" sldId="267"/>
            <ac:spMk id="3" creationId="{00000000-0000-0000-0000-000000000000}"/>
          </ac:spMkLst>
        </pc:spChg>
        <pc:spChg chg="mod">
          <ac:chgData name="Futura Texas" userId="28a19e1200e037bf" providerId="LiveId" clId="{8BD1485B-FA59-409C-82B5-0C6B08378D18}" dt="2025-09-09T15:32:57.713" v="23" actId="1076"/>
          <ac:spMkLst>
            <pc:docMk/>
            <pc:sldMk cId="0" sldId="267"/>
            <ac:spMk id="5" creationId="{00000000-0000-0000-0000-000000000000}"/>
          </ac:spMkLst>
        </pc:spChg>
        <pc:spChg chg="mod">
          <ac:chgData name="Futura Texas" userId="28a19e1200e037bf" providerId="LiveId" clId="{8BD1485B-FA59-409C-82B5-0C6B08378D18}" dt="2025-09-09T15:32:44.762" v="18" actId="1076"/>
          <ac:spMkLst>
            <pc:docMk/>
            <pc:sldMk cId="0" sldId="267"/>
            <ac:spMk id="6" creationId="{00000000-0000-0000-0000-000000000000}"/>
          </ac:spMkLst>
        </pc:spChg>
        <pc:spChg chg="mod">
          <ac:chgData name="Futura Texas" userId="28a19e1200e037bf" providerId="LiveId" clId="{8BD1485B-FA59-409C-82B5-0C6B08378D18}" dt="2025-09-09T15:32:46.049" v="19" actId="1076"/>
          <ac:spMkLst>
            <pc:docMk/>
            <pc:sldMk cId="0" sldId="267"/>
            <ac:spMk id="7" creationId="{00000000-0000-0000-0000-000000000000}"/>
          </ac:spMkLst>
        </pc:spChg>
        <pc:spChg chg="mod">
          <ac:chgData name="Futura Texas" userId="28a19e1200e037bf" providerId="LiveId" clId="{8BD1485B-FA59-409C-82B5-0C6B08378D18}" dt="2025-09-09T15:32:49.042" v="20" actId="1076"/>
          <ac:spMkLst>
            <pc:docMk/>
            <pc:sldMk cId="0" sldId="267"/>
            <ac:spMk id="8" creationId="{00000000-0000-0000-0000-000000000000}"/>
          </ac:spMkLst>
        </pc:spChg>
      </pc:sldChg>
    </pc:docChg>
  </pc:docChgLst>
  <pc:docChgLst>
    <pc:chgData name="Futura Texas" userId="28a19e1200e037bf" providerId="LiveId" clId="{7FFC0417-14B2-4F7C-B754-2FA557B9BA44}"/>
    <pc:docChg chg="modSld">
      <pc:chgData name="Futura Texas" userId="28a19e1200e037bf" providerId="LiveId" clId="{7FFC0417-14B2-4F7C-B754-2FA557B9BA44}" dt="2025-08-19T17:19:29.184" v="0" actId="1076"/>
      <pc:docMkLst>
        <pc:docMk/>
      </pc:docMkLst>
      <pc:sldChg chg="modSp mod">
        <pc:chgData name="Futura Texas" userId="28a19e1200e037bf" providerId="LiveId" clId="{7FFC0417-14B2-4F7C-B754-2FA557B9BA44}" dt="2025-08-19T17:19:29.184" v="0" actId="1076"/>
        <pc:sldMkLst>
          <pc:docMk/>
          <pc:sldMk cId="0" sldId="267"/>
        </pc:sldMkLst>
        <pc:spChg chg="mod">
          <ac:chgData name="Futura Texas" userId="28a19e1200e037bf" providerId="LiveId" clId="{7FFC0417-14B2-4F7C-B754-2FA557B9BA44}" dt="2025-08-19T17:19:29.184" v="0" actId="1076"/>
          <ac:spMkLst>
            <pc:docMk/>
            <pc:sldMk cId="0" sldId="267"/>
            <ac:spMk id="8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sv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54.svg"/><Relationship Id="rId5" Type="http://schemas.openxmlformats.org/officeDocument/2006/relationships/image" Target="../media/image66.svg"/><Relationship Id="rId10" Type="http://schemas.openxmlformats.org/officeDocument/2006/relationships/image" Target="../media/image53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24.svg"/><Relationship Id="rId7" Type="http://schemas.openxmlformats.org/officeDocument/2006/relationships/image" Target="../media/image7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svg"/><Relationship Id="rId10" Type="http://schemas.openxmlformats.org/officeDocument/2006/relationships/image" Target="../media/image77.jpeg"/><Relationship Id="rId4" Type="http://schemas.openxmlformats.org/officeDocument/2006/relationships/image" Target="../media/image71.png"/><Relationship Id="rId9" Type="http://schemas.openxmlformats.org/officeDocument/2006/relationships/image" Target="../media/image7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57.svg"/><Relationship Id="rId7" Type="http://schemas.openxmlformats.org/officeDocument/2006/relationships/image" Target="../media/image82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86.svg"/><Relationship Id="rId5" Type="http://schemas.openxmlformats.org/officeDocument/2006/relationships/image" Target="../media/image80.sv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24.svg"/><Relationship Id="rId7" Type="http://schemas.openxmlformats.org/officeDocument/2006/relationships/image" Target="../media/image90.png"/><Relationship Id="rId12" Type="http://schemas.openxmlformats.org/officeDocument/2006/relationships/image" Target="../media/image7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11" Type="http://schemas.openxmlformats.org/officeDocument/2006/relationships/image" Target="../media/image71.png"/><Relationship Id="rId5" Type="http://schemas.openxmlformats.org/officeDocument/2006/relationships/image" Target="../media/image88.png"/><Relationship Id="rId10" Type="http://schemas.openxmlformats.org/officeDocument/2006/relationships/image" Target="../media/image93.sv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svg"/><Relationship Id="rId7" Type="http://schemas.openxmlformats.org/officeDocument/2006/relationships/image" Target="../media/image10.svg"/><Relationship Id="rId12" Type="http://schemas.openxmlformats.org/officeDocument/2006/relationships/image" Target="../media/image3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1.png"/><Relationship Id="rId5" Type="http://schemas.openxmlformats.org/officeDocument/2006/relationships/image" Target="../media/image27.sv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3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4.svg"/><Relationship Id="rId7" Type="http://schemas.openxmlformats.org/officeDocument/2006/relationships/image" Target="../media/image10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8.png"/><Relationship Id="rId5" Type="http://schemas.openxmlformats.org/officeDocument/2006/relationships/image" Target="../media/image27.svg"/><Relationship Id="rId10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image" Target="../media/image3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5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9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78605" y="5388057"/>
            <a:ext cx="9530789" cy="6172200"/>
          </a:xfrm>
          <a:custGeom>
            <a:avLst/>
            <a:gdLst/>
            <a:ahLst/>
            <a:cxnLst/>
            <a:rect l="l" t="t" r="r" b="b"/>
            <a:pathLst>
              <a:path w="9530789" h="6172200">
                <a:moveTo>
                  <a:pt x="0" y="0"/>
                </a:moveTo>
                <a:lnTo>
                  <a:pt x="9530790" y="0"/>
                </a:lnTo>
                <a:lnTo>
                  <a:pt x="9530790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53366">
            <a:off x="-447680" y="-355751"/>
            <a:ext cx="10325151" cy="14000204"/>
          </a:xfrm>
          <a:custGeom>
            <a:avLst/>
            <a:gdLst/>
            <a:ahLst/>
            <a:cxnLst/>
            <a:rect l="l" t="t" r="r" b="b"/>
            <a:pathLst>
              <a:path w="10325151" h="14000204">
                <a:moveTo>
                  <a:pt x="0" y="0"/>
                </a:moveTo>
                <a:lnTo>
                  <a:pt x="10325151" y="0"/>
                </a:lnTo>
                <a:lnTo>
                  <a:pt x="10325151" y="14000204"/>
                </a:lnTo>
                <a:lnTo>
                  <a:pt x="0" y="14000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070226" flipH="1" flipV="1">
            <a:off x="4633257" y="351584"/>
            <a:ext cx="7373988" cy="6433805"/>
          </a:xfrm>
          <a:custGeom>
            <a:avLst/>
            <a:gdLst/>
            <a:ahLst/>
            <a:cxnLst/>
            <a:rect l="l" t="t" r="r" b="b"/>
            <a:pathLst>
              <a:path w="7373988" h="6433805">
                <a:moveTo>
                  <a:pt x="7373988" y="6433805"/>
                </a:moveTo>
                <a:lnTo>
                  <a:pt x="0" y="6433805"/>
                </a:lnTo>
                <a:lnTo>
                  <a:pt x="0" y="0"/>
                </a:lnTo>
                <a:lnTo>
                  <a:pt x="7373988" y="0"/>
                </a:lnTo>
                <a:lnTo>
                  <a:pt x="7373988" y="643380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077142" flipH="1">
            <a:off x="5022346" y="3527767"/>
            <a:ext cx="5746394" cy="2873197"/>
          </a:xfrm>
          <a:custGeom>
            <a:avLst/>
            <a:gdLst/>
            <a:ahLst/>
            <a:cxnLst/>
            <a:rect l="l" t="t" r="r" b="b"/>
            <a:pathLst>
              <a:path w="5746394" h="2873197">
                <a:moveTo>
                  <a:pt x="5746394" y="0"/>
                </a:moveTo>
                <a:lnTo>
                  <a:pt x="0" y="0"/>
                </a:lnTo>
                <a:lnTo>
                  <a:pt x="0" y="2873197"/>
                </a:lnTo>
                <a:lnTo>
                  <a:pt x="5746394" y="2873197"/>
                </a:lnTo>
                <a:lnTo>
                  <a:pt x="574639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178286" y="7472889"/>
            <a:ext cx="7315200" cy="2002536"/>
          </a:xfrm>
          <a:custGeom>
            <a:avLst/>
            <a:gdLst/>
            <a:ahLst/>
            <a:cxnLst/>
            <a:rect l="l" t="t" r="r" b="b"/>
            <a:pathLst>
              <a:path w="7315200" h="2002536">
                <a:moveTo>
                  <a:pt x="0" y="0"/>
                </a:moveTo>
                <a:lnTo>
                  <a:pt x="7315200" y="0"/>
                </a:lnTo>
                <a:lnTo>
                  <a:pt x="7315200" y="2002536"/>
                </a:lnTo>
                <a:lnTo>
                  <a:pt x="0" y="20025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2550202" y="1148539"/>
            <a:ext cx="7315200" cy="2002536"/>
          </a:xfrm>
          <a:custGeom>
            <a:avLst/>
            <a:gdLst/>
            <a:ahLst/>
            <a:cxnLst/>
            <a:rect l="l" t="t" r="r" b="b"/>
            <a:pathLst>
              <a:path w="7315200" h="2002536">
                <a:moveTo>
                  <a:pt x="7315200" y="0"/>
                </a:moveTo>
                <a:lnTo>
                  <a:pt x="0" y="0"/>
                </a:lnTo>
                <a:lnTo>
                  <a:pt x="0" y="2002536"/>
                </a:lnTo>
                <a:lnTo>
                  <a:pt x="7315200" y="2002536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1875504" y="-2603714"/>
            <a:ext cx="9530789" cy="6172200"/>
          </a:xfrm>
          <a:custGeom>
            <a:avLst/>
            <a:gdLst/>
            <a:ahLst/>
            <a:cxnLst/>
            <a:rect l="l" t="t" r="r" b="b"/>
            <a:pathLst>
              <a:path w="9530789" h="6172200">
                <a:moveTo>
                  <a:pt x="9530790" y="0"/>
                </a:moveTo>
                <a:lnTo>
                  <a:pt x="0" y="0"/>
                </a:lnTo>
                <a:lnTo>
                  <a:pt x="0" y="6172200"/>
                </a:lnTo>
                <a:lnTo>
                  <a:pt x="9530790" y="6172200"/>
                </a:lnTo>
                <a:lnTo>
                  <a:pt x="9530790" y="0"/>
                </a:lnTo>
                <a:close/>
              </a:path>
            </a:pathLst>
          </a:custGeom>
          <a:blipFill>
            <a:blip r:embed="rId2">
              <a:alphaModFix amt="3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574335" y="210174"/>
            <a:ext cx="3571408" cy="1273412"/>
          </a:xfrm>
          <a:custGeom>
            <a:avLst/>
            <a:gdLst/>
            <a:ahLst/>
            <a:cxnLst/>
            <a:rect l="l" t="t" r="r" b="b"/>
            <a:pathLst>
              <a:path w="3571408" h="1273412">
                <a:moveTo>
                  <a:pt x="0" y="0"/>
                </a:moveTo>
                <a:lnTo>
                  <a:pt x="3571408" y="0"/>
                </a:lnTo>
                <a:lnTo>
                  <a:pt x="3571408" y="1273412"/>
                </a:lnTo>
                <a:lnTo>
                  <a:pt x="0" y="127341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1295131" y="2721836"/>
            <a:ext cx="6373207" cy="2666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00"/>
              </a:lnSpc>
            </a:pPr>
            <a:r>
              <a:rPr lang="en-US" sz="11099">
                <a:solidFill>
                  <a:srgbClr val="A45656"/>
                </a:solidFill>
                <a:latin typeface="Hitchcut"/>
                <a:ea typeface="Hitchcut"/>
                <a:cs typeface="Hitchcut"/>
                <a:sym typeface="Hitchcut"/>
              </a:rPr>
              <a:t>¡Vamos a Viajar!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419207" y="5709764"/>
            <a:ext cx="6498262" cy="821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7"/>
              </a:lnSpc>
            </a:pPr>
            <a:r>
              <a:rPr lang="en-US" sz="4783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Let’s Travel!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9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9573738" y="-1429070"/>
            <a:ext cx="13722564" cy="10656952"/>
          </a:xfrm>
          <a:custGeom>
            <a:avLst/>
            <a:gdLst/>
            <a:ahLst/>
            <a:cxnLst/>
            <a:rect l="l" t="t" r="r" b="b"/>
            <a:pathLst>
              <a:path w="13722564" h="10656952">
                <a:moveTo>
                  <a:pt x="0" y="0"/>
                </a:moveTo>
                <a:lnTo>
                  <a:pt x="13722564" y="0"/>
                </a:lnTo>
                <a:lnTo>
                  <a:pt x="13722564" y="10656952"/>
                </a:lnTo>
                <a:lnTo>
                  <a:pt x="0" y="10656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363783" y="1448451"/>
            <a:ext cx="3822239" cy="1519340"/>
          </a:xfrm>
          <a:custGeom>
            <a:avLst/>
            <a:gdLst/>
            <a:ahLst/>
            <a:cxnLst/>
            <a:rect l="l" t="t" r="r" b="b"/>
            <a:pathLst>
              <a:path w="3822239" h="1519340">
                <a:moveTo>
                  <a:pt x="0" y="0"/>
                </a:moveTo>
                <a:lnTo>
                  <a:pt x="3822239" y="0"/>
                </a:lnTo>
                <a:lnTo>
                  <a:pt x="3822239" y="1519340"/>
                </a:lnTo>
                <a:lnTo>
                  <a:pt x="0" y="15193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144000" y="5950896"/>
            <a:ext cx="8270047" cy="2629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12"/>
              </a:lnSpc>
            </a:pPr>
            <a:r>
              <a:rPr lang="en-US" sz="9200">
                <a:solidFill>
                  <a:srgbClr val="A45656"/>
                </a:solidFill>
                <a:latin typeface="Hitchcut"/>
                <a:ea typeface="Hitchcut"/>
                <a:cs typeface="Hitchcut"/>
                <a:sym typeface="Hitchcut"/>
              </a:rPr>
              <a:t>¿Cuánto nos cobra?</a:t>
            </a:r>
          </a:p>
        </p:txBody>
      </p:sp>
      <p:sp>
        <p:nvSpPr>
          <p:cNvPr id="5" name="Freeform 5"/>
          <p:cNvSpPr/>
          <p:nvPr/>
        </p:nvSpPr>
        <p:spPr>
          <a:xfrm>
            <a:off x="10244535" y="3496558"/>
            <a:ext cx="3822239" cy="1519340"/>
          </a:xfrm>
          <a:custGeom>
            <a:avLst/>
            <a:gdLst/>
            <a:ahLst/>
            <a:cxnLst/>
            <a:rect l="l" t="t" r="r" b="b"/>
            <a:pathLst>
              <a:path w="3822239" h="1519340">
                <a:moveTo>
                  <a:pt x="0" y="0"/>
                </a:moveTo>
                <a:lnTo>
                  <a:pt x="3822239" y="0"/>
                </a:lnTo>
                <a:lnTo>
                  <a:pt x="3822239" y="1519340"/>
                </a:lnTo>
                <a:lnTo>
                  <a:pt x="0" y="15193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18070" y="3644000"/>
            <a:ext cx="6201190" cy="6650070"/>
          </a:xfrm>
          <a:custGeom>
            <a:avLst/>
            <a:gdLst/>
            <a:ahLst/>
            <a:cxnLst/>
            <a:rect l="l" t="t" r="r" b="b"/>
            <a:pathLst>
              <a:path w="6201190" h="6650070">
                <a:moveTo>
                  <a:pt x="0" y="0"/>
                </a:moveTo>
                <a:lnTo>
                  <a:pt x="6201190" y="0"/>
                </a:lnTo>
                <a:lnTo>
                  <a:pt x="6201190" y="6650070"/>
                </a:lnTo>
                <a:lnTo>
                  <a:pt x="0" y="66500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01547" y="793239"/>
            <a:ext cx="10111638" cy="2471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57"/>
              </a:lnSpc>
            </a:pPr>
            <a:r>
              <a:rPr lang="en-US" sz="8700">
                <a:solidFill>
                  <a:srgbClr val="161A1C"/>
                </a:solidFill>
                <a:latin typeface="Hitchcut"/>
                <a:ea typeface="Hitchcut"/>
                <a:cs typeface="Hitchcut"/>
                <a:sym typeface="Hitchcut"/>
              </a:rPr>
              <a:t>How much will you charge us?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9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502750">
            <a:off x="-6085630" y="-1045054"/>
            <a:ext cx="9936896" cy="9539420"/>
          </a:xfrm>
          <a:custGeom>
            <a:avLst/>
            <a:gdLst/>
            <a:ahLst/>
            <a:cxnLst/>
            <a:rect l="l" t="t" r="r" b="b"/>
            <a:pathLst>
              <a:path w="9936896" h="9539420">
                <a:moveTo>
                  <a:pt x="0" y="0"/>
                </a:moveTo>
                <a:lnTo>
                  <a:pt x="9936896" y="0"/>
                </a:lnTo>
                <a:lnTo>
                  <a:pt x="9936896" y="9539420"/>
                </a:lnTo>
                <a:lnTo>
                  <a:pt x="0" y="9539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9467422">
            <a:off x="14440527" y="596769"/>
            <a:ext cx="9936896" cy="9539420"/>
          </a:xfrm>
          <a:custGeom>
            <a:avLst/>
            <a:gdLst/>
            <a:ahLst/>
            <a:cxnLst/>
            <a:rect l="l" t="t" r="r" b="b"/>
            <a:pathLst>
              <a:path w="9936896" h="9539420">
                <a:moveTo>
                  <a:pt x="0" y="0"/>
                </a:moveTo>
                <a:lnTo>
                  <a:pt x="9936896" y="0"/>
                </a:lnTo>
                <a:lnTo>
                  <a:pt x="9936896" y="9539420"/>
                </a:lnTo>
                <a:lnTo>
                  <a:pt x="0" y="9539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2217420"/>
            <a:ext cx="18288000" cy="8069580"/>
          </a:xfrm>
          <a:custGeom>
            <a:avLst/>
            <a:gdLst/>
            <a:ahLst/>
            <a:cxnLst/>
            <a:rect l="l" t="t" r="r" b="b"/>
            <a:pathLst>
              <a:path w="18288000" h="8069580">
                <a:moveTo>
                  <a:pt x="0" y="0"/>
                </a:moveTo>
                <a:lnTo>
                  <a:pt x="18288000" y="0"/>
                </a:lnTo>
                <a:lnTo>
                  <a:pt x="18288000" y="8069580"/>
                </a:lnTo>
                <a:lnTo>
                  <a:pt x="0" y="80695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870838" y="6940939"/>
            <a:ext cx="1659101" cy="1864159"/>
          </a:xfrm>
          <a:custGeom>
            <a:avLst/>
            <a:gdLst/>
            <a:ahLst/>
            <a:cxnLst/>
            <a:rect l="l" t="t" r="r" b="b"/>
            <a:pathLst>
              <a:path w="1659101" h="1864159">
                <a:moveTo>
                  <a:pt x="0" y="0"/>
                </a:moveTo>
                <a:lnTo>
                  <a:pt x="1659101" y="0"/>
                </a:lnTo>
                <a:lnTo>
                  <a:pt x="1659101" y="1864158"/>
                </a:lnTo>
                <a:lnTo>
                  <a:pt x="0" y="18641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014552" y="3282796"/>
            <a:ext cx="2375532" cy="2969414"/>
          </a:xfrm>
          <a:custGeom>
            <a:avLst/>
            <a:gdLst/>
            <a:ahLst/>
            <a:cxnLst/>
            <a:rect l="l" t="t" r="r" b="b"/>
            <a:pathLst>
              <a:path w="2375532" h="2969414">
                <a:moveTo>
                  <a:pt x="0" y="0"/>
                </a:moveTo>
                <a:lnTo>
                  <a:pt x="2375532" y="0"/>
                </a:lnTo>
                <a:lnTo>
                  <a:pt x="2375532" y="2969414"/>
                </a:lnTo>
                <a:lnTo>
                  <a:pt x="0" y="29694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541699" y="-797669"/>
            <a:ext cx="3616211" cy="3652738"/>
          </a:xfrm>
          <a:custGeom>
            <a:avLst/>
            <a:gdLst/>
            <a:ahLst/>
            <a:cxnLst/>
            <a:rect l="l" t="t" r="r" b="b"/>
            <a:pathLst>
              <a:path w="3616211" h="3652738">
                <a:moveTo>
                  <a:pt x="0" y="0"/>
                </a:moveTo>
                <a:lnTo>
                  <a:pt x="3616211" y="0"/>
                </a:lnTo>
                <a:lnTo>
                  <a:pt x="3616211" y="3652738"/>
                </a:lnTo>
                <a:lnTo>
                  <a:pt x="0" y="36527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2674539" y="8490515"/>
            <a:ext cx="5125078" cy="133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2"/>
              </a:lnSpc>
            </a:pPr>
            <a:r>
              <a:rPr lang="en-US" sz="9200">
                <a:solidFill>
                  <a:srgbClr val="A45656"/>
                </a:solidFill>
                <a:latin typeface="Hitchcut"/>
                <a:ea typeface="Hitchcut"/>
                <a:cs typeface="Hitchcut"/>
                <a:sym typeface="Hitchcut"/>
              </a:rPr>
              <a:t>el lago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4260" y="8624697"/>
            <a:ext cx="5125078" cy="133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2"/>
              </a:lnSpc>
            </a:pPr>
            <a:r>
              <a:rPr lang="en-US" sz="9200">
                <a:solidFill>
                  <a:srgbClr val="161A1C"/>
                </a:solidFill>
                <a:latin typeface="Hitchcut"/>
                <a:ea typeface="Hitchcut"/>
                <a:cs typeface="Hitchcut"/>
                <a:sym typeface="Hitchcut"/>
              </a:rPr>
              <a:t>lake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9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38200" y="-299590"/>
            <a:ext cx="9000270" cy="5962679"/>
          </a:xfrm>
          <a:custGeom>
            <a:avLst/>
            <a:gdLst/>
            <a:ahLst/>
            <a:cxnLst/>
            <a:rect l="l" t="t" r="r" b="b"/>
            <a:pathLst>
              <a:path w="9000270" h="5962679">
                <a:moveTo>
                  <a:pt x="0" y="0"/>
                </a:moveTo>
                <a:lnTo>
                  <a:pt x="9000270" y="0"/>
                </a:lnTo>
                <a:lnTo>
                  <a:pt x="9000270" y="5962679"/>
                </a:lnTo>
                <a:lnTo>
                  <a:pt x="0" y="59626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4648200" y="7206220"/>
            <a:ext cx="3250621" cy="2275435"/>
          </a:xfrm>
          <a:custGeom>
            <a:avLst/>
            <a:gdLst/>
            <a:ahLst/>
            <a:cxnLst/>
            <a:rect l="l" t="t" r="r" b="b"/>
            <a:pathLst>
              <a:path w="3250621" h="2275435">
                <a:moveTo>
                  <a:pt x="3250621" y="0"/>
                </a:moveTo>
                <a:lnTo>
                  <a:pt x="0" y="0"/>
                </a:lnTo>
                <a:lnTo>
                  <a:pt x="0" y="2275434"/>
                </a:lnTo>
                <a:lnTo>
                  <a:pt x="3250621" y="2275434"/>
                </a:lnTo>
                <a:lnTo>
                  <a:pt x="325062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84895" y="4538207"/>
            <a:ext cx="5442758" cy="6172200"/>
          </a:xfrm>
          <a:custGeom>
            <a:avLst/>
            <a:gdLst/>
            <a:ahLst/>
            <a:cxnLst/>
            <a:rect l="l" t="t" r="r" b="b"/>
            <a:pathLst>
              <a:path w="5442758" h="6172200">
                <a:moveTo>
                  <a:pt x="0" y="0"/>
                </a:moveTo>
                <a:lnTo>
                  <a:pt x="5442758" y="0"/>
                </a:lnTo>
                <a:lnTo>
                  <a:pt x="544275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821956">
            <a:off x="16350546" y="6928201"/>
            <a:ext cx="7315200" cy="3822192"/>
          </a:xfrm>
          <a:custGeom>
            <a:avLst/>
            <a:gdLst/>
            <a:ahLst/>
            <a:cxnLst/>
            <a:rect l="l" t="t" r="r" b="b"/>
            <a:pathLst>
              <a:path w="7315200" h="3822192">
                <a:moveTo>
                  <a:pt x="0" y="0"/>
                </a:moveTo>
                <a:lnTo>
                  <a:pt x="7315200" y="0"/>
                </a:lnTo>
                <a:lnTo>
                  <a:pt x="7315200" y="3822192"/>
                </a:lnTo>
                <a:lnTo>
                  <a:pt x="0" y="38221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6783742" y="81002"/>
            <a:ext cx="4720515" cy="1876405"/>
          </a:xfrm>
          <a:custGeom>
            <a:avLst/>
            <a:gdLst/>
            <a:ahLst/>
            <a:cxnLst/>
            <a:rect l="l" t="t" r="r" b="b"/>
            <a:pathLst>
              <a:path w="4720515" h="1876405">
                <a:moveTo>
                  <a:pt x="0" y="0"/>
                </a:moveTo>
                <a:lnTo>
                  <a:pt x="4720515" y="0"/>
                </a:lnTo>
                <a:lnTo>
                  <a:pt x="4720515" y="1876405"/>
                </a:lnTo>
                <a:lnTo>
                  <a:pt x="0" y="18764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725400" y="159430"/>
            <a:ext cx="3674903" cy="1460774"/>
          </a:xfrm>
          <a:custGeom>
            <a:avLst/>
            <a:gdLst/>
            <a:ahLst/>
            <a:cxnLst/>
            <a:rect l="l" t="t" r="r" b="b"/>
            <a:pathLst>
              <a:path w="3674903" h="1460774">
                <a:moveTo>
                  <a:pt x="0" y="0"/>
                </a:moveTo>
                <a:lnTo>
                  <a:pt x="3674903" y="0"/>
                </a:lnTo>
                <a:lnTo>
                  <a:pt x="3674903" y="1460774"/>
                </a:lnTo>
                <a:lnTo>
                  <a:pt x="0" y="14607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7677756" y="1790700"/>
            <a:ext cx="8874145" cy="70485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2800" b="1" i="1" u="sng" dirty="0">
                <a:latin typeface="Poppins" panose="00000500000000000000" pitchFamily="2" charset="0"/>
                <a:cs typeface="Poppins" panose="00000500000000000000" pitchFamily="2" charset="0"/>
              </a:rPr>
              <a:t>Vamos a viajar </a:t>
            </a:r>
            <a:r>
              <a:rPr lang="es-MX" sz="2800" b="1" i="1" u="sng" dirty="0" err="1">
                <a:latin typeface="Poppins" panose="00000500000000000000" pitchFamily="2" charset="0"/>
                <a:cs typeface="Poppins" panose="00000500000000000000" pitchFamily="2" charset="0"/>
              </a:rPr>
              <a:t>chant</a:t>
            </a:r>
            <a:endParaRPr lang="en-US" sz="2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s-MX" sz="2800" i="1" dirty="0">
                <a:latin typeface="Poppins" panose="00000500000000000000" pitchFamily="2" charset="0"/>
                <a:cs typeface="Poppins" panose="00000500000000000000" pitchFamily="2" charset="0"/>
              </a:rPr>
              <a:t>Vamos a viajar</a:t>
            </a:r>
            <a:endParaRPr lang="en-US" sz="2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latin typeface="Poppins" panose="00000500000000000000" pitchFamily="2" charset="0"/>
                <a:cs typeface="Poppins" panose="00000500000000000000" pitchFamily="2" charset="0"/>
              </a:rPr>
              <a:t>¿</a:t>
            </a:r>
            <a:r>
              <a:rPr lang="en-US" sz="2800" i="1" dirty="0" err="1">
                <a:latin typeface="Poppins" panose="00000500000000000000" pitchFamily="2" charset="0"/>
                <a:cs typeface="Poppins" panose="00000500000000000000" pitchFamily="2" charset="0"/>
              </a:rPr>
              <a:t>Cómo</a:t>
            </a:r>
            <a:r>
              <a:rPr lang="en-US" sz="2800" i="1" dirty="0">
                <a:latin typeface="Poppins" panose="00000500000000000000" pitchFamily="2" charset="0"/>
                <a:cs typeface="Poppins" panose="00000500000000000000" pitchFamily="2" charset="0"/>
              </a:rPr>
              <a:t>?</a:t>
            </a:r>
            <a:endParaRPr lang="en-US" sz="2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latin typeface="Poppins" panose="00000500000000000000" pitchFamily="2" charset="0"/>
                <a:cs typeface="Poppins" panose="00000500000000000000" pitchFamily="2" charset="0"/>
              </a:rPr>
              <a:t>En </a:t>
            </a:r>
            <a:r>
              <a:rPr lang="en-US" sz="2800" i="1" dirty="0" err="1">
                <a:latin typeface="Poppins" panose="00000500000000000000" pitchFamily="2" charset="0"/>
                <a:cs typeface="Poppins" panose="00000500000000000000" pitchFamily="2" charset="0"/>
              </a:rPr>
              <a:t>avión</a:t>
            </a:r>
            <a:r>
              <a:rPr lang="en-US" sz="2800" i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(making airplane wings with arms)</a:t>
            </a:r>
          </a:p>
          <a:p>
            <a:pPr algn="ctr">
              <a:lnSpc>
                <a:spcPct val="150000"/>
              </a:lnSpc>
            </a:pPr>
            <a:r>
              <a:rPr lang="es-MX" sz="2800" i="1" dirty="0">
                <a:latin typeface="Poppins" panose="00000500000000000000" pitchFamily="2" charset="0"/>
                <a:cs typeface="Poppins" panose="00000500000000000000" pitchFamily="2" charset="0"/>
              </a:rPr>
              <a:t>¿Cómo?</a:t>
            </a:r>
            <a:endParaRPr lang="en-US" sz="2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s-MX" sz="2800" i="1" dirty="0">
                <a:latin typeface="Poppins" panose="00000500000000000000" pitchFamily="2" charset="0"/>
                <a:cs typeface="Poppins" panose="00000500000000000000" pitchFamily="2" charset="0"/>
              </a:rPr>
              <a:t>En autobús </a:t>
            </a:r>
            <a:r>
              <a:rPr lang="es-MX" sz="2800" dirty="0">
                <a:latin typeface="Poppins" panose="00000500000000000000" pitchFamily="2" charset="0"/>
                <a:cs typeface="Poppins" panose="00000500000000000000" pitchFamily="2" charset="0"/>
              </a:rPr>
              <a:t>(</a:t>
            </a:r>
            <a:r>
              <a:rPr lang="es-MX" sz="2800" dirty="0" err="1">
                <a:latin typeface="Poppins" panose="00000500000000000000" pitchFamily="2" charset="0"/>
                <a:cs typeface="Poppins" panose="00000500000000000000" pitchFamily="2" charset="0"/>
              </a:rPr>
              <a:t>making</a:t>
            </a:r>
            <a:r>
              <a:rPr lang="es-MX" sz="2800" dirty="0">
                <a:latin typeface="Poppins" panose="00000500000000000000" pitchFamily="2" charset="0"/>
                <a:cs typeface="Poppins" panose="00000500000000000000" pitchFamily="2" charset="0"/>
              </a:rPr>
              <a:t> a </a:t>
            </a:r>
            <a:r>
              <a:rPr lang="es-MX" sz="2800" dirty="0" err="1">
                <a:latin typeface="Poppins" panose="00000500000000000000" pitchFamily="2" charset="0"/>
                <a:cs typeface="Poppins" panose="00000500000000000000" pitchFamily="2" charset="0"/>
              </a:rPr>
              <a:t>horn</a:t>
            </a:r>
            <a:r>
              <a:rPr lang="es-MX" sz="28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s-MX" sz="2800" dirty="0" err="1">
                <a:latin typeface="Poppins" panose="00000500000000000000" pitchFamily="2" charset="0"/>
                <a:cs typeface="Poppins" panose="00000500000000000000" pitchFamily="2" charset="0"/>
              </a:rPr>
              <a:t>noise</a:t>
            </a:r>
            <a:r>
              <a:rPr lang="es-MX" sz="2800" dirty="0">
                <a:latin typeface="Poppins" panose="00000500000000000000" pitchFamily="2" charset="0"/>
                <a:cs typeface="Poppins" panose="00000500000000000000" pitchFamily="2" charset="0"/>
              </a:rPr>
              <a:t>)</a:t>
            </a:r>
            <a:endParaRPr lang="en-US" sz="2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s-MX" sz="2800" i="1" dirty="0">
                <a:latin typeface="Poppins" panose="00000500000000000000" pitchFamily="2" charset="0"/>
                <a:cs typeface="Poppins" panose="00000500000000000000" pitchFamily="2" charset="0"/>
              </a:rPr>
              <a:t>¿Cómo?</a:t>
            </a:r>
            <a:endParaRPr lang="en-US" sz="2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latin typeface="Poppins" panose="00000500000000000000" pitchFamily="2" charset="0"/>
                <a:cs typeface="Poppins" panose="00000500000000000000" pitchFamily="2" charset="0"/>
              </a:rPr>
              <a:t>En </a:t>
            </a:r>
            <a:r>
              <a:rPr lang="en-US" sz="2800" i="1" dirty="0" err="1">
                <a:latin typeface="Poppins" panose="00000500000000000000" pitchFamily="2" charset="0"/>
                <a:cs typeface="Poppins" panose="00000500000000000000" pitchFamily="2" charset="0"/>
              </a:rPr>
              <a:t>coche</a:t>
            </a:r>
            <a:r>
              <a:rPr lang="en-US" sz="2800" i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(pretending to hold a steering wheel and drive)</a:t>
            </a:r>
          </a:p>
          <a:p>
            <a:pPr algn="ctr">
              <a:lnSpc>
                <a:spcPct val="150000"/>
              </a:lnSpc>
            </a:pPr>
            <a:r>
              <a:rPr lang="es-MX" sz="2800" i="1" dirty="0">
                <a:latin typeface="Poppins" panose="00000500000000000000" pitchFamily="2" charset="0"/>
                <a:cs typeface="Poppins" panose="00000500000000000000" pitchFamily="2" charset="0"/>
              </a:rPr>
              <a:t>Muchas maneras, Muchas maneras de viajar</a:t>
            </a:r>
            <a:endParaRPr lang="en-US" sz="2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>
                <a:latin typeface="Poppins" panose="00000500000000000000" pitchFamily="2" charset="0"/>
                <a:cs typeface="Poppins" panose="00000500000000000000" pitchFamily="2" charset="0"/>
              </a:rPr>
              <a:t>¡</a:t>
            </a:r>
            <a:r>
              <a:rPr lang="en-US" sz="2800" i="1" dirty="0" err="1">
                <a:latin typeface="Poppins" panose="00000500000000000000" pitchFamily="2" charset="0"/>
                <a:cs typeface="Poppins" panose="00000500000000000000" pitchFamily="2" charset="0"/>
              </a:rPr>
              <a:t>Vámonos</a:t>
            </a:r>
            <a:r>
              <a:rPr lang="en-US" sz="2800" i="1" dirty="0">
                <a:latin typeface="Poppins" panose="00000500000000000000" pitchFamily="2" charset="0"/>
                <a:cs typeface="Poppins" panose="00000500000000000000" pitchFamily="2" charset="0"/>
              </a:rPr>
              <a:t>!</a:t>
            </a:r>
            <a:endParaRPr lang="en-US" sz="2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9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8085" y="-3047851"/>
            <a:ext cx="15451830" cy="15062597"/>
          </a:xfrm>
          <a:custGeom>
            <a:avLst/>
            <a:gdLst/>
            <a:ahLst/>
            <a:cxnLst/>
            <a:rect l="l" t="t" r="r" b="b"/>
            <a:pathLst>
              <a:path w="15451830" h="15062597">
                <a:moveTo>
                  <a:pt x="0" y="0"/>
                </a:moveTo>
                <a:lnTo>
                  <a:pt x="15451830" y="0"/>
                </a:lnTo>
                <a:lnTo>
                  <a:pt x="15451830" y="15062596"/>
                </a:lnTo>
                <a:lnTo>
                  <a:pt x="0" y="150625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57017" y="-1538477"/>
            <a:ext cx="4083939" cy="4114800"/>
          </a:xfrm>
          <a:custGeom>
            <a:avLst/>
            <a:gdLst/>
            <a:ahLst/>
            <a:cxnLst/>
            <a:rect l="l" t="t" r="r" b="b"/>
            <a:pathLst>
              <a:path w="4083939" h="4114800">
                <a:moveTo>
                  <a:pt x="0" y="0"/>
                </a:moveTo>
                <a:lnTo>
                  <a:pt x="4083939" y="0"/>
                </a:lnTo>
                <a:lnTo>
                  <a:pt x="4083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V="1">
            <a:off x="12785976" y="8076924"/>
            <a:ext cx="4083939" cy="4114800"/>
          </a:xfrm>
          <a:custGeom>
            <a:avLst/>
            <a:gdLst/>
            <a:ahLst/>
            <a:cxnLst/>
            <a:rect l="l" t="t" r="r" b="b"/>
            <a:pathLst>
              <a:path w="4083939" h="4114800">
                <a:moveTo>
                  <a:pt x="0" y="4114800"/>
                </a:moveTo>
                <a:lnTo>
                  <a:pt x="4083939" y="4114800"/>
                </a:lnTo>
                <a:lnTo>
                  <a:pt x="4083939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53752" y="633223"/>
            <a:ext cx="5784457" cy="3799259"/>
          </a:xfrm>
          <a:custGeom>
            <a:avLst/>
            <a:gdLst/>
            <a:ahLst/>
            <a:cxnLst/>
            <a:rect l="l" t="t" r="r" b="b"/>
            <a:pathLst>
              <a:path w="5784457" h="3799259">
                <a:moveTo>
                  <a:pt x="0" y="0"/>
                </a:moveTo>
                <a:lnTo>
                  <a:pt x="5784457" y="0"/>
                </a:lnTo>
                <a:lnTo>
                  <a:pt x="5784457" y="3799259"/>
                </a:lnTo>
                <a:lnTo>
                  <a:pt x="0" y="37992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719" b="-7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334896" y="633223"/>
            <a:ext cx="5702452" cy="3799259"/>
          </a:xfrm>
          <a:custGeom>
            <a:avLst/>
            <a:gdLst/>
            <a:ahLst/>
            <a:cxnLst/>
            <a:rect l="l" t="t" r="r" b="b"/>
            <a:pathLst>
              <a:path w="5702452" h="3799259">
                <a:moveTo>
                  <a:pt x="0" y="0"/>
                </a:moveTo>
                <a:lnTo>
                  <a:pt x="5702452" y="0"/>
                </a:lnTo>
                <a:lnTo>
                  <a:pt x="5702452" y="3799259"/>
                </a:lnTo>
                <a:lnTo>
                  <a:pt x="0" y="3799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334034" y="633223"/>
            <a:ext cx="5723930" cy="3799259"/>
          </a:xfrm>
          <a:custGeom>
            <a:avLst/>
            <a:gdLst/>
            <a:ahLst/>
            <a:cxnLst/>
            <a:rect l="l" t="t" r="r" b="b"/>
            <a:pathLst>
              <a:path w="5723930" h="3799259">
                <a:moveTo>
                  <a:pt x="0" y="0"/>
                </a:moveTo>
                <a:lnTo>
                  <a:pt x="5723930" y="0"/>
                </a:lnTo>
                <a:lnTo>
                  <a:pt x="5723930" y="3799259"/>
                </a:lnTo>
                <a:lnTo>
                  <a:pt x="0" y="37992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53752" y="5697917"/>
            <a:ext cx="5667416" cy="3775916"/>
          </a:xfrm>
          <a:custGeom>
            <a:avLst/>
            <a:gdLst/>
            <a:ahLst/>
            <a:cxnLst/>
            <a:rect l="l" t="t" r="r" b="b"/>
            <a:pathLst>
              <a:path w="5667416" h="3775916">
                <a:moveTo>
                  <a:pt x="0" y="0"/>
                </a:moveTo>
                <a:lnTo>
                  <a:pt x="5667416" y="0"/>
                </a:lnTo>
                <a:lnTo>
                  <a:pt x="5667416" y="3775916"/>
                </a:lnTo>
                <a:lnTo>
                  <a:pt x="0" y="37759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334896" y="5697917"/>
            <a:ext cx="5614745" cy="3775916"/>
          </a:xfrm>
          <a:custGeom>
            <a:avLst/>
            <a:gdLst/>
            <a:ahLst/>
            <a:cxnLst/>
            <a:rect l="l" t="t" r="r" b="b"/>
            <a:pathLst>
              <a:path w="5614745" h="3775916">
                <a:moveTo>
                  <a:pt x="0" y="0"/>
                </a:moveTo>
                <a:lnTo>
                  <a:pt x="5614745" y="0"/>
                </a:lnTo>
                <a:lnTo>
                  <a:pt x="5614745" y="3775916"/>
                </a:lnTo>
                <a:lnTo>
                  <a:pt x="0" y="37759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334034" y="5391776"/>
            <a:ext cx="5723930" cy="4292948"/>
          </a:xfrm>
          <a:custGeom>
            <a:avLst/>
            <a:gdLst/>
            <a:ahLst/>
            <a:cxnLst/>
            <a:rect l="l" t="t" r="r" b="b"/>
            <a:pathLst>
              <a:path w="5723930" h="4292948">
                <a:moveTo>
                  <a:pt x="0" y="0"/>
                </a:moveTo>
                <a:lnTo>
                  <a:pt x="5723930" y="0"/>
                </a:lnTo>
                <a:lnTo>
                  <a:pt x="5723930" y="4292947"/>
                </a:lnTo>
                <a:lnTo>
                  <a:pt x="0" y="429294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9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705101">
            <a:off x="7621856" y="-118114"/>
            <a:ext cx="15414714" cy="14798125"/>
          </a:xfrm>
          <a:custGeom>
            <a:avLst/>
            <a:gdLst/>
            <a:ahLst/>
            <a:cxnLst/>
            <a:rect l="l" t="t" r="r" b="b"/>
            <a:pathLst>
              <a:path w="15414714" h="14798125">
                <a:moveTo>
                  <a:pt x="0" y="0"/>
                </a:moveTo>
                <a:lnTo>
                  <a:pt x="15414714" y="0"/>
                </a:lnTo>
                <a:lnTo>
                  <a:pt x="15414714" y="14798125"/>
                </a:lnTo>
                <a:lnTo>
                  <a:pt x="0" y="14798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26525" y="497684"/>
            <a:ext cx="8736306" cy="5143500"/>
          </a:xfrm>
          <a:custGeom>
            <a:avLst/>
            <a:gdLst/>
            <a:ahLst/>
            <a:cxnLst/>
            <a:rect l="l" t="t" r="r" b="b"/>
            <a:pathLst>
              <a:path w="8736306" h="5143500">
                <a:moveTo>
                  <a:pt x="0" y="0"/>
                </a:moveTo>
                <a:lnTo>
                  <a:pt x="8736305" y="0"/>
                </a:lnTo>
                <a:lnTo>
                  <a:pt x="873630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26525" y="3456662"/>
            <a:ext cx="4784303" cy="7289104"/>
          </a:xfrm>
          <a:custGeom>
            <a:avLst/>
            <a:gdLst/>
            <a:ahLst/>
            <a:cxnLst/>
            <a:rect l="l" t="t" r="r" b="b"/>
            <a:pathLst>
              <a:path w="4784303" h="7289104">
                <a:moveTo>
                  <a:pt x="0" y="0"/>
                </a:moveTo>
                <a:lnTo>
                  <a:pt x="4784303" y="0"/>
                </a:lnTo>
                <a:lnTo>
                  <a:pt x="4784303" y="7289104"/>
                </a:lnTo>
                <a:lnTo>
                  <a:pt x="0" y="72891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642105">
            <a:off x="14030424" y="4500562"/>
            <a:ext cx="2597578" cy="3378964"/>
          </a:xfrm>
          <a:custGeom>
            <a:avLst/>
            <a:gdLst/>
            <a:ahLst/>
            <a:cxnLst/>
            <a:rect l="l" t="t" r="r" b="b"/>
            <a:pathLst>
              <a:path w="2597578" h="3378964">
                <a:moveTo>
                  <a:pt x="0" y="0"/>
                </a:moveTo>
                <a:lnTo>
                  <a:pt x="2597578" y="0"/>
                </a:lnTo>
                <a:lnTo>
                  <a:pt x="2597578" y="3378964"/>
                </a:lnTo>
                <a:lnTo>
                  <a:pt x="0" y="33789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97341">
            <a:off x="13586505" y="7223160"/>
            <a:ext cx="4939243" cy="2957372"/>
          </a:xfrm>
          <a:custGeom>
            <a:avLst/>
            <a:gdLst/>
            <a:ahLst/>
            <a:cxnLst/>
            <a:rect l="l" t="t" r="r" b="b"/>
            <a:pathLst>
              <a:path w="4939243" h="2957372">
                <a:moveTo>
                  <a:pt x="0" y="0"/>
                </a:moveTo>
                <a:lnTo>
                  <a:pt x="4939242" y="0"/>
                </a:lnTo>
                <a:lnTo>
                  <a:pt x="4939242" y="2957371"/>
                </a:lnTo>
                <a:lnTo>
                  <a:pt x="0" y="29573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43793" y="2112167"/>
            <a:ext cx="10202763" cy="5687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82"/>
              </a:lnSpc>
            </a:pPr>
            <a:r>
              <a:rPr lang="en-US" sz="4452" b="1" u="sng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Adiós Amigos</a:t>
            </a:r>
          </a:p>
          <a:p>
            <a:pPr algn="ctr">
              <a:lnSpc>
                <a:spcPts val="9082"/>
              </a:lnSpc>
            </a:pPr>
            <a:r>
              <a:rPr lang="en-US" sz="445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Adiós amigos, adiós amigos,</a:t>
            </a:r>
          </a:p>
          <a:p>
            <a:pPr algn="ctr">
              <a:lnSpc>
                <a:spcPts val="9082"/>
              </a:lnSpc>
            </a:pPr>
            <a:r>
              <a:rPr lang="en-US" sz="445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Hasta la vista, hasta la vista</a:t>
            </a:r>
          </a:p>
          <a:p>
            <a:pPr algn="ctr">
              <a:lnSpc>
                <a:spcPts val="9082"/>
              </a:lnSpc>
            </a:pPr>
            <a:r>
              <a:rPr lang="en-US" sz="445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Hasta luego, hasta luego,</a:t>
            </a:r>
          </a:p>
          <a:p>
            <a:pPr algn="ctr">
              <a:lnSpc>
                <a:spcPts val="9082"/>
              </a:lnSpc>
            </a:pPr>
            <a:r>
              <a:rPr lang="en-US" sz="4452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Chau, chau, chau. Chau, chau, chau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9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8085" y="-3047851"/>
            <a:ext cx="15451830" cy="15062597"/>
          </a:xfrm>
          <a:custGeom>
            <a:avLst/>
            <a:gdLst/>
            <a:ahLst/>
            <a:cxnLst/>
            <a:rect l="l" t="t" r="r" b="b"/>
            <a:pathLst>
              <a:path w="15451830" h="15062597">
                <a:moveTo>
                  <a:pt x="0" y="0"/>
                </a:moveTo>
                <a:lnTo>
                  <a:pt x="15451830" y="0"/>
                </a:lnTo>
                <a:lnTo>
                  <a:pt x="15451830" y="15062596"/>
                </a:lnTo>
                <a:lnTo>
                  <a:pt x="0" y="150625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742445" y="1028700"/>
            <a:ext cx="14268167" cy="7455117"/>
          </a:xfrm>
          <a:custGeom>
            <a:avLst/>
            <a:gdLst/>
            <a:ahLst/>
            <a:cxnLst/>
            <a:rect l="l" t="t" r="r" b="b"/>
            <a:pathLst>
              <a:path w="14268167" h="7455117">
                <a:moveTo>
                  <a:pt x="0" y="0"/>
                </a:moveTo>
                <a:lnTo>
                  <a:pt x="14268167" y="0"/>
                </a:lnTo>
                <a:lnTo>
                  <a:pt x="14268167" y="7455117"/>
                </a:lnTo>
                <a:lnTo>
                  <a:pt x="0" y="74551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284145" y="879584"/>
            <a:ext cx="3719709" cy="2747935"/>
          </a:xfrm>
          <a:custGeom>
            <a:avLst/>
            <a:gdLst/>
            <a:ahLst/>
            <a:cxnLst/>
            <a:rect l="l" t="t" r="r" b="b"/>
            <a:pathLst>
              <a:path w="3719709" h="2747935">
                <a:moveTo>
                  <a:pt x="0" y="0"/>
                </a:moveTo>
                <a:lnTo>
                  <a:pt x="3719710" y="0"/>
                </a:lnTo>
                <a:lnTo>
                  <a:pt x="3719710" y="2747935"/>
                </a:lnTo>
                <a:lnTo>
                  <a:pt x="0" y="27479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768906">
            <a:off x="1142862" y="3957799"/>
            <a:ext cx="3112248" cy="1194489"/>
          </a:xfrm>
          <a:custGeom>
            <a:avLst/>
            <a:gdLst/>
            <a:ahLst/>
            <a:cxnLst/>
            <a:rect l="l" t="t" r="r" b="b"/>
            <a:pathLst>
              <a:path w="3112248" h="1194489">
                <a:moveTo>
                  <a:pt x="0" y="0"/>
                </a:moveTo>
                <a:lnTo>
                  <a:pt x="3112248" y="0"/>
                </a:lnTo>
                <a:lnTo>
                  <a:pt x="3112248" y="1194490"/>
                </a:lnTo>
                <a:lnTo>
                  <a:pt x="0" y="11944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557482" flipH="1">
            <a:off x="14834780" y="4151891"/>
            <a:ext cx="2582293" cy="3501415"/>
          </a:xfrm>
          <a:custGeom>
            <a:avLst/>
            <a:gdLst/>
            <a:ahLst/>
            <a:cxnLst/>
            <a:rect l="l" t="t" r="r" b="b"/>
            <a:pathLst>
              <a:path w="2582293" h="3501415">
                <a:moveTo>
                  <a:pt x="2582294" y="0"/>
                </a:moveTo>
                <a:lnTo>
                  <a:pt x="0" y="0"/>
                </a:lnTo>
                <a:lnTo>
                  <a:pt x="0" y="3501414"/>
                </a:lnTo>
                <a:lnTo>
                  <a:pt x="2582294" y="3501414"/>
                </a:lnTo>
                <a:lnTo>
                  <a:pt x="258229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57017" y="-1538477"/>
            <a:ext cx="4083939" cy="4114800"/>
          </a:xfrm>
          <a:custGeom>
            <a:avLst/>
            <a:gdLst/>
            <a:ahLst/>
            <a:cxnLst/>
            <a:rect l="l" t="t" r="r" b="b"/>
            <a:pathLst>
              <a:path w="4083939" h="4114800">
                <a:moveTo>
                  <a:pt x="0" y="0"/>
                </a:moveTo>
                <a:lnTo>
                  <a:pt x="4083939" y="0"/>
                </a:lnTo>
                <a:lnTo>
                  <a:pt x="4083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V="1">
            <a:off x="12785976" y="8076924"/>
            <a:ext cx="4083939" cy="4114800"/>
          </a:xfrm>
          <a:custGeom>
            <a:avLst/>
            <a:gdLst/>
            <a:ahLst/>
            <a:cxnLst/>
            <a:rect l="l" t="t" r="r" b="b"/>
            <a:pathLst>
              <a:path w="4083939" h="4114800">
                <a:moveTo>
                  <a:pt x="0" y="4114800"/>
                </a:moveTo>
                <a:lnTo>
                  <a:pt x="4083939" y="4114800"/>
                </a:lnTo>
                <a:lnTo>
                  <a:pt x="4083939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277388" y="3722769"/>
            <a:ext cx="13733223" cy="3199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1"/>
              </a:lnSpc>
            </a:pPr>
            <a:r>
              <a:rPr lang="en-US" sz="11244">
                <a:solidFill>
                  <a:srgbClr val="A45656"/>
                </a:solidFill>
                <a:latin typeface="Hitchcut"/>
                <a:ea typeface="Hitchcut"/>
                <a:cs typeface="Hitchcut"/>
                <a:sym typeface="Hitchcut"/>
              </a:rPr>
              <a:t>¡Gracias!</a:t>
            </a:r>
          </a:p>
          <a:p>
            <a:pPr algn="ctr">
              <a:lnSpc>
                <a:spcPts val="12481"/>
              </a:lnSpc>
            </a:pPr>
            <a:r>
              <a:rPr lang="en-US" sz="11244">
                <a:solidFill>
                  <a:srgbClr val="A45656"/>
                </a:solidFill>
                <a:latin typeface="Hitchcut"/>
                <a:ea typeface="Hitchcut"/>
                <a:cs typeface="Hitchcut"/>
                <a:sym typeface="Hitchcut"/>
              </a:rPr>
              <a:t>Thank You!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9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612408" y="4327646"/>
            <a:ext cx="11671708" cy="7558672"/>
          </a:xfrm>
          <a:custGeom>
            <a:avLst/>
            <a:gdLst/>
            <a:ahLst/>
            <a:cxnLst/>
            <a:rect l="l" t="t" r="r" b="b"/>
            <a:pathLst>
              <a:path w="11671708" h="7558672">
                <a:moveTo>
                  <a:pt x="11671708" y="0"/>
                </a:moveTo>
                <a:lnTo>
                  <a:pt x="0" y="0"/>
                </a:lnTo>
                <a:lnTo>
                  <a:pt x="0" y="7558673"/>
                </a:lnTo>
                <a:lnTo>
                  <a:pt x="11671708" y="7558673"/>
                </a:lnTo>
                <a:lnTo>
                  <a:pt x="11671708" y="0"/>
                </a:lnTo>
                <a:close/>
              </a:path>
            </a:pathLst>
          </a:custGeom>
          <a:blipFill>
            <a:blip r:embed="rId2">
              <a:alphaModFix amt="3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98562">
            <a:off x="4121053" y="-102268"/>
            <a:ext cx="10045894" cy="12345185"/>
          </a:xfrm>
          <a:custGeom>
            <a:avLst/>
            <a:gdLst/>
            <a:ahLst/>
            <a:cxnLst/>
            <a:rect l="l" t="t" r="r" b="b"/>
            <a:pathLst>
              <a:path w="10045894" h="12345185">
                <a:moveTo>
                  <a:pt x="0" y="0"/>
                </a:moveTo>
                <a:lnTo>
                  <a:pt x="10045894" y="0"/>
                </a:lnTo>
                <a:lnTo>
                  <a:pt x="10045894" y="12345185"/>
                </a:lnTo>
                <a:lnTo>
                  <a:pt x="0" y="123451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60416">
            <a:off x="6210144" y="7962270"/>
            <a:ext cx="8630087" cy="4649459"/>
          </a:xfrm>
          <a:custGeom>
            <a:avLst/>
            <a:gdLst/>
            <a:ahLst/>
            <a:cxnLst/>
            <a:rect l="l" t="t" r="r" b="b"/>
            <a:pathLst>
              <a:path w="8630087" h="4649459">
                <a:moveTo>
                  <a:pt x="0" y="0"/>
                </a:moveTo>
                <a:lnTo>
                  <a:pt x="8630087" y="0"/>
                </a:lnTo>
                <a:lnTo>
                  <a:pt x="8630087" y="4649460"/>
                </a:lnTo>
                <a:lnTo>
                  <a:pt x="0" y="46494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936177">
            <a:off x="5568606" y="-6251"/>
            <a:ext cx="2654096" cy="3024610"/>
          </a:xfrm>
          <a:custGeom>
            <a:avLst/>
            <a:gdLst/>
            <a:ahLst/>
            <a:cxnLst/>
            <a:rect l="l" t="t" r="r" b="b"/>
            <a:pathLst>
              <a:path w="2654096" h="3024610">
                <a:moveTo>
                  <a:pt x="0" y="0"/>
                </a:moveTo>
                <a:lnTo>
                  <a:pt x="2654095" y="0"/>
                </a:lnTo>
                <a:lnTo>
                  <a:pt x="2654095" y="3024611"/>
                </a:lnTo>
                <a:lnTo>
                  <a:pt x="0" y="30246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846285" y="115583"/>
            <a:ext cx="2900592" cy="2780943"/>
          </a:xfrm>
          <a:custGeom>
            <a:avLst/>
            <a:gdLst/>
            <a:ahLst/>
            <a:cxnLst/>
            <a:rect l="l" t="t" r="r" b="b"/>
            <a:pathLst>
              <a:path w="2900592" h="2780943">
                <a:moveTo>
                  <a:pt x="0" y="0"/>
                </a:moveTo>
                <a:lnTo>
                  <a:pt x="2900592" y="0"/>
                </a:lnTo>
                <a:lnTo>
                  <a:pt x="2900592" y="2780943"/>
                </a:lnTo>
                <a:lnTo>
                  <a:pt x="0" y="27809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67138">
            <a:off x="2964396" y="2990082"/>
            <a:ext cx="4003506" cy="1486401"/>
          </a:xfrm>
          <a:custGeom>
            <a:avLst/>
            <a:gdLst/>
            <a:ahLst/>
            <a:cxnLst/>
            <a:rect l="l" t="t" r="r" b="b"/>
            <a:pathLst>
              <a:path w="4003506" h="1486401">
                <a:moveTo>
                  <a:pt x="0" y="0"/>
                </a:moveTo>
                <a:lnTo>
                  <a:pt x="4003506" y="0"/>
                </a:lnTo>
                <a:lnTo>
                  <a:pt x="4003506" y="1486402"/>
                </a:lnTo>
                <a:lnTo>
                  <a:pt x="0" y="14864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1582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787058" y="2187947"/>
            <a:ext cx="7036891" cy="7764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5"/>
              </a:lnSpc>
            </a:pPr>
            <a:r>
              <a:rPr lang="en-US" sz="3120" b="1" u="sng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El </a:t>
            </a:r>
            <a:r>
              <a:rPr lang="en-US" sz="3120" b="1" u="sng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Viajamos</a:t>
            </a:r>
            <a:r>
              <a:rPr lang="en-US" sz="3120" b="1" u="sng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Rap</a:t>
            </a:r>
          </a:p>
          <a:p>
            <a:pPr algn="ctr">
              <a:lnSpc>
                <a:spcPct val="200000"/>
              </a:lnSpc>
            </a:pPr>
            <a:r>
              <a:rPr lang="en-US" sz="312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Viajamos</a:t>
            </a:r>
            <a:r>
              <a:rPr lang="en-US" sz="312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12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Viajamos</a:t>
            </a:r>
            <a:endParaRPr lang="en-US" sz="312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ct val="200000"/>
              </a:lnSpc>
            </a:pPr>
            <a:r>
              <a:rPr lang="en-US" sz="312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Tú y </a:t>
            </a:r>
            <a:r>
              <a:rPr lang="en-US" sz="312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</a:t>
            </a:r>
            <a:endParaRPr lang="en-US" sz="312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ct val="200000"/>
              </a:lnSpc>
            </a:pPr>
            <a:r>
              <a:rPr lang="en-US" sz="312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Tú y </a:t>
            </a:r>
            <a:r>
              <a:rPr lang="en-US" sz="312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</a:t>
            </a:r>
            <a:endParaRPr lang="en-US" sz="312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ct val="200000"/>
              </a:lnSpc>
            </a:pPr>
            <a:r>
              <a:rPr lang="en-US" sz="312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Vamos al </a:t>
            </a:r>
            <a:r>
              <a:rPr lang="en-US" sz="312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aeropueto</a:t>
            </a:r>
            <a:endParaRPr lang="en-US" sz="312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ct val="200000"/>
              </a:lnSpc>
            </a:pPr>
            <a:r>
              <a:rPr lang="en-US" sz="312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Llevo</a:t>
            </a:r>
            <a:r>
              <a:rPr lang="en-US" sz="312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mi maleta</a:t>
            </a:r>
          </a:p>
          <a:p>
            <a:pPr algn="ctr">
              <a:lnSpc>
                <a:spcPct val="200000"/>
              </a:lnSpc>
            </a:pPr>
            <a:r>
              <a:rPr lang="en-US" sz="312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Tú y </a:t>
            </a:r>
            <a:r>
              <a:rPr lang="en-US" sz="312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Yo</a:t>
            </a:r>
            <a:endParaRPr lang="en-US" sz="312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ct val="200000"/>
              </a:lnSpc>
            </a:pPr>
            <a:r>
              <a:rPr lang="en-US" sz="312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¡</a:t>
            </a:r>
            <a:r>
              <a:rPr lang="en-US" sz="3120" dirty="0" err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Vamónos</a:t>
            </a:r>
            <a:r>
              <a:rPr lang="en-US" sz="312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9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83057" y="-1317671"/>
            <a:ext cx="12987984" cy="8411102"/>
          </a:xfrm>
          <a:custGeom>
            <a:avLst/>
            <a:gdLst/>
            <a:ahLst/>
            <a:cxnLst/>
            <a:rect l="l" t="t" r="r" b="b"/>
            <a:pathLst>
              <a:path w="12987984" h="8411102">
                <a:moveTo>
                  <a:pt x="0" y="0"/>
                </a:moveTo>
                <a:lnTo>
                  <a:pt x="12987984" y="0"/>
                </a:lnTo>
                <a:lnTo>
                  <a:pt x="12987984" y="8411101"/>
                </a:lnTo>
                <a:lnTo>
                  <a:pt x="0" y="8411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2031037" y="8068313"/>
            <a:ext cx="24545451" cy="5176859"/>
          </a:xfrm>
          <a:custGeom>
            <a:avLst/>
            <a:gdLst/>
            <a:ahLst/>
            <a:cxnLst/>
            <a:rect l="l" t="t" r="r" b="b"/>
            <a:pathLst>
              <a:path w="24545451" h="5176859">
                <a:moveTo>
                  <a:pt x="0" y="0"/>
                </a:moveTo>
                <a:lnTo>
                  <a:pt x="24545451" y="0"/>
                </a:lnTo>
                <a:lnTo>
                  <a:pt x="24545451" y="5176859"/>
                </a:lnTo>
                <a:lnTo>
                  <a:pt x="0" y="517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41815" y="236930"/>
            <a:ext cx="5328255" cy="920335"/>
          </a:xfrm>
          <a:custGeom>
            <a:avLst/>
            <a:gdLst/>
            <a:ahLst/>
            <a:cxnLst/>
            <a:rect l="l" t="t" r="r" b="b"/>
            <a:pathLst>
              <a:path w="5328255" h="920335">
                <a:moveTo>
                  <a:pt x="5328254" y="0"/>
                </a:moveTo>
                <a:lnTo>
                  <a:pt x="0" y="0"/>
                </a:lnTo>
                <a:lnTo>
                  <a:pt x="0" y="920335"/>
                </a:lnTo>
                <a:lnTo>
                  <a:pt x="5328254" y="920335"/>
                </a:lnTo>
                <a:lnTo>
                  <a:pt x="532825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3118929" y="2524990"/>
          <a:ext cx="11775304" cy="5884456"/>
        </p:xfrm>
        <a:graphic>
          <a:graphicData uri="http://schemas.openxmlformats.org/drawingml/2006/table">
            <a:tbl>
              <a:tblPr/>
              <a:tblGrid>
                <a:gridCol w="2943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3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3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438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71114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i="1">
                          <a:solidFill>
                            <a:srgbClr val="A03620"/>
                          </a:solidFill>
                          <a:latin typeface="Canva Sans Italics"/>
                          <a:ea typeface="Canva Sans Italics"/>
                          <a:cs typeface="Canva Sans Italics"/>
                          <a:sym typeface="Canva Sans Italics"/>
                        </a:rPr>
                        <a:t>el taxi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taxi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i="1">
                          <a:solidFill>
                            <a:srgbClr val="A03620"/>
                          </a:solidFill>
                          <a:latin typeface="Canva Sans Italics"/>
                          <a:ea typeface="Canva Sans Italics"/>
                          <a:cs typeface="Canva Sans Italics"/>
                          <a:sym typeface="Canva Sans Italics"/>
                        </a:rPr>
                        <a:t>rojo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red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1114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i="1">
                          <a:solidFill>
                            <a:srgbClr val="A03620"/>
                          </a:solidFill>
                          <a:latin typeface="Canva Sans Italics"/>
                          <a:ea typeface="Canva Sans Italics"/>
                          <a:cs typeface="Canva Sans Italics"/>
                          <a:sym typeface="Canva Sans Italics"/>
                        </a:rPr>
                        <a:t>el coche (el carro)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car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i="1">
                          <a:solidFill>
                            <a:srgbClr val="A03620"/>
                          </a:solidFill>
                          <a:latin typeface="Canva Sans Italics"/>
                          <a:ea typeface="Canva Sans Italics"/>
                          <a:cs typeface="Canva Sans Italics"/>
                          <a:sym typeface="Canva Sans Italics"/>
                        </a:rPr>
                        <a:t>azul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blue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71114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i="1">
                          <a:solidFill>
                            <a:srgbClr val="A03620"/>
                          </a:solidFill>
                          <a:latin typeface="Canva Sans Italics"/>
                          <a:ea typeface="Canva Sans Italics"/>
                          <a:cs typeface="Canva Sans Italics"/>
                          <a:sym typeface="Canva Sans Italics"/>
                        </a:rPr>
                        <a:t>¿Qué ves?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What do you see?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i="1">
                          <a:solidFill>
                            <a:srgbClr val="A03620"/>
                          </a:solidFill>
                          <a:latin typeface="Canva Sans Italics"/>
                          <a:ea typeface="Canva Sans Italics"/>
                          <a:cs typeface="Canva Sans Italics"/>
                          <a:sym typeface="Canva Sans Italics"/>
                        </a:rPr>
                        <a:t>Yo veo...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I see...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1114"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i="1">
                          <a:solidFill>
                            <a:srgbClr val="A03620"/>
                          </a:solidFill>
                          <a:latin typeface="Canva Sans Italics"/>
                          <a:ea typeface="Canva Sans Italics"/>
                          <a:cs typeface="Canva Sans Italics"/>
                          <a:sym typeface="Canva Sans Italics"/>
                        </a:rPr>
                        <a:t>¿Cuánto nos cobra?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How much will you charge us?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 i="1">
                          <a:solidFill>
                            <a:srgbClr val="A03620"/>
                          </a:solidFill>
                          <a:latin typeface="Canva Sans Italics"/>
                          <a:ea typeface="Canva Sans Italics"/>
                          <a:cs typeface="Canva Sans Italics"/>
                          <a:sym typeface="Canva Sans Italics"/>
                        </a:rPr>
                        <a:t>el lago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19"/>
                        </a:lnSpc>
                        <a:defRPr/>
                      </a:pPr>
                      <a:r>
                        <a:rPr lang="en-US" sz="2299">
                          <a:solidFill>
                            <a:srgbClr val="000000"/>
                          </a:solidFill>
                          <a:latin typeface="Canva Sans"/>
                          <a:ea typeface="Canva Sans"/>
                          <a:cs typeface="Canva Sans"/>
                          <a:sym typeface="Canva Sans"/>
                        </a:rPr>
                        <a:t>lake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2805942" y="974839"/>
            <a:ext cx="12676116" cy="133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12"/>
              </a:lnSpc>
            </a:pPr>
            <a:r>
              <a:rPr lang="en-US" sz="9200">
                <a:solidFill>
                  <a:srgbClr val="A45656"/>
                </a:solidFill>
                <a:latin typeface="Hitchcut"/>
                <a:ea typeface="Hitchcut"/>
                <a:cs typeface="Hitchcut"/>
                <a:sym typeface="Hitchcut"/>
              </a:rPr>
              <a:t>Week 5 Vocabulario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9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51714" y="-854582"/>
            <a:ext cx="14610454" cy="14242415"/>
          </a:xfrm>
          <a:custGeom>
            <a:avLst/>
            <a:gdLst/>
            <a:ahLst/>
            <a:cxnLst/>
            <a:rect l="l" t="t" r="r" b="b"/>
            <a:pathLst>
              <a:path w="14610454" h="14242415">
                <a:moveTo>
                  <a:pt x="0" y="0"/>
                </a:moveTo>
                <a:lnTo>
                  <a:pt x="14610454" y="0"/>
                </a:lnTo>
                <a:lnTo>
                  <a:pt x="14610454" y="14242415"/>
                </a:lnTo>
                <a:lnTo>
                  <a:pt x="0" y="14242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55151" y="9124608"/>
            <a:ext cx="18941038" cy="2644077"/>
            <a:chOff x="0" y="0"/>
            <a:chExt cx="4988586" cy="6963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88586" cy="696382"/>
            </a:xfrm>
            <a:custGeom>
              <a:avLst/>
              <a:gdLst/>
              <a:ahLst/>
              <a:cxnLst/>
              <a:rect l="l" t="t" r="r" b="b"/>
              <a:pathLst>
                <a:path w="4988586" h="696382">
                  <a:moveTo>
                    <a:pt x="0" y="0"/>
                  </a:moveTo>
                  <a:lnTo>
                    <a:pt x="4988586" y="0"/>
                  </a:lnTo>
                  <a:lnTo>
                    <a:pt x="4988586" y="696382"/>
                  </a:lnTo>
                  <a:lnTo>
                    <a:pt x="0" y="696382"/>
                  </a:lnTo>
                  <a:close/>
                </a:path>
              </a:pathLst>
            </a:custGeom>
            <a:solidFill>
              <a:srgbClr val="303B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988586" cy="7344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325037" y="3999715"/>
            <a:ext cx="4218362" cy="133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12"/>
              </a:lnSpc>
            </a:pPr>
            <a:r>
              <a:rPr lang="en-US" sz="9200">
                <a:solidFill>
                  <a:srgbClr val="A45656"/>
                </a:solidFill>
                <a:latin typeface="Hitchcut"/>
                <a:ea typeface="Hitchcut"/>
                <a:cs typeface="Hitchcut"/>
                <a:sym typeface="Hitchcut"/>
              </a:rPr>
              <a:t>el taxi</a:t>
            </a:r>
          </a:p>
        </p:txBody>
      </p:sp>
      <p:sp>
        <p:nvSpPr>
          <p:cNvPr id="7" name="Freeform 7"/>
          <p:cNvSpPr/>
          <p:nvPr/>
        </p:nvSpPr>
        <p:spPr>
          <a:xfrm rot="-6530416">
            <a:off x="14850807" y="2435672"/>
            <a:ext cx="2954691" cy="2577968"/>
          </a:xfrm>
          <a:custGeom>
            <a:avLst/>
            <a:gdLst/>
            <a:ahLst/>
            <a:cxnLst/>
            <a:rect l="l" t="t" r="r" b="b"/>
            <a:pathLst>
              <a:path w="2954691" h="2577968">
                <a:moveTo>
                  <a:pt x="0" y="0"/>
                </a:moveTo>
                <a:lnTo>
                  <a:pt x="2954691" y="0"/>
                </a:lnTo>
                <a:lnTo>
                  <a:pt x="2954691" y="2577968"/>
                </a:lnTo>
                <a:lnTo>
                  <a:pt x="0" y="25779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78533" y="5237591"/>
            <a:ext cx="10581458" cy="4259037"/>
          </a:xfrm>
          <a:custGeom>
            <a:avLst/>
            <a:gdLst/>
            <a:ahLst/>
            <a:cxnLst/>
            <a:rect l="l" t="t" r="r" b="b"/>
            <a:pathLst>
              <a:path w="10581458" h="4259037">
                <a:moveTo>
                  <a:pt x="0" y="0"/>
                </a:moveTo>
                <a:lnTo>
                  <a:pt x="10581458" y="0"/>
                </a:lnTo>
                <a:lnTo>
                  <a:pt x="10581458" y="4259037"/>
                </a:lnTo>
                <a:lnTo>
                  <a:pt x="0" y="42590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142533" y="2390775"/>
            <a:ext cx="4218362" cy="133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12"/>
              </a:lnSpc>
            </a:pPr>
            <a:r>
              <a:rPr lang="en-US" sz="9200">
                <a:solidFill>
                  <a:srgbClr val="213138"/>
                </a:solidFill>
                <a:latin typeface="Hitchcut"/>
                <a:ea typeface="Hitchcut"/>
                <a:cs typeface="Hitchcut"/>
                <a:sym typeface="Hitchcut"/>
              </a:rPr>
              <a:t>taxi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9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84952" y="-2600886"/>
            <a:ext cx="10254192" cy="9995888"/>
          </a:xfrm>
          <a:custGeom>
            <a:avLst/>
            <a:gdLst/>
            <a:ahLst/>
            <a:cxnLst/>
            <a:rect l="l" t="t" r="r" b="b"/>
            <a:pathLst>
              <a:path w="10254192" h="9995888">
                <a:moveTo>
                  <a:pt x="0" y="0"/>
                </a:moveTo>
                <a:lnTo>
                  <a:pt x="10254192" y="0"/>
                </a:lnTo>
                <a:lnTo>
                  <a:pt x="10254192" y="9995888"/>
                </a:lnTo>
                <a:lnTo>
                  <a:pt x="0" y="99958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235716" y="5830892"/>
            <a:ext cx="19523716" cy="10493997"/>
          </a:xfrm>
          <a:custGeom>
            <a:avLst/>
            <a:gdLst/>
            <a:ahLst/>
            <a:cxnLst/>
            <a:rect l="l" t="t" r="r" b="b"/>
            <a:pathLst>
              <a:path w="19523716" h="10493997">
                <a:moveTo>
                  <a:pt x="0" y="0"/>
                </a:moveTo>
                <a:lnTo>
                  <a:pt x="19523716" y="0"/>
                </a:lnTo>
                <a:lnTo>
                  <a:pt x="19523716" y="10493997"/>
                </a:lnTo>
                <a:lnTo>
                  <a:pt x="0" y="104939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505906" y="679353"/>
            <a:ext cx="7315200" cy="2002536"/>
          </a:xfrm>
          <a:custGeom>
            <a:avLst/>
            <a:gdLst/>
            <a:ahLst/>
            <a:cxnLst/>
            <a:rect l="l" t="t" r="r" b="b"/>
            <a:pathLst>
              <a:path w="7315200" h="2002536">
                <a:moveTo>
                  <a:pt x="0" y="0"/>
                </a:moveTo>
                <a:lnTo>
                  <a:pt x="7315200" y="0"/>
                </a:lnTo>
                <a:lnTo>
                  <a:pt x="7315200" y="2002536"/>
                </a:lnTo>
                <a:lnTo>
                  <a:pt x="0" y="2002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4275458" y="394522"/>
            <a:ext cx="7315200" cy="2002536"/>
          </a:xfrm>
          <a:custGeom>
            <a:avLst/>
            <a:gdLst/>
            <a:ahLst/>
            <a:cxnLst/>
            <a:rect l="l" t="t" r="r" b="b"/>
            <a:pathLst>
              <a:path w="7315200" h="2002536">
                <a:moveTo>
                  <a:pt x="7315200" y="0"/>
                </a:moveTo>
                <a:lnTo>
                  <a:pt x="0" y="0"/>
                </a:lnTo>
                <a:lnTo>
                  <a:pt x="0" y="2002536"/>
                </a:lnTo>
                <a:lnTo>
                  <a:pt x="7315200" y="2002536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604731" y="3956544"/>
            <a:ext cx="4290883" cy="4017339"/>
          </a:xfrm>
          <a:custGeom>
            <a:avLst/>
            <a:gdLst/>
            <a:ahLst/>
            <a:cxnLst/>
            <a:rect l="l" t="t" r="r" b="b"/>
            <a:pathLst>
              <a:path w="4290883" h="4017339">
                <a:moveTo>
                  <a:pt x="0" y="0"/>
                </a:moveTo>
                <a:lnTo>
                  <a:pt x="4290882" y="0"/>
                </a:lnTo>
                <a:lnTo>
                  <a:pt x="4290882" y="4017339"/>
                </a:lnTo>
                <a:lnTo>
                  <a:pt x="0" y="40173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95768" y="3956544"/>
            <a:ext cx="4094911" cy="4028368"/>
          </a:xfrm>
          <a:custGeom>
            <a:avLst/>
            <a:gdLst/>
            <a:ahLst/>
            <a:cxnLst/>
            <a:rect l="l" t="t" r="r" b="b"/>
            <a:pathLst>
              <a:path w="4094911" h="4028368">
                <a:moveTo>
                  <a:pt x="0" y="0"/>
                </a:moveTo>
                <a:lnTo>
                  <a:pt x="4094911" y="0"/>
                </a:lnTo>
                <a:lnTo>
                  <a:pt x="4094911" y="4028368"/>
                </a:lnTo>
                <a:lnTo>
                  <a:pt x="0" y="40283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359704" y="4086031"/>
            <a:ext cx="4472609" cy="4114800"/>
          </a:xfrm>
          <a:custGeom>
            <a:avLst/>
            <a:gdLst/>
            <a:ahLst/>
            <a:cxnLst/>
            <a:rect l="l" t="t" r="r" b="b"/>
            <a:pathLst>
              <a:path w="4472609" h="4114800">
                <a:moveTo>
                  <a:pt x="0" y="0"/>
                </a:moveTo>
                <a:lnTo>
                  <a:pt x="4472608" y="0"/>
                </a:lnTo>
                <a:lnTo>
                  <a:pt x="44726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711277" y="2303919"/>
            <a:ext cx="3296853" cy="133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2"/>
              </a:lnSpc>
            </a:pPr>
            <a:r>
              <a:rPr lang="en-US" sz="9200">
                <a:solidFill>
                  <a:srgbClr val="A45656"/>
                </a:solidFill>
                <a:latin typeface="Hitchcut"/>
                <a:ea typeface="Hitchcut"/>
                <a:cs typeface="Hitchcut"/>
                <a:sym typeface="Hitchcut"/>
              </a:rPr>
              <a:t>rojo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43223" y="2303919"/>
            <a:ext cx="3850170" cy="133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2"/>
              </a:lnSpc>
            </a:pPr>
            <a:r>
              <a:rPr lang="en-US" sz="9200">
                <a:solidFill>
                  <a:srgbClr val="161A1C"/>
                </a:solidFill>
                <a:latin typeface="Hitchcut"/>
                <a:ea typeface="Hitchcut"/>
                <a:cs typeface="Hitchcut"/>
                <a:sym typeface="Hitchcut"/>
              </a:rPr>
              <a:t>red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9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51714" y="-854582"/>
            <a:ext cx="14610454" cy="14242415"/>
          </a:xfrm>
          <a:custGeom>
            <a:avLst/>
            <a:gdLst/>
            <a:ahLst/>
            <a:cxnLst/>
            <a:rect l="l" t="t" r="r" b="b"/>
            <a:pathLst>
              <a:path w="14610454" h="14242415">
                <a:moveTo>
                  <a:pt x="0" y="0"/>
                </a:moveTo>
                <a:lnTo>
                  <a:pt x="14610454" y="0"/>
                </a:lnTo>
                <a:lnTo>
                  <a:pt x="14610454" y="14242415"/>
                </a:lnTo>
                <a:lnTo>
                  <a:pt x="0" y="142424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55151" y="9124608"/>
            <a:ext cx="18941038" cy="2644077"/>
            <a:chOff x="0" y="0"/>
            <a:chExt cx="4988586" cy="6963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88586" cy="696382"/>
            </a:xfrm>
            <a:custGeom>
              <a:avLst/>
              <a:gdLst/>
              <a:ahLst/>
              <a:cxnLst/>
              <a:rect l="l" t="t" r="r" b="b"/>
              <a:pathLst>
                <a:path w="4988586" h="696382">
                  <a:moveTo>
                    <a:pt x="0" y="0"/>
                  </a:moveTo>
                  <a:lnTo>
                    <a:pt x="4988586" y="0"/>
                  </a:lnTo>
                  <a:lnTo>
                    <a:pt x="4988586" y="696382"/>
                  </a:lnTo>
                  <a:lnTo>
                    <a:pt x="0" y="696382"/>
                  </a:lnTo>
                  <a:close/>
                </a:path>
              </a:pathLst>
            </a:custGeom>
            <a:solidFill>
              <a:srgbClr val="303B4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988586" cy="7344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6530416">
            <a:off x="14850807" y="2435672"/>
            <a:ext cx="2954691" cy="2577968"/>
          </a:xfrm>
          <a:custGeom>
            <a:avLst/>
            <a:gdLst/>
            <a:ahLst/>
            <a:cxnLst/>
            <a:rect l="l" t="t" r="r" b="b"/>
            <a:pathLst>
              <a:path w="2954691" h="2577968">
                <a:moveTo>
                  <a:pt x="0" y="0"/>
                </a:moveTo>
                <a:lnTo>
                  <a:pt x="2954691" y="0"/>
                </a:lnTo>
                <a:lnTo>
                  <a:pt x="2954691" y="2577968"/>
                </a:lnTo>
                <a:lnTo>
                  <a:pt x="0" y="25779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52606" y="5539103"/>
            <a:ext cx="7315200" cy="3764003"/>
          </a:xfrm>
          <a:custGeom>
            <a:avLst/>
            <a:gdLst/>
            <a:ahLst/>
            <a:cxnLst/>
            <a:rect l="l" t="t" r="r" b="b"/>
            <a:pathLst>
              <a:path w="7315200" h="3764003">
                <a:moveTo>
                  <a:pt x="0" y="0"/>
                </a:moveTo>
                <a:lnTo>
                  <a:pt x="7315200" y="0"/>
                </a:lnTo>
                <a:lnTo>
                  <a:pt x="7315200" y="3764002"/>
                </a:lnTo>
                <a:lnTo>
                  <a:pt x="0" y="37640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9763927" y="4791823"/>
            <a:ext cx="6146278" cy="2629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12"/>
              </a:lnSpc>
            </a:pPr>
            <a:r>
              <a:rPr lang="en-US" sz="9200">
                <a:solidFill>
                  <a:srgbClr val="A45656"/>
                </a:solidFill>
                <a:latin typeface="Hitchcut"/>
                <a:ea typeface="Hitchcut"/>
                <a:cs typeface="Hitchcut"/>
                <a:sym typeface="Hitchcut"/>
              </a:rPr>
              <a:t>el coche (el carro)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42533" y="2390775"/>
            <a:ext cx="4218362" cy="133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12"/>
              </a:lnSpc>
            </a:pPr>
            <a:r>
              <a:rPr lang="en-US" sz="9200">
                <a:solidFill>
                  <a:srgbClr val="213138"/>
                </a:solidFill>
                <a:latin typeface="Hitchcut"/>
                <a:ea typeface="Hitchcut"/>
                <a:cs typeface="Hitchcut"/>
                <a:sym typeface="Hitchcut"/>
              </a:rPr>
              <a:t>car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9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84952" y="-2600886"/>
            <a:ext cx="10254192" cy="9995888"/>
          </a:xfrm>
          <a:custGeom>
            <a:avLst/>
            <a:gdLst/>
            <a:ahLst/>
            <a:cxnLst/>
            <a:rect l="l" t="t" r="r" b="b"/>
            <a:pathLst>
              <a:path w="10254192" h="9995888">
                <a:moveTo>
                  <a:pt x="0" y="0"/>
                </a:moveTo>
                <a:lnTo>
                  <a:pt x="10254192" y="0"/>
                </a:lnTo>
                <a:lnTo>
                  <a:pt x="10254192" y="9995888"/>
                </a:lnTo>
                <a:lnTo>
                  <a:pt x="0" y="99958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235716" y="5830892"/>
            <a:ext cx="19523716" cy="10493997"/>
          </a:xfrm>
          <a:custGeom>
            <a:avLst/>
            <a:gdLst/>
            <a:ahLst/>
            <a:cxnLst/>
            <a:rect l="l" t="t" r="r" b="b"/>
            <a:pathLst>
              <a:path w="19523716" h="10493997">
                <a:moveTo>
                  <a:pt x="0" y="0"/>
                </a:moveTo>
                <a:lnTo>
                  <a:pt x="19523716" y="0"/>
                </a:lnTo>
                <a:lnTo>
                  <a:pt x="19523716" y="10493997"/>
                </a:lnTo>
                <a:lnTo>
                  <a:pt x="0" y="104939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505906" y="679353"/>
            <a:ext cx="7315200" cy="2002536"/>
          </a:xfrm>
          <a:custGeom>
            <a:avLst/>
            <a:gdLst/>
            <a:ahLst/>
            <a:cxnLst/>
            <a:rect l="l" t="t" r="r" b="b"/>
            <a:pathLst>
              <a:path w="7315200" h="2002536">
                <a:moveTo>
                  <a:pt x="0" y="0"/>
                </a:moveTo>
                <a:lnTo>
                  <a:pt x="7315200" y="0"/>
                </a:lnTo>
                <a:lnTo>
                  <a:pt x="7315200" y="2002536"/>
                </a:lnTo>
                <a:lnTo>
                  <a:pt x="0" y="2002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4275458" y="394522"/>
            <a:ext cx="7315200" cy="2002536"/>
          </a:xfrm>
          <a:custGeom>
            <a:avLst/>
            <a:gdLst/>
            <a:ahLst/>
            <a:cxnLst/>
            <a:rect l="l" t="t" r="r" b="b"/>
            <a:pathLst>
              <a:path w="7315200" h="2002536">
                <a:moveTo>
                  <a:pt x="7315200" y="0"/>
                </a:moveTo>
                <a:lnTo>
                  <a:pt x="0" y="0"/>
                </a:lnTo>
                <a:lnTo>
                  <a:pt x="0" y="2002536"/>
                </a:lnTo>
                <a:lnTo>
                  <a:pt x="7315200" y="2002536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629219" y="3913328"/>
            <a:ext cx="4565659" cy="4114800"/>
          </a:xfrm>
          <a:custGeom>
            <a:avLst/>
            <a:gdLst/>
            <a:ahLst/>
            <a:cxnLst/>
            <a:rect l="l" t="t" r="r" b="b"/>
            <a:pathLst>
              <a:path w="4565659" h="4114800">
                <a:moveTo>
                  <a:pt x="0" y="0"/>
                </a:moveTo>
                <a:lnTo>
                  <a:pt x="4565659" y="0"/>
                </a:lnTo>
                <a:lnTo>
                  <a:pt x="45656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50473" y="3989627"/>
            <a:ext cx="4440832" cy="4307607"/>
          </a:xfrm>
          <a:custGeom>
            <a:avLst/>
            <a:gdLst/>
            <a:ahLst/>
            <a:cxnLst/>
            <a:rect l="l" t="t" r="r" b="b"/>
            <a:pathLst>
              <a:path w="4440832" h="4307607">
                <a:moveTo>
                  <a:pt x="0" y="0"/>
                </a:moveTo>
                <a:lnTo>
                  <a:pt x="4440832" y="0"/>
                </a:lnTo>
                <a:lnTo>
                  <a:pt x="4440832" y="4307607"/>
                </a:lnTo>
                <a:lnTo>
                  <a:pt x="0" y="43076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076091" y="3989627"/>
            <a:ext cx="5183209" cy="4386290"/>
          </a:xfrm>
          <a:custGeom>
            <a:avLst/>
            <a:gdLst/>
            <a:ahLst/>
            <a:cxnLst/>
            <a:rect l="l" t="t" r="r" b="b"/>
            <a:pathLst>
              <a:path w="5183209" h="4386290">
                <a:moveTo>
                  <a:pt x="0" y="0"/>
                </a:moveTo>
                <a:lnTo>
                  <a:pt x="5183209" y="0"/>
                </a:lnTo>
                <a:lnTo>
                  <a:pt x="5183209" y="4386291"/>
                </a:lnTo>
                <a:lnTo>
                  <a:pt x="0" y="43862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711277" y="2303919"/>
            <a:ext cx="3296853" cy="133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2"/>
              </a:lnSpc>
            </a:pPr>
            <a:r>
              <a:rPr lang="en-US" sz="9200">
                <a:solidFill>
                  <a:srgbClr val="A45656"/>
                </a:solidFill>
                <a:latin typeface="Hitchcut"/>
                <a:ea typeface="Hitchcut"/>
                <a:cs typeface="Hitchcut"/>
                <a:sym typeface="Hitchcut"/>
              </a:rPr>
              <a:t>azul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43223" y="2303919"/>
            <a:ext cx="3850170" cy="133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2"/>
              </a:lnSpc>
            </a:pPr>
            <a:r>
              <a:rPr lang="en-US" sz="9200">
                <a:solidFill>
                  <a:srgbClr val="161A1C"/>
                </a:solidFill>
                <a:latin typeface="Hitchcut"/>
                <a:ea typeface="Hitchcut"/>
                <a:cs typeface="Hitchcut"/>
                <a:sym typeface="Hitchcut"/>
              </a:rPr>
              <a:t>blue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9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4747" y="6044340"/>
            <a:ext cx="19137493" cy="4736530"/>
          </a:xfrm>
          <a:custGeom>
            <a:avLst/>
            <a:gdLst/>
            <a:ahLst/>
            <a:cxnLst/>
            <a:rect l="l" t="t" r="r" b="b"/>
            <a:pathLst>
              <a:path w="19137493" h="4736530">
                <a:moveTo>
                  <a:pt x="0" y="0"/>
                </a:moveTo>
                <a:lnTo>
                  <a:pt x="19137494" y="0"/>
                </a:lnTo>
                <a:lnTo>
                  <a:pt x="19137494" y="4736530"/>
                </a:lnTo>
                <a:lnTo>
                  <a:pt x="0" y="4736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4505800">
            <a:off x="12589786" y="571314"/>
            <a:ext cx="2907760" cy="2780545"/>
          </a:xfrm>
          <a:custGeom>
            <a:avLst/>
            <a:gdLst/>
            <a:ahLst/>
            <a:cxnLst/>
            <a:rect l="l" t="t" r="r" b="b"/>
            <a:pathLst>
              <a:path w="2907760" h="2780545">
                <a:moveTo>
                  <a:pt x="0" y="0"/>
                </a:moveTo>
                <a:lnTo>
                  <a:pt x="2907760" y="0"/>
                </a:lnTo>
                <a:lnTo>
                  <a:pt x="2907760" y="2780545"/>
                </a:lnTo>
                <a:lnTo>
                  <a:pt x="0" y="27805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2895007"/>
            <a:ext cx="11328933" cy="6953132"/>
          </a:xfrm>
          <a:custGeom>
            <a:avLst/>
            <a:gdLst/>
            <a:ahLst/>
            <a:cxnLst/>
            <a:rect l="l" t="t" r="r" b="b"/>
            <a:pathLst>
              <a:path w="11328933" h="6953132">
                <a:moveTo>
                  <a:pt x="0" y="0"/>
                </a:moveTo>
                <a:lnTo>
                  <a:pt x="11328933" y="0"/>
                </a:lnTo>
                <a:lnTo>
                  <a:pt x="11328933" y="6953132"/>
                </a:lnTo>
                <a:lnTo>
                  <a:pt x="0" y="69531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415237" y="4509897"/>
            <a:ext cx="6930388" cy="133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212"/>
              </a:lnSpc>
            </a:pPr>
            <a:r>
              <a:rPr lang="en-US" sz="9200">
                <a:solidFill>
                  <a:srgbClr val="A45656"/>
                </a:solidFill>
                <a:latin typeface="Hitchcut"/>
                <a:ea typeface="Hitchcut"/>
                <a:cs typeface="Hitchcut"/>
                <a:sym typeface="Hitchcut"/>
              </a:rPr>
              <a:t>¿Qué ves?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84114" y="265726"/>
            <a:ext cx="6003244" cy="2629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12"/>
              </a:lnSpc>
            </a:pPr>
            <a:r>
              <a:rPr lang="en-US" sz="9200">
                <a:solidFill>
                  <a:srgbClr val="161A1C"/>
                </a:solidFill>
                <a:latin typeface="Hitchcut"/>
                <a:ea typeface="Hitchcut"/>
                <a:cs typeface="Hitchcut"/>
                <a:sym typeface="Hitchcut"/>
              </a:rPr>
              <a:t>What do you see?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C9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41812" y="-1398652"/>
            <a:ext cx="13722564" cy="10656952"/>
          </a:xfrm>
          <a:custGeom>
            <a:avLst/>
            <a:gdLst/>
            <a:ahLst/>
            <a:cxnLst/>
            <a:rect l="l" t="t" r="r" b="b"/>
            <a:pathLst>
              <a:path w="13722564" h="10656952">
                <a:moveTo>
                  <a:pt x="0" y="0"/>
                </a:moveTo>
                <a:lnTo>
                  <a:pt x="13722564" y="0"/>
                </a:lnTo>
                <a:lnTo>
                  <a:pt x="13722564" y="10656952"/>
                </a:lnTo>
                <a:lnTo>
                  <a:pt x="0" y="106569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072102" y="1329267"/>
            <a:ext cx="9014436" cy="7628467"/>
          </a:xfrm>
          <a:custGeom>
            <a:avLst/>
            <a:gdLst/>
            <a:ahLst/>
            <a:cxnLst/>
            <a:rect l="l" t="t" r="r" b="b"/>
            <a:pathLst>
              <a:path w="9014436" h="7628467">
                <a:moveTo>
                  <a:pt x="0" y="0"/>
                </a:moveTo>
                <a:lnTo>
                  <a:pt x="9014436" y="0"/>
                </a:lnTo>
                <a:lnTo>
                  <a:pt x="9014436" y="7628466"/>
                </a:lnTo>
                <a:lnTo>
                  <a:pt x="0" y="76284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3015138" y="7456320"/>
            <a:ext cx="24545451" cy="5176859"/>
          </a:xfrm>
          <a:custGeom>
            <a:avLst/>
            <a:gdLst/>
            <a:ahLst/>
            <a:cxnLst/>
            <a:rect l="l" t="t" r="r" b="b"/>
            <a:pathLst>
              <a:path w="24545451" h="5176859">
                <a:moveTo>
                  <a:pt x="0" y="0"/>
                </a:moveTo>
                <a:lnTo>
                  <a:pt x="24545450" y="0"/>
                </a:lnTo>
                <a:lnTo>
                  <a:pt x="24545450" y="5176859"/>
                </a:lnTo>
                <a:lnTo>
                  <a:pt x="0" y="5176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34351" y="5639873"/>
            <a:ext cx="2625991" cy="4114800"/>
          </a:xfrm>
          <a:custGeom>
            <a:avLst/>
            <a:gdLst/>
            <a:ahLst/>
            <a:cxnLst/>
            <a:rect l="l" t="t" r="r" b="b"/>
            <a:pathLst>
              <a:path w="2625991" h="4114800">
                <a:moveTo>
                  <a:pt x="0" y="0"/>
                </a:moveTo>
                <a:lnTo>
                  <a:pt x="2625990" y="0"/>
                </a:lnTo>
                <a:lnTo>
                  <a:pt x="262599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606908" y="3549489"/>
            <a:ext cx="6930388" cy="133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212"/>
              </a:lnSpc>
            </a:pPr>
            <a:r>
              <a:rPr lang="en-US" sz="9200">
                <a:solidFill>
                  <a:srgbClr val="A45656"/>
                </a:solidFill>
                <a:latin typeface="Hitchcut"/>
                <a:ea typeface="Hitchcut"/>
                <a:cs typeface="Hitchcut"/>
                <a:sym typeface="Hitchcut"/>
              </a:rPr>
              <a:t>Yo veo...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8057" y="1511449"/>
            <a:ext cx="4412587" cy="133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212"/>
              </a:lnSpc>
            </a:pPr>
            <a:r>
              <a:rPr lang="en-US" sz="9200">
                <a:solidFill>
                  <a:srgbClr val="161A1C"/>
                </a:solidFill>
                <a:latin typeface="Hitchcut"/>
                <a:ea typeface="Hitchcut"/>
                <a:cs typeface="Hitchcut"/>
                <a:sym typeface="Hitchcut"/>
              </a:rPr>
              <a:t>I see...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216</Words>
  <Application>Microsoft Office PowerPoint</Application>
  <PresentationFormat>Custom</PresentationFormat>
  <Paragraphs>60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Glacial Indifference</vt:lpstr>
      <vt:lpstr>Poppins Bold</vt:lpstr>
      <vt:lpstr>Hitchcut</vt:lpstr>
      <vt:lpstr>Canva Sans</vt:lpstr>
      <vt:lpstr>Canva Sans Italics</vt:lpstr>
      <vt:lpstr>Calibri</vt:lpstr>
      <vt:lpstr>Poppins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Vamos a Viajar Week 5</dc:title>
  <cp:lastModifiedBy>Futura Texas</cp:lastModifiedBy>
  <cp:revision>1</cp:revision>
  <dcterms:created xsi:type="dcterms:W3CDTF">2006-08-16T00:00:00Z</dcterms:created>
  <dcterms:modified xsi:type="dcterms:W3CDTF">2025-09-09T15:33:05Z</dcterms:modified>
  <dc:identifier>DAGv-7hBVz4</dc:identifier>
</cp:coreProperties>
</file>