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Jua" panose="020B0604020202020204" charset="-127"/>
      <p:regular r:id="rId17"/>
    </p:embeddedFont>
    <p:embeddedFont>
      <p:font typeface="Knewave" panose="020B0604020202020204" charset="0"/>
      <p:regular r:id="rId18"/>
    </p:embeddedFont>
    <p:embeddedFont>
      <p:font typeface="Poppins" panose="00000500000000000000" pitchFamily="2" charset="0"/>
      <p:regular r:id="rId19"/>
      <p:italic r:id="rId20"/>
      <p:boldItalic r:id="rId21"/>
    </p:embeddedFont>
    <p:embeddedFont>
      <p:font typeface="Poppins 1" panose="020B0604020202020204" charset="0"/>
      <p:regular r:id="rId22"/>
    </p:embeddedFont>
    <p:embeddedFont>
      <p:font typeface="Poppins 1 Bold" panose="020B0604020202020204" charset="0"/>
      <p:regular r:id="rId23"/>
    </p:embeddedFont>
    <p:embeddedFont>
      <p:font typeface="Poppins 2" panose="020B0604020202020204" charset="0"/>
      <p:regular r:id="rId24"/>
    </p:embeddedFont>
    <p:embeddedFont>
      <p:font typeface="Poppins 2 Italics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155BA9-352E-4A07-B159-6ACC95A297F2}" v="1" dt="2025-09-09T16:42:45.2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6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utura Texas" userId="28a19e1200e037bf" providerId="LiveId" clId="{8BD1485B-FA59-409C-82B5-0C6B08378D18}"/>
    <pc:docChg chg="modSld">
      <pc:chgData name="Futura Texas" userId="28a19e1200e037bf" providerId="LiveId" clId="{8BD1485B-FA59-409C-82B5-0C6B08378D18}" dt="2025-09-09T16:43:15.378" v="6" actId="14100"/>
      <pc:docMkLst>
        <pc:docMk/>
      </pc:docMkLst>
      <pc:sldChg chg="modSp mod">
        <pc:chgData name="Futura Texas" userId="28a19e1200e037bf" providerId="LiveId" clId="{8BD1485B-FA59-409C-82B5-0C6B08378D18}" dt="2025-09-09T16:43:15.378" v="6" actId="14100"/>
        <pc:sldMkLst>
          <pc:docMk/>
          <pc:sldMk cId="0" sldId="267"/>
        </pc:sldMkLst>
        <pc:spChg chg="mod">
          <ac:chgData name="Futura Texas" userId="28a19e1200e037bf" providerId="LiveId" clId="{8BD1485B-FA59-409C-82B5-0C6B08378D18}" dt="2025-09-09T16:43:15.378" v="6" actId="14100"/>
          <ac:spMkLst>
            <pc:docMk/>
            <pc:sldMk cId="0" sldId="267"/>
            <ac:spMk id="7" creationId="{00000000-0000-0000-0000-000000000000}"/>
          </ac:spMkLst>
        </pc:spChg>
      </pc:sldChg>
    </pc:docChg>
  </pc:docChgLst>
  <pc:docChgLst>
    <pc:chgData name="Futura Texas" userId="28a19e1200e037bf" providerId="LiveId" clId="{FB8159DA-51E9-4E99-9C47-149781A1B2EF}"/>
    <pc:docChg chg="custSel modSld">
      <pc:chgData name="Futura Texas" userId="28a19e1200e037bf" providerId="LiveId" clId="{FB8159DA-51E9-4E99-9C47-149781A1B2EF}" dt="2025-08-19T17:23:11.273" v="3" actId="478"/>
      <pc:docMkLst>
        <pc:docMk/>
      </pc:docMkLst>
      <pc:sldChg chg="modSp mod">
        <pc:chgData name="Futura Texas" userId="28a19e1200e037bf" providerId="LiveId" clId="{FB8159DA-51E9-4E99-9C47-149781A1B2EF}" dt="2025-08-19T17:21:17.921" v="1" actId="1076"/>
        <pc:sldMkLst>
          <pc:docMk/>
          <pc:sldMk cId="0" sldId="256"/>
        </pc:sldMkLst>
        <pc:spChg chg="mod">
          <ac:chgData name="Futura Texas" userId="28a19e1200e037bf" providerId="LiveId" clId="{FB8159DA-51E9-4E99-9C47-149781A1B2EF}" dt="2025-08-19T17:21:15.991" v="0" actId="1076"/>
          <ac:spMkLst>
            <pc:docMk/>
            <pc:sldMk cId="0" sldId="256"/>
            <ac:spMk id="10" creationId="{00000000-0000-0000-0000-000000000000}"/>
          </ac:spMkLst>
        </pc:spChg>
        <pc:spChg chg="mod">
          <ac:chgData name="Futura Texas" userId="28a19e1200e037bf" providerId="LiveId" clId="{FB8159DA-51E9-4E99-9C47-149781A1B2EF}" dt="2025-08-19T17:21:17.921" v="1" actId="1076"/>
          <ac:spMkLst>
            <pc:docMk/>
            <pc:sldMk cId="0" sldId="256"/>
            <ac:spMk id="11" creationId="{00000000-0000-0000-0000-000000000000}"/>
          </ac:spMkLst>
        </pc:spChg>
      </pc:sldChg>
      <pc:sldChg chg="addSp delSp modSp mod">
        <pc:chgData name="Futura Texas" userId="28a19e1200e037bf" providerId="LiveId" clId="{FB8159DA-51E9-4E99-9C47-149781A1B2EF}" dt="2025-08-19T17:23:11.273" v="3" actId="478"/>
        <pc:sldMkLst>
          <pc:docMk/>
          <pc:sldMk cId="0" sldId="26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2.svg"/><Relationship Id="rId7" Type="http://schemas.openxmlformats.org/officeDocument/2006/relationships/image" Target="../media/image35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53.svg"/><Relationship Id="rId5" Type="http://schemas.openxmlformats.org/officeDocument/2006/relationships/image" Target="../media/image33.svg"/><Relationship Id="rId10" Type="http://schemas.openxmlformats.org/officeDocument/2006/relationships/image" Target="../media/image52.png"/><Relationship Id="rId4" Type="http://schemas.openxmlformats.org/officeDocument/2006/relationships/image" Target="../media/image32.png"/><Relationship Id="rId9" Type="http://schemas.openxmlformats.org/officeDocument/2006/relationships/image" Target="../media/image9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84.svg"/><Relationship Id="rId7" Type="http://schemas.openxmlformats.org/officeDocument/2006/relationships/image" Target="../media/image96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100.svg"/><Relationship Id="rId5" Type="http://schemas.openxmlformats.org/officeDocument/2006/relationships/image" Target="../media/image86.svg"/><Relationship Id="rId10" Type="http://schemas.openxmlformats.org/officeDocument/2006/relationships/image" Target="../media/image99.png"/><Relationship Id="rId4" Type="http://schemas.openxmlformats.org/officeDocument/2006/relationships/image" Target="../media/image85.png"/><Relationship Id="rId9" Type="http://schemas.openxmlformats.org/officeDocument/2006/relationships/image" Target="../media/image9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02.svg"/><Relationship Id="rId7" Type="http://schemas.openxmlformats.org/officeDocument/2006/relationships/image" Target="../media/image106.sv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33.svg"/><Relationship Id="rId5" Type="http://schemas.openxmlformats.org/officeDocument/2006/relationships/image" Target="../media/image104.svg"/><Relationship Id="rId10" Type="http://schemas.openxmlformats.org/officeDocument/2006/relationships/image" Target="../media/image32.png"/><Relationship Id="rId4" Type="http://schemas.openxmlformats.org/officeDocument/2006/relationships/image" Target="../media/image103.png"/><Relationship Id="rId9" Type="http://schemas.openxmlformats.org/officeDocument/2006/relationships/image" Target="../media/image3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13" Type="http://schemas.openxmlformats.org/officeDocument/2006/relationships/image" Target="../media/image114.jpeg"/><Relationship Id="rId18" Type="http://schemas.openxmlformats.org/officeDocument/2006/relationships/image" Target="../media/image119.jpeg"/><Relationship Id="rId3" Type="http://schemas.openxmlformats.org/officeDocument/2006/relationships/image" Target="../media/image102.svg"/><Relationship Id="rId7" Type="http://schemas.openxmlformats.org/officeDocument/2006/relationships/image" Target="../media/image35.svg"/><Relationship Id="rId12" Type="http://schemas.openxmlformats.org/officeDocument/2006/relationships/image" Target="../media/image113.png"/><Relationship Id="rId17" Type="http://schemas.openxmlformats.org/officeDocument/2006/relationships/image" Target="../media/image118.jpeg"/><Relationship Id="rId2" Type="http://schemas.openxmlformats.org/officeDocument/2006/relationships/image" Target="../media/image101.png"/><Relationship Id="rId16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112.jpeg"/><Relationship Id="rId5" Type="http://schemas.openxmlformats.org/officeDocument/2006/relationships/image" Target="../media/image108.svg"/><Relationship Id="rId15" Type="http://schemas.openxmlformats.org/officeDocument/2006/relationships/image" Target="../media/image116.jpeg"/><Relationship Id="rId10" Type="http://schemas.openxmlformats.org/officeDocument/2006/relationships/image" Target="../media/image111.jpeg"/><Relationship Id="rId4" Type="http://schemas.openxmlformats.org/officeDocument/2006/relationships/image" Target="../media/image107.png"/><Relationship Id="rId9" Type="http://schemas.openxmlformats.org/officeDocument/2006/relationships/image" Target="../media/image110.jpeg"/><Relationship Id="rId14" Type="http://schemas.openxmlformats.org/officeDocument/2006/relationships/image" Target="../media/image11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9.svg"/><Relationship Id="rId3" Type="http://schemas.openxmlformats.org/officeDocument/2006/relationships/image" Target="../media/image121.svg"/><Relationship Id="rId7" Type="http://schemas.openxmlformats.org/officeDocument/2006/relationships/image" Target="../media/image33.svg"/><Relationship Id="rId12" Type="http://schemas.openxmlformats.org/officeDocument/2006/relationships/image" Target="../media/image128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127.svg"/><Relationship Id="rId5" Type="http://schemas.openxmlformats.org/officeDocument/2006/relationships/image" Target="../media/image123.svg"/><Relationship Id="rId15" Type="http://schemas.openxmlformats.org/officeDocument/2006/relationships/image" Target="../media/image17.svg"/><Relationship Id="rId10" Type="http://schemas.openxmlformats.org/officeDocument/2006/relationships/image" Target="../media/image126.png"/><Relationship Id="rId4" Type="http://schemas.openxmlformats.org/officeDocument/2006/relationships/image" Target="../media/image122.png"/><Relationship Id="rId9" Type="http://schemas.openxmlformats.org/officeDocument/2006/relationships/image" Target="../media/image125.svg"/><Relationship Id="rId1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39.svg"/><Relationship Id="rId3" Type="http://schemas.openxmlformats.org/officeDocument/2006/relationships/image" Target="../media/image131.svg"/><Relationship Id="rId7" Type="http://schemas.openxmlformats.org/officeDocument/2006/relationships/image" Target="../media/image135.svg"/><Relationship Id="rId12" Type="http://schemas.openxmlformats.org/officeDocument/2006/relationships/image" Target="../media/image138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11" Type="http://schemas.openxmlformats.org/officeDocument/2006/relationships/image" Target="../media/image137.svg"/><Relationship Id="rId5" Type="http://schemas.openxmlformats.org/officeDocument/2006/relationships/image" Target="../media/image133.svg"/><Relationship Id="rId15" Type="http://schemas.openxmlformats.org/officeDocument/2006/relationships/image" Target="../media/image141.svg"/><Relationship Id="rId10" Type="http://schemas.openxmlformats.org/officeDocument/2006/relationships/image" Target="../media/image136.png"/><Relationship Id="rId4" Type="http://schemas.openxmlformats.org/officeDocument/2006/relationships/image" Target="../media/image132.png"/><Relationship Id="rId9" Type="http://schemas.openxmlformats.org/officeDocument/2006/relationships/image" Target="../media/image35.svg"/><Relationship Id="rId14" Type="http://schemas.openxmlformats.org/officeDocument/2006/relationships/image" Target="../media/image1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svg"/><Relationship Id="rId3" Type="http://schemas.openxmlformats.org/officeDocument/2006/relationships/image" Target="../media/image43.svg"/><Relationship Id="rId7" Type="http://schemas.openxmlformats.org/officeDocument/2006/relationships/image" Target="../media/image19.svg"/><Relationship Id="rId12" Type="http://schemas.openxmlformats.org/officeDocument/2006/relationships/image" Target="../media/image5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49.svg"/><Relationship Id="rId5" Type="http://schemas.openxmlformats.org/officeDocument/2006/relationships/image" Target="../media/image45.svg"/><Relationship Id="rId15" Type="http://schemas.openxmlformats.org/officeDocument/2006/relationships/image" Target="../media/image53.svg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47.svg"/><Relationship Id="rId1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63.svg"/><Relationship Id="rId18" Type="http://schemas.openxmlformats.org/officeDocument/2006/relationships/image" Target="../media/image53.sv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12" Type="http://schemas.openxmlformats.org/officeDocument/2006/relationships/image" Target="../media/image62.png"/><Relationship Id="rId17" Type="http://schemas.openxmlformats.org/officeDocument/2006/relationships/image" Target="../media/image52.png"/><Relationship Id="rId2" Type="http://schemas.openxmlformats.org/officeDocument/2006/relationships/image" Target="../media/image54.png"/><Relationship Id="rId16" Type="http://schemas.openxmlformats.org/officeDocument/2006/relationships/image" Target="../media/image6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1.svg"/><Relationship Id="rId5" Type="http://schemas.openxmlformats.org/officeDocument/2006/relationships/image" Target="../media/image57.sv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image" Target="../media/image56.png"/><Relationship Id="rId9" Type="http://schemas.openxmlformats.org/officeDocument/2006/relationships/image" Target="../media/image35.svg"/><Relationship Id="rId1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70.svg"/><Relationship Id="rId3" Type="http://schemas.openxmlformats.org/officeDocument/2006/relationships/image" Target="../media/image43.svg"/><Relationship Id="rId7" Type="http://schemas.openxmlformats.org/officeDocument/2006/relationships/image" Target="../media/image19.svg"/><Relationship Id="rId12" Type="http://schemas.openxmlformats.org/officeDocument/2006/relationships/image" Target="../media/image6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68.svg"/><Relationship Id="rId5" Type="http://schemas.openxmlformats.org/officeDocument/2006/relationships/image" Target="../media/image45.svg"/><Relationship Id="rId15" Type="http://schemas.openxmlformats.org/officeDocument/2006/relationships/image" Target="../media/image53.svg"/><Relationship Id="rId10" Type="http://schemas.openxmlformats.org/officeDocument/2006/relationships/image" Target="../media/image67.png"/><Relationship Id="rId4" Type="http://schemas.openxmlformats.org/officeDocument/2006/relationships/image" Target="../media/image44.png"/><Relationship Id="rId9" Type="http://schemas.openxmlformats.org/officeDocument/2006/relationships/image" Target="../media/image51.svg"/><Relationship Id="rId1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35.svg"/><Relationship Id="rId3" Type="http://schemas.openxmlformats.org/officeDocument/2006/relationships/image" Target="../media/image72.svg"/><Relationship Id="rId7" Type="http://schemas.openxmlformats.org/officeDocument/2006/relationships/image" Target="../media/image76.svg"/><Relationship Id="rId12" Type="http://schemas.openxmlformats.org/officeDocument/2006/relationships/image" Target="../media/image34.png"/><Relationship Id="rId17" Type="http://schemas.openxmlformats.org/officeDocument/2006/relationships/image" Target="../media/image82.svg"/><Relationship Id="rId2" Type="http://schemas.openxmlformats.org/officeDocument/2006/relationships/image" Target="../media/image71.png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80.svg"/><Relationship Id="rId5" Type="http://schemas.openxmlformats.org/officeDocument/2006/relationships/image" Target="../media/image74.svg"/><Relationship Id="rId15" Type="http://schemas.openxmlformats.org/officeDocument/2006/relationships/image" Target="../media/image33.sv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sv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svg"/><Relationship Id="rId7" Type="http://schemas.openxmlformats.org/officeDocument/2006/relationships/image" Target="../media/image88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sv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37732">
            <a:off x="3194957" y="1727366"/>
            <a:ext cx="12784545" cy="4817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434"/>
              </a:lnSpc>
            </a:pPr>
            <a:r>
              <a:rPr lang="en-US" sz="18811" spc="-1034">
                <a:solidFill>
                  <a:srgbClr val="017F8D"/>
                </a:solidFill>
                <a:latin typeface="Knewave"/>
                <a:ea typeface="Knewave"/>
                <a:cs typeface="Knewave"/>
                <a:sym typeface="Knewave"/>
              </a:rPr>
              <a:t>¡ Vamos a Viajar!</a:t>
            </a:r>
          </a:p>
        </p:txBody>
      </p:sp>
      <p:sp>
        <p:nvSpPr>
          <p:cNvPr id="3" name="Freeform 3"/>
          <p:cNvSpPr/>
          <p:nvPr/>
        </p:nvSpPr>
        <p:spPr>
          <a:xfrm>
            <a:off x="-765643" y="8897887"/>
            <a:ext cx="16342511" cy="2778227"/>
          </a:xfrm>
          <a:custGeom>
            <a:avLst/>
            <a:gdLst/>
            <a:ahLst/>
            <a:cxnLst/>
            <a:rect l="l" t="t" r="r" b="b"/>
            <a:pathLst>
              <a:path w="16342511" h="2778227">
                <a:moveTo>
                  <a:pt x="0" y="0"/>
                </a:moveTo>
                <a:lnTo>
                  <a:pt x="16342511" y="0"/>
                </a:lnTo>
                <a:lnTo>
                  <a:pt x="16342511" y="2778226"/>
                </a:lnTo>
                <a:lnTo>
                  <a:pt x="0" y="27782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5697174" y="9258300"/>
            <a:ext cx="15978076" cy="3086100"/>
            <a:chOff x="0" y="0"/>
            <a:chExt cx="4208218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08218" cy="812800"/>
            </a:xfrm>
            <a:custGeom>
              <a:avLst/>
              <a:gdLst/>
              <a:ahLst/>
              <a:cxnLst/>
              <a:rect l="l" t="t" r="r" b="b"/>
              <a:pathLst>
                <a:path w="4208218" h="812800">
                  <a:moveTo>
                    <a:pt x="2104109" y="0"/>
                  </a:moveTo>
                  <a:cubicBezTo>
                    <a:pt x="942042" y="0"/>
                    <a:pt x="0" y="181951"/>
                    <a:pt x="0" y="406400"/>
                  </a:cubicBezTo>
                  <a:cubicBezTo>
                    <a:pt x="0" y="630849"/>
                    <a:pt x="942042" y="812800"/>
                    <a:pt x="2104109" y="812800"/>
                  </a:cubicBezTo>
                  <a:cubicBezTo>
                    <a:pt x="3266176" y="812800"/>
                    <a:pt x="4208218" y="630849"/>
                    <a:pt x="4208218" y="406400"/>
                  </a:cubicBezTo>
                  <a:cubicBezTo>
                    <a:pt x="4208218" y="181951"/>
                    <a:pt x="3266176" y="0"/>
                    <a:pt x="2104109" y="0"/>
                  </a:cubicBezTo>
                  <a:close/>
                </a:path>
              </a:pathLst>
            </a:custGeom>
            <a:solidFill>
              <a:srgbClr val="C7D85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94520" y="-28575"/>
              <a:ext cx="3419177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3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5251292" y="4220545"/>
            <a:ext cx="14267329" cy="6580805"/>
          </a:xfrm>
          <a:custGeom>
            <a:avLst/>
            <a:gdLst/>
            <a:ahLst/>
            <a:cxnLst/>
            <a:rect l="l" t="t" r="r" b="b"/>
            <a:pathLst>
              <a:path w="14267329" h="6580805">
                <a:moveTo>
                  <a:pt x="0" y="0"/>
                </a:moveTo>
                <a:lnTo>
                  <a:pt x="14267329" y="0"/>
                </a:lnTo>
                <a:lnTo>
                  <a:pt x="14267329" y="6580805"/>
                </a:lnTo>
                <a:lnTo>
                  <a:pt x="0" y="65808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-112463"/>
            <a:ext cx="5044255" cy="2742813"/>
          </a:xfrm>
          <a:custGeom>
            <a:avLst/>
            <a:gdLst/>
            <a:ahLst/>
            <a:cxnLst/>
            <a:rect l="l" t="t" r="r" b="b"/>
            <a:pathLst>
              <a:path w="5044255" h="2742813">
                <a:moveTo>
                  <a:pt x="0" y="0"/>
                </a:moveTo>
                <a:lnTo>
                  <a:pt x="5044255" y="0"/>
                </a:lnTo>
                <a:lnTo>
                  <a:pt x="5044255" y="2742813"/>
                </a:lnTo>
                <a:lnTo>
                  <a:pt x="0" y="27428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 rot="-379041">
            <a:off x="8062904" y="7068255"/>
            <a:ext cx="3341723" cy="724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0"/>
              </a:lnSpc>
              <a:spcBef>
                <a:spcPct val="0"/>
              </a:spcBef>
            </a:pPr>
            <a:r>
              <a:rPr lang="en-US" sz="3728">
                <a:solidFill>
                  <a:srgbClr val="017F8D"/>
                </a:solidFill>
                <a:latin typeface="Jua"/>
                <a:ea typeface="Jua"/>
                <a:cs typeface="Jua"/>
                <a:sym typeface="Jua"/>
              </a:rPr>
              <a:t>LET’S TRAVEL!</a:t>
            </a:r>
          </a:p>
        </p:txBody>
      </p:sp>
      <p:sp>
        <p:nvSpPr>
          <p:cNvPr id="10" name="Freeform 10"/>
          <p:cNvSpPr/>
          <p:nvPr/>
        </p:nvSpPr>
        <p:spPr>
          <a:xfrm rot="-9095621">
            <a:off x="14057647" y="-1229966"/>
            <a:ext cx="4438061" cy="6576256"/>
          </a:xfrm>
          <a:custGeom>
            <a:avLst/>
            <a:gdLst/>
            <a:ahLst/>
            <a:cxnLst/>
            <a:rect l="l" t="t" r="r" b="b"/>
            <a:pathLst>
              <a:path w="4438061" h="6576256">
                <a:moveTo>
                  <a:pt x="0" y="0"/>
                </a:moveTo>
                <a:lnTo>
                  <a:pt x="4438062" y="0"/>
                </a:lnTo>
                <a:lnTo>
                  <a:pt x="4438062" y="6576256"/>
                </a:lnTo>
                <a:lnTo>
                  <a:pt x="0" y="6576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76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8100000" flipH="1">
            <a:off x="811782" y="1300525"/>
            <a:ext cx="3041409" cy="4506717"/>
          </a:xfrm>
          <a:custGeom>
            <a:avLst/>
            <a:gdLst/>
            <a:ahLst/>
            <a:cxnLst/>
            <a:rect l="l" t="t" r="r" b="b"/>
            <a:pathLst>
              <a:path w="3041409" h="4506717">
                <a:moveTo>
                  <a:pt x="3041409" y="0"/>
                </a:moveTo>
                <a:lnTo>
                  <a:pt x="0" y="0"/>
                </a:lnTo>
                <a:lnTo>
                  <a:pt x="0" y="4506718"/>
                </a:lnTo>
                <a:lnTo>
                  <a:pt x="3041409" y="4506718"/>
                </a:lnTo>
                <a:lnTo>
                  <a:pt x="304140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76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1330864" y="7733513"/>
            <a:ext cx="3465607" cy="2023048"/>
          </a:xfrm>
          <a:custGeom>
            <a:avLst/>
            <a:gdLst/>
            <a:ahLst/>
            <a:cxnLst/>
            <a:rect l="l" t="t" r="r" b="b"/>
            <a:pathLst>
              <a:path w="3465607" h="2023048">
                <a:moveTo>
                  <a:pt x="0" y="0"/>
                </a:moveTo>
                <a:lnTo>
                  <a:pt x="3465606" y="0"/>
                </a:lnTo>
                <a:lnTo>
                  <a:pt x="3465606" y="2023048"/>
                </a:lnTo>
                <a:lnTo>
                  <a:pt x="0" y="20230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501217" y="1725053"/>
            <a:ext cx="3949198" cy="8561947"/>
          </a:xfrm>
          <a:custGeom>
            <a:avLst/>
            <a:gdLst/>
            <a:ahLst/>
            <a:cxnLst/>
            <a:rect l="l" t="t" r="r" b="b"/>
            <a:pathLst>
              <a:path w="3949198" h="8561947">
                <a:moveTo>
                  <a:pt x="0" y="0"/>
                </a:moveTo>
                <a:lnTo>
                  <a:pt x="3949198" y="0"/>
                </a:lnTo>
                <a:lnTo>
                  <a:pt x="3949198" y="8561947"/>
                </a:lnTo>
                <a:lnTo>
                  <a:pt x="0" y="85619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3577129" y="5649551"/>
            <a:ext cx="3016087" cy="4167925"/>
          </a:xfrm>
          <a:custGeom>
            <a:avLst/>
            <a:gdLst/>
            <a:ahLst/>
            <a:cxnLst/>
            <a:rect l="l" t="t" r="r" b="b"/>
            <a:pathLst>
              <a:path w="3016087" h="4167925">
                <a:moveTo>
                  <a:pt x="0" y="0"/>
                </a:moveTo>
                <a:lnTo>
                  <a:pt x="3016087" y="0"/>
                </a:lnTo>
                <a:lnTo>
                  <a:pt x="3016087" y="4167925"/>
                </a:lnTo>
                <a:lnTo>
                  <a:pt x="0" y="41679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32092"/>
            <a:ext cx="18600268" cy="3652416"/>
          </a:xfrm>
          <a:custGeom>
            <a:avLst/>
            <a:gdLst/>
            <a:ahLst/>
            <a:cxnLst/>
            <a:rect l="l" t="t" r="r" b="b"/>
            <a:pathLst>
              <a:path w="18600268" h="3652416">
                <a:moveTo>
                  <a:pt x="0" y="0"/>
                </a:moveTo>
                <a:lnTo>
                  <a:pt x="18600268" y="0"/>
                </a:lnTo>
                <a:lnTo>
                  <a:pt x="18600268" y="3652416"/>
                </a:lnTo>
                <a:lnTo>
                  <a:pt x="0" y="36524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344091">
            <a:off x="16158205" y="812885"/>
            <a:ext cx="2698259" cy="4475342"/>
          </a:xfrm>
          <a:custGeom>
            <a:avLst/>
            <a:gdLst/>
            <a:ahLst/>
            <a:cxnLst/>
            <a:rect l="l" t="t" r="r" b="b"/>
            <a:pathLst>
              <a:path w="2698259" h="4475342">
                <a:moveTo>
                  <a:pt x="0" y="0"/>
                </a:moveTo>
                <a:lnTo>
                  <a:pt x="2698259" y="0"/>
                </a:lnTo>
                <a:lnTo>
                  <a:pt x="2698259" y="4475343"/>
                </a:lnTo>
                <a:lnTo>
                  <a:pt x="0" y="44753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4857401" flipV="1">
            <a:off x="496527" y="-2983741"/>
            <a:ext cx="3252278" cy="5967482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2"/>
                </a:moveTo>
                <a:lnTo>
                  <a:pt x="3252278" y="5967482"/>
                </a:lnTo>
                <a:lnTo>
                  <a:pt x="3252278" y="0"/>
                </a:lnTo>
                <a:lnTo>
                  <a:pt x="0" y="0"/>
                </a:lnTo>
                <a:lnTo>
                  <a:pt x="0" y="5967482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766814" flipH="1">
            <a:off x="3848888" y="7568799"/>
            <a:ext cx="5612810" cy="3732519"/>
          </a:xfrm>
          <a:custGeom>
            <a:avLst/>
            <a:gdLst/>
            <a:ahLst/>
            <a:cxnLst/>
            <a:rect l="l" t="t" r="r" b="b"/>
            <a:pathLst>
              <a:path w="5612810" h="3732519">
                <a:moveTo>
                  <a:pt x="5612811" y="0"/>
                </a:moveTo>
                <a:lnTo>
                  <a:pt x="0" y="0"/>
                </a:lnTo>
                <a:lnTo>
                  <a:pt x="0" y="3732519"/>
                </a:lnTo>
                <a:lnTo>
                  <a:pt x="5612811" y="3732519"/>
                </a:lnTo>
                <a:lnTo>
                  <a:pt x="561281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352578" y="467603"/>
            <a:ext cx="2791422" cy="799045"/>
          </a:xfrm>
          <a:custGeom>
            <a:avLst/>
            <a:gdLst/>
            <a:ahLst/>
            <a:cxnLst/>
            <a:rect l="l" t="t" r="r" b="b"/>
            <a:pathLst>
              <a:path w="2791422" h="799045">
                <a:moveTo>
                  <a:pt x="0" y="0"/>
                </a:moveTo>
                <a:lnTo>
                  <a:pt x="2791422" y="0"/>
                </a:lnTo>
                <a:lnTo>
                  <a:pt x="2791422" y="799044"/>
                </a:lnTo>
                <a:lnTo>
                  <a:pt x="0" y="7990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813910" y="2622022"/>
            <a:ext cx="3267923" cy="1228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45"/>
              </a:lnSpc>
            </a:pPr>
            <a:r>
              <a:rPr lang="en-US" sz="10536">
                <a:solidFill>
                  <a:srgbClr val="04737F"/>
                </a:solidFill>
                <a:latin typeface="Knewave"/>
                <a:ea typeface="Knewave"/>
                <a:cs typeface="Knewave"/>
                <a:sym typeface="Knewave"/>
              </a:rPr>
              <a:t>fish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391753" y="4714966"/>
            <a:ext cx="4159944" cy="1228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45"/>
              </a:lnSpc>
            </a:pPr>
            <a:r>
              <a:rPr lang="en-US" sz="10536">
                <a:solidFill>
                  <a:srgbClr val="A03620"/>
                </a:solidFill>
                <a:latin typeface="Knewave"/>
                <a:ea typeface="Knewave"/>
                <a:cs typeface="Knewave"/>
                <a:sym typeface="Knewave"/>
              </a:rPr>
              <a:t>el pez</a:t>
            </a:r>
          </a:p>
        </p:txBody>
      </p:sp>
      <p:sp>
        <p:nvSpPr>
          <p:cNvPr id="9" name="Freeform 9"/>
          <p:cNvSpPr/>
          <p:nvPr/>
        </p:nvSpPr>
        <p:spPr>
          <a:xfrm>
            <a:off x="9300134" y="2651034"/>
            <a:ext cx="2791422" cy="799045"/>
          </a:xfrm>
          <a:custGeom>
            <a:avLst/>
            <a:gdLst/>
            <a:ahLst/>
            <a:cxnLst/>
            <a:rect l="l" t="t" r="r" b="b"/>
            <a:pathLst>
              <a:path w="2791422" h="799045">
                <a:moveTo>
                  <a:pt x="0" y="0"/>
                </a:moveTo>
                <a:lnTo>
                  <a:pt x="2791422" y="0"/>
                </a:lnTo>
                <a:lnTo>
                  <a:pt x="2791422" y="799045"/>
                </a:lnTo>
                <a:lnTo>
                  <a:pt x="0" y="7990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79045" y="3590692"/>
            <a:ext cx="4736342" cy="1552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17"/>
              </a:lnSpc>
            </a:pPr>
            <a:r>
              <a:rPr lang="en-US" sz="10536">
                <a:solidFill>
                  <a:srgbClr val="04737F"/>
                </a:solidFill>
                <a:latin typeface="Knewave"/>
                <a:ea typeface="Knewave"/>
                <a:cs typeface="Knewave"/>
                <a:sym typeface="Knewave"/>
              </a:rPr>
              <a:t>yellow</a:t>
            </a:r>
          </a:p>
        </p:txBody>
      </p:sp>
      <p:sp>
        <p:nvSpPr>
          <p:cNvPr id="3" name="Freeform 3"/>
          <p:cNvSpPr/>
          <p:nvPr/>
        </p:nvSpPr>
        <p:spPr>
          <a:xfrm>
            <a:off x="9144000" y="6809502"/>
            <a:ext cx="9374650" cy="4347494"/>
          </a:xfrm>
          <a:custGeom>
            <a:avLst/>
            <a:gdLst/>
            <a:ahLst/>
            <a:cxnLst/>
            <a:rect l="l" t="t" r="r" b="b"/>
            <a:pathLst>
              <a:path w="9374650" h="4347494">
                <a:moveTo>
                  <a:pt x="0" y="0"/>
                </a:moveTo>
                <a:lnTo>
                  <a:pt x="9374650" y="0"/>
                </a:lnTo>
                <a:lnTo>
                  <a:pt x="9374650" y="4347493"/>
                </a:lnTo>
                <a:lnTo>
                  <a:pt x="0" y="43474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72649" y="-561506"/>
            <a:ext cx="11405714" cy="5289400"/>
          </a:xfrm>
          <a:custGeom>
            <a:avLst/>
            <a:gdLst/>
            <a:ahLst/>
            <a:cxnLst/>
            <a:rect l="l" t="t" r="r" b="b"/>
            <a:pathLst>
              <a:path w="11405714" h="5289400">
                <a:moveTo>
                  <a:pt x="11405714" y="5289400"/>
                </a:moveTo>
                <a:lnTo>
                  <a:pt x="0" y="5289400"/>
                </a:lnTo>
                <a:lnTo>
                  <a:pt x="0" y="0"/>
                </a:lnTo>
                <a:lnTo>
                  <a:pt x="11405714" y="0"/>
                </a:lnTo>
                <a:lnTo>
                  <a:pt x="11405714" y="52894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11580" y="5970784"/>
            <a:ext cx="4280676" cy="4114800"/>
          </a:xfrm>
          <a:custGeom>
            <a:avLst/>
            <a:gdLst/>
            <a:ahLst/>
            <a:cxnLst/>
            <a:rect l="l" t="t" r="r" b="b"/>
            <a:pathLst>
              <a:path w="4280676" h="4114800">
                <a:moveTo>
                  <a:pt x="0" y="0"/>
                </a:moveTo>
                <a:lnTo>
                  <a:pt x="4280676" y="0"/>
                </a:lnTo>
                <a:lnTo>
                  <a:pt x="42806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230325" y="1561029"/>
            <a:ext cx="2587099" cy="2467446"/>
          </a:xfrm>
          <a:custGeom>
            <a:avLst/>
            <a:gdLst/>
            <a:ahLst/>
            <a:cxnLst/>
            <a:rect l="l" t="t" r="r" b="b"/>
            <a:pathLst>
              <a:path w="2587099" h="2467446">
                <a:moveTo>
                  <a:pt x="0" y="0"/>
                </a:moveTo>
                <a:lnTo>
                  <a:pt x="2587099" y="0"/>
                </a:lnTo>
                <a:lnTo>
                  <a:pt x="2587099" y="2467446"/>
                </a:lnTo>
                <a:lnTo>
                  <a:pt x="0" y="24674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272136" y="5143500"/>
            <a:ext cx="2381202" cy="4524849"/>
          </a:xfrm>
          <a:custGeom>
            <a:avLst/>
            <a:gdLst/>
            <a:ahLst/>
            <a:cxnLst/>
            <a:rect l="l" t="t" r="r" b="b"/>
            <a:pathLst>
              <a:path w="2381202" h="4524849">
                <a:moveTo>
                  <a:pt x="0" y="0"/>
                </a:moveTo>
                <a:lnTo>
                  <a:pt x="2381202" y="0"/>
                </a:lnTo>
                <a:lnTo>
                  <a:pt x="2381202" y="4524849"/>
                </a:lnTo>
                <a:lnTo>
                  <a:pt x="0" y="4524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2690396" y="3175086"/>
            <a:ext cx="5081640" cy="1552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17"/>
              </a:lnSpc>
            </a:pPr>
            <a:r>
              <a:rPr lang="en-US" sz="10536">
                <a:solidFill>
                  <a:srgbClr val="A03620"/>
                </a:solidFill>
                <a:latin typeface="Knewave"/>
                <a:ea typeface="Knewave"/>
                <a:cs typeface="Knewave"/>
                <a:sym typeface="Knewave"/>
              </a:rPr>
              <a:t>amarillo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95742" y="6989657"/>
            <a:ext cx="16574562" cy="4537286"/>
          </a:xfrm>
          <a:custGeom>
            <a:avLst/>
            <a:gdLst/>
            <a:ahLst/>
            <a:cxnLst/>
            <a:rect l="l" t="t" r="r" b="b"/>
            <a:pathLst>
              <a:path w="16574562" h="4537286">
                <a:moveTo>
                  <a:pt x="0" y="0"/>
                </a:moveTo>
                <a:lnTo>
                  <a:pt x="16574562" y="0"/>
                </a:lnTo>
                <a:lnTo>
                  <a:pt x="16574562" y="4537286"/>
                </a:lnTo>
                <a:lnTo>
                  <a:pt x="0" y="4537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82911">
            <a:off x="721091" y="-2576312"/>
            <a:ext cx="7628860" cy="9565968"/>
          </a:xfrm>
          <a:custGeom>
            <a:avLst/>
            <a:gdLst/>
            <a:ahLst/>
            <a:cxnLst/>
            <a:rect l="l" t="t" r="r" b="b"/>
            <a:pathLst>
              <a:path w="7628860" h="9565968">
                <a:moveTo>
                  <a:pt x="0" y="0"/>
                </a:moveTo>
                <a:lnTo>
                  <a:pt x="7628860" y="0"/>
                </a:lnTo>
                <a:lnTo>
                  <a:pt x="7628860" y="9565969"/>
                </a:lnTo>
                <a:lnTo>
                  <a:pt x="0" y="95659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5403850"/>
            <a:ext cx="8684047" cy="4721951"/>
          </a:xfrm>
          <a:custGeom>
            <a:avLst/>
            <a:gdLst/>
            <a:ahLst/>
            <a:cxnLst/>
            <a:rect l="l" t="t" r="r" b="b"/>
            <a:pathLst>
              <a:path w="8684047" h="4721951">
                <a:moveTo>
                  <a:pt x="0" y="0"/>
                </a:moveTo>
                <a:lnTo>
                  <a:pt x="8684047" y="0"/>
                </a:lnTo>
                <a:lnTo>
                  <a:pt x="8684047" y="4721951"/>
                </a:lnTo>
                <a:lnTo>
                  <a:pt x="0" y="47219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4857401" flipV="1">
            <a:off x="5438878" y="-3485140"/>
            <a:ext cx="3252278" cy="5967482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3"/>
                </a:moveTo>
                <a:lnTo>
                  <a:pt x="3252278" y="5967483"/>
                </a:lnTo>
                <a:lnTo>
                  <a:pt x="3252278" y="0"/>
                </a:lnTo>
                <a:lnTo>
                  <a:pt x="0" y="0"/>
                </a:lnTo>
                <a:lnTo>
                  <a:pt x="0" y="596748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157715">
            <a:off x="14696629" y="6272289"/>
            <a:ext cx="3693019" cy="6125255"/>
          </a:xfrm>
          <a:custGeom>
            <a:avLst/>
            <a:gdLst/>
            <a:ahLst/>
            <a:cxnLst/>
            <a:rect l="l" t="t" r="r" b="b"/>
            <a:pathLst>
              <a:path w="3693019" h="6125255">
                <a:moveTo>
                  <a:pt x="0" y="0"/>
                </a:moveTo>
                <a:lnTo>
                  <a:pt x="3693019" y="0"/>
                </a:lnTo>
                <a:lnTo>
                  <a:pt x="3693019" y="6125256"/>
                </a:lnTo>
                <a:lnTo>
                  <a:pt x="0" y="61252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60341" y="790056"/>
            <a:ext cx="6784477" cy="65956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2400" b="1" i="1" u="sng" dirty="0">
                <a:latin typeface="Poppins" panose="00000500000000000000" pitchFamily="2" charset="0"/>
                <a:cs typeface="Poppins" panose="00000500000000000000" pitchFamily="2" charset="0"/>
              </a:rPr>
              <a:t>Vamos a viajar </a:t>
            </a:r>
            <a:r>
              <a:rPr lang="es-MX" sz="2400" b="1" i="1" u="sng" dirty="0" err="1">
                <a:latin typeface="Poppins" panose="00000500000000000000" pitchFamily="2" charset="0"/>
                <a:cs typeface="Poppins" panose="00000500000000000000" pitchFamily="2" charset="0"/>
              </a:rPr>
              <a:t>chant</a:t>
            </a:r>
            <a:endParaRPr lang="en-US"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s-MX" sz="2400" i="1" dirty="0">
                <a:latin typeface="Poppins" panose="00000500000000000000" pitchFamily="2" charset="0"/>
                <a:cs typeface="Poppins" panose="00000500000000000000" pitchFamily="2" charset="0"/>
              </a:rPr>
              <a:t>Vamos a viajar</a:t>
            </a:r>
            <a:endParaRPr lang="en-US"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i="1" dirty="0">
                <a:latin typeface="Poppins" panose="00000500000000000000" pitchFamily="2" charset="0"/>
                <a:cs typeface="Poppins" panose="00000500000000000000" pitchFamily="2" charset="0"/>
              </a:rPr>
              <a:t>¿</a:t>
            </a:r>
            <a:r>
              <a:rPr lang="en-US" sz="2400" i="1" dirty="0" err="1">
                <a:latin typeface="Poppins" panose="00000500000000000000" pitchFamily="2" charset="0"/>
                <a:cs typeface="Poppins" panose="00000500000000000000" pitchFamily="2" charset="0"/>
              </a:rPr>
              <a:t>Cómo</a:t>
            </a:r>
            <a:r>
              <a:rPr lang="en-US" sz="2400" i="1" dirty="0">
                <a:latin typeface="Poppins" panose="00000500000000000000" pitchFamily="2" charset="0"/>
                <a:cs typeface="Poppins" panose="00000500000000000000" pitchFamily="2" charset="0"/>
              </a:rPr>
              <a:t>?</a:t>
            </a:r>
            <a:endParaRPr lang="en-US"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i="1" dirty="0">
                <a:latin typeface="Poppins" panose="00000500000000000000" pitchFamily="2" charset="0"/>
                <a:cs typeface="Poppins" panose="00000500000000000000" pitchFamily="2" charset="0"/>
              </a:rPr>
              <a:t>En </a:t>
            </a:r>
            <a:r>
              <a:rPr lang="en-US" sz="2400" i="1" dirty="0" err="1">
                <a:latin typeface="Poppins" panose="00000500000000000000" pitchFamily="2" charset="0"/>
                <a:cs typeface="Poppins" panose="00000500000000000000" pitchFamily="2" charset="0"/>
              </a:rPr>
              <a:t>avión</a:t>
            </a:r>
            <a:r>
              <a:rPr lang="en-US" sz="2400" i="1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(making airplane wings with arms)</a:t>
            </a:r>
          </a:p>
          <a:p>
            <a:pPr algn="ctr">
              <a:lnSpc>
                <a:spcPct val="150000"/>
              </a:lnSpc>
            </a:pPr>
            <a:r>
              <a:rPr lang="es-MX" sz="2400" i="1" dirty="0">
                <a:latin typeface="Poppins" panose="00000500000000000000" pitchFamily="2" charset="0"/>
                <a:cs typeface="Poppins" panose="00000500000000000000" pitchFamily="2" charset="0"/>
              </a:rPr>
              <a:t>¿Cómo?</a:t>
            </a:r>
            <a:endParaRPr lang="en-US"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s-MX" sz="2400" i="1" dirty="0">
                <a:latin typeface="Poppins" panose="00000500000000000000" pitchFamily="2" charset="0"/>
                <a:cs typeface="Poppins" panose="00000500000000000000" pitchFamily="2" charset="0"/>
              </a:rPr>
              <a:t>En autobús </a:t>
            </a:r>
            <a:r>
              <a:rPr lang="es-MX" sz="2400" dirty="0">
                <a:latin typeface="Poppins" panose="00000500000000000000" pitchFamily="2" charset="0"/>
                <a:cs typeface="Poppins" panose="00000500000000000000" pitchFamily="2" charset="0"/>
              </a:rPr>
              <a:t>(</a:t>
            </a:r>
            <a:r>
              <a:rPr lang="es-MX" sz="2400" dirty="0" err="1">
                <a:latin typeface="Poppins" panose="00000500000000000000" pitchFamily="2" charset="0"/>
                <a:cs typeface="Poppins" panose="00000500000000000000" pitchFamily="2" charset="0"/>
              </a:rPr>
              <a:t>making</a:t>
            </a:r>
            <a:r>
              <a:rPr lang="es-MX" sz="2400" dirty="0">
                <a:latin typeface="Poppins" panose="00000500000000000000" pitchFamily="2" charset="0"/>
                <a:cs typeface="Poppins" panose="00000500000000000000" pitchFamily="2" charset="0"/>
              </a:rPr>
              <a:t> a </a:t>
            </a:r>
            <a:r>
              <a:rPr lang="es-MX" sz="2400" dirty="0" err="1">
                <a:latin typeface="Poppins" panose="00000500000000000000" pitchFamily="2" charset="0"/>
                <a:cs typeface="Poppins" panose="00000500000000000000" pitchFamily="2" charset="0"/>
              </a:rPr>
              <a:t>horn</a:t>
            </a:r>
            <a:r>
              <a:rPr lang="es-MX" sz="2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s-MX" sz="2400" dirty="0" err="1">
                <a:latin typeface="Poppins" panose="00000500000000000000" pitchFamily="2" charset="0"/>
                <a:cs typeface="Poppins" panose="00000500000000000000" pitchFamily="2" charset="0"/>
              </a:rPr>
              <a:t>noise</a:t>
            </a:r>
            <a:r>
              <a:rPr lang="es-MX" sz="2400" dirty="0">
                <a:latin typeface="Poppins" panose="00000500000000000000" pitchFamily="2" charset="0"/>
                <a:cs typeface="Poppins" panose="00000500000000000000" pitchFamily="2" charset="0"/>
              </a:rPr>
              <a:t>)</a:t>
            </a:r>
            <a:endParaRPr lang="en-US"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s-MX" sz="2400" i="1" dirty="0">
                <a:latin typeface="Poppins" panose="00000500000000000000" pitchFamily="2" charset="0"/>
                <a:cs typeface="Poppins" panose="00000500000000000000" pitchFamily="2" charset="0"/>
              </a:rPr>
              <a:t>¿Cómo?</a:t>
            </a:r>
            <a:endParaRPr lang="en-US"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i="1" dirty="0">
                <a:latin typeface="Poppins" panose="00000500000000000000" pitchFamily="2" charset="0"/>
                <a:cs typeface="Poppins" panose="00000500000000000000" pitchFamily="2" charset="0"/>
              </a:rPr>
              <a:t>En </a:t>
            </a:r>
            <a:r>
              <a:rPr lang="en-US" sz="2400" i="1" dirty="0" err="1">
                <a:latin typeface="Poppins" panose="00000500000000000000" pitchFamily="2" charset="0"/>
                <a:cs typeface="Poppins" panose="00000500000000000000" pitchFamily="2" charset="0"/>
              </a:rPr>
              <a:t>barco</a:t>
            </a:r>
            <a:r>
              <a:rPr lang="en-US" sz="2400" i="1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(pretending to hold a giant steering wheel)</a:t>
            </a:r>
          </a:p>
          <a:p>
            <a:pPr algn="ctr">
              <a:lnSpc>
                <a:spcPct val="150000"/>
              </a:lnSpc>
            </a:pPr>
            <a:r>
              <a:rPr lang="es-MX" sz="2400" i="1" dirty="0">
                <a:latin typeface="Poppins" panose="00000500000000000000" pitchFamily="2" charset="0"/>
                <a:cs typeface="Poppins" panose="00000500000000000000" pitchFamily="2" charset="0"/>
              </a:rPr>
              <a:t>Muchas maneras, Muchas maneras de viajar</a:t>
            </a:r>
            <a:endParaRPr lang="en-US"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i="1" dirty="0">
                <a:latin typeface="Poppins" panose="00000500000000000000" pitchFamily="2" charset="0"/>
                <a:cs typeface="Poppins" panose="00000500000000000000" pitchFamily="2" charset="0"/>
              </a:rPr>
              <a:t>¡</a:t>
            </a:r>
            <a:r>
              <a:rPr lang="en-US" sz="2400" i="1" dirty="0" err="1">
                <a:latin typeface="Poppins" panose="00000500000000000000" pitchFamily="2" charset="0"/>
                <a:cs typeface="Poppins" panose="00000500000000000000" pitchFamily="2" charset="0"/>
              </a:rPr>
              <a:t>Vámonos</a:t>
            </a:r>
            <a:r>
              <a:rPr lang="en-US" sz="2400" i="1" dirty="0">
                <a:latin typeface="Poppins" panose="00000500000000000000" pitchFamily="2" charset="0"/>
                <a:cs typeface="Poppins" panose="00000500000000000000" pitchFamily="2" charset="0"/>
              </a:rPr>
              <a:t>!</a:t>
            </a:r>
            <a:endParaRPr lang="en-US" sz="2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2964" y="4147945"/>
            <a:ext cx="16574562" cy="4537286"/>
          </a:xfrm>
          <a:custGeom>
            <a:avLst/>
            <a:gdLst/>
            <a:ahLst/>
            <a:cxnLst/>
            <a:rect l="l" t="t" r="r" b="b"/>
            <a:pathLst>
              <a:path w="16574562" h="4537286">
                <a:moveTo>
                  <a:pt x="0" y="0"/>
                </a:moveTo>
                <a:lnTo>
                  <a:pt x="16574562" y="0"/>
                </a:lnTo>
                <a:lnTo>
                  <a:pt x="16574562" y="4537286"/>
                </a:lnTo>
                <a:lnTo>
                  <a:pt x="0" y="4537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04410" y="5834460"/>
            <a:ext cx="22661749" cy="8158230"/>
          </a:xfrm>
          <a:custGeom>
            <a:avLst/>
            <a:gdLst/>
            <a:ahLst/>
            <a:cxnLst/>
            <a:rect l="l" t="t" r="r" b="b"/>
            <a:pathLst>
              <a:path w="22661749" h="8158230">
                <a:moveTo>
                  <a:pt x="0" y="0"/>
                </a:moveTo>
                <a:lnTo>
                  <a:pt x="22661748" y="0"/>
                </a:lnTo>
                <a:lnTo>
                  <a:pt x="22661748" y="8158230"/>
                </a:lnTo>
                <a:lnTo>
                  <a:pt x="0" y="8158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4217355" flipV="1">
            <a:off x="13585752" y="-2917606"/>
            <a:ext cx="3252278" cy="5967482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3"/>
                </a:moveTo>
                <a:lnTo>
                  <a:pt x="3252278" y="5967483"/>
                </a:lnTo>
                <a:lnTo>
                  <a:pt x="3252278" y="0"/>
                </a:lnTo>
                <a:lnTo>
                  <a:pt x="0" y="0"/>
                </a:lnTo>
                <a:lnTo>
                  <a:pt x="0" y="596748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04298" y="659498"/>
            <a:ext cx="6387911" cy="2722847"/>
          </a:xfrm>
          <a:custGeom>
            <a:avLst/>
            <a:gdLst/>
            <a:ahLst/>
            <a:cxnLst/>
            <a:rect l="l" t="t" r="r" b="b"/>
            <a:pathLst>
              <a:path w="6387911" h="2722847">
                <a:moveTo>
                  <a:pt x="0" y="0"/>
                </a:moveTo>
                <a:lnTo>
                  <a:pt x="6387911" y="0"/>
                </a:lnTo>
                <a:lnTo>
                  <a:pt x="6387911" y="2722847"/>
                </a:lnTo>
                <a:lnTo>
                  <a:pt x="0" y="27228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311213" y="332258"/>
            <a:ext cx="5069159" cy="3377327"/>
          </a:xfrm>
          <a:custGeom>
            <a:avLst/>
            <a:gdLst/>
            <a:ahLst/>
            <a:cxnLst/>
            <a:rect l="l" t="t" r="r" b="b"/>
            <a:pathLst>
              <a:path w="5069159" h="3377327">
                <a:moveTo>
                  <a:pt x="0" y="0"/>
                </a:moveTo>
                <a:lnTo>
                  <a:pt x="5069159" y="0"/>
                </a:lnTo>
                <a:lnTo>
                  <a:pt x="5069159" y="3377327"/>
                </a:lnTo>
                <a:lnTo>
                  <a:pt x="0" y="33773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320981" y="332258"/>
            <a:ext cx="3590355" cy="3955848"/>
          </a:xfrm>
          <a:custGeom>
            <a:avLst/>
            <a:gdLst/>
            <a:ahLst/>
            <a:cxnLst/>
            <a:rect l="l" t="t" r="r" b="b"/>
            <a:pathLst>
              <a:path w="3590355" h="3955848">
                <a:moveTo>
                  <a:pt x="0" y="0"/>
                </a:moveTo>
                <a:lnTo>
                  <a:pt x="3590355" y="0"/>
                </a:lnTo>
                <a:lnTo>
                  <a:pt x="3590355" y="3955848"/>
                </a:lnTo>
                <a:lnTo>
                  <a:pt x="0" y="39558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07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425036" y="6880915"/>
            <a:ext cx="4551835" cy="3032660"/>
          </a:xfrm>
          <a:custGeom>
            <a:avLst/>
            <a:gdLst/>
            <a:ahLst/>
            <a:cxnLst/>
            <a:rect l="l" t="t" r="r" b="b"/>
            <a:pathLst>
              <a:path w="4551835" h="3032660">
                <a:moveTo>
                  <a:pt x="0" y="0"/>
                </a:moveTo>
                <a:lnTo>
                  <a:pt x="4551835" y="0"/>
                </a:lnTo>
                <a:lnTo>
                  <a:pt x="4551835" y="3032660"/>
                </a:lnTo>
                <a:lnTo>
                  <a:pt x="0" y="30326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320981" y="6880915"/>
            <a:ext cx="4543311" cy="3032660"/>
          </a:xfrm>
          <a:custGeom>
            <a:avLst/>
            <a:gdLst/>
            <a:ahLst/>
            <a:cxnLst/>
            <a:rect l="l" t="t" r="r" b="b"/>
            <a:pathLst>
              <a:path w="4543311" h="3032660">
                <a:moveTo>
                  <a:pt x="0" y="0"/>
                </a:moveTo>
                <a:lnTo>
                  <a:pt x="4543311" y="0"/>
                </a:lnTo>
                <a:lnTo>
                  <a:pt x="4543311" y="3032660"/>
                </a:lnTo>
                <a:lnTo>
                  <a:pt x="0" y="3032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35352" y="3606895"/>
            <a:ext cx="2523184" cy="3787144"/>
          </a:xfrm>
          <a:custGeom>
            <a:avLst/>
            <a:gdLst/>
            <a:ahLst/>
            <a:cxnLst/>
            <a:rect l="l" t="t" r="r" b="b"/>
            <a:pathLst>
              <a:path w="2523184" h="3787144">
                <a:moveTo>
                  <a:pt x="0" y="0"/>
                </a:moveTo>
                <a:lnTo>
                  <a:pt x="2523185" y="0"/>
                </a:lnTo>
                <a:lnTo>
                  <a:pt x="2523185" y="3787143"/>
                </a:lnTo>
                <a:lnTo>
                  <a:pt x="0" y="378714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563362" y="3983802"/>
            <a:ext cx="4662926" cy="2622896"/>
          </a:xfrm>
          <a:custGeom>
            <a:avLst/>
            <a:gdLst/>
            <a:ahLst/>
            <a:cxnLst/>
            <a:rect l="l" t="t" r="r" b="b"/>
            <a:pathLst>
              <a:path w="4662926" h="2622896">
                <a:moveTo>
                  <a:pt x="0" y="0"/>
                </a:moveTo>
                <a:lnTo>
                  <a:pt x="4662926" y="0"/>
                </a:lnTo>
                <a:lnTo>
                  <a:pt x="4662926" y="2622896"/>
                </a:lnTo>
                <a:lnTo>
                  <a:pt x="0" y="262289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563362" y="6880915"/>
            <a:ext cx="4355706" cy="3032660"/>
          </a:xfrm>
          <a:custGeom>
            <a:avLst/>
            <a:gdLst/>
            <a:ahLst/>
            <a:cxnLst/>
            <a:rect l="l" t="t" r="r" b="b"/>
            <a:pathLst>
              <a:path w="4355706" h="3032660">
                <a:moveTo>
                  <a:pt x="0" y="0"/>
                </a:moveTo>
                <a:lnTo>
                  <a:pt x="4355705" y="0"/>
                </a:lnTo>
                <a:lnTo>
                  <a:pt x="4355705" y="3032660"/>
                </a:lnTo>
                <a:lnTo>
                  <a:pt x="0" y="303266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350682" y="3894499"/>
            <a:ext cx="2503842" cy="2801502"/>
          </a:xfrm>
          <a:custGeom>
            <a:avLst/>
            <a:gdLst/>
            <a:ahLst/>
            <a:cxnLst/>
            <a:rect l="l" t="t" r="r" b="b"/>
            <a:pathLst>
              <a:path w="2503842" h="2801502">
                <a:moveTo>
                  <a:pt x="0" y="0"/>
                </a:moveTo>
                <a:lnTo>
                  <a:pt x="2503843" y="0"/>
                </a:lnTo>
                <a:lnTo>
                  <a:pt x="2503843" y="2801502"/>
                </a:lnTo>
                <a:lnTo>
                  <a:pt x="0" y="280150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671234" y="7622638"/>
            <a:ext cx="2251421" cy="2466421"/>
          </a:xfrm>
          <a:custGeom>
            <a:avLst/>
            <a:gdLst/>
            <a:ahLst/>
            <a:cxnLst/>
            <a:rect l="l" t="t" r="r" b="b"/>
            <a:pathLst>
              <a:path w="2251421" h="2466421">
                <a:moveTo>
                  <a:pt x="0" y="0"/>
                </a:moveTo>
                <a:lnTo>
                  <a:pt x="2251421" y="0"/>
                </a:lnTo>
                <a:lnTo>
                  <a:pt x="2251421" y="2466422"/>
                </a:lnTo>
                <a:lnTo>
                  <a:pt x="0" y="246642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423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3544053" y="4451086"/>
            <a:ext cx="3144211" cy="2098761"/>
          </a:xfrm>
          <a:custGeom>
            <a:avLst/>
            <a:gdLst/>
            <a:ahLst/>
            <a:cxnLst/>
            <a:rect l="l" t="t" r="r" b="b"/>
            <a:pathLst>
              <a:path w="3144211" h="2098761">
                <a:moveTo>
                  <a:pt x="0" y="0"/>
                </a:moveTo>
                <a:lnTo>
                  <a:pt x="3144211" y="0"/>
                </a:lnTo>
                <a:lnTo>
                  <a:pt x="3144211" y="2098761"/>
                </a:lnTo>
                <a:lnTo>
                  <a:pt x="0" y="209876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1053" y="8277729"/>
            <a:ext cx="16486947" cy="6444898"/>
          </a:xfrm>
          <a:custGeom>
            <a:avLst/>
            <a:gdLst/>
            <a:ahLst/>
            <a:cxnLst/>
            <a:rect l="l" t="t" r="r" b="b"/>
            <a:pathLst>
              <a:path w="16486947" h="6444898">
                <a:moveTo>
                  <a:pt x="0" y="0"/>
                </a:moveTo>
                <a:lnTo>
                  <a:pt x="16486947" y="0"/>
                </a:lnTo>
                <a:lnTo>
                  <a:pt x="16486947" y="6444898"/>
                </a:lnTo>
                <a:lnTo>
                  <a:pt x="0" y="6444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891655" y="1568203"/>
            <a:ext cx="8855224" cy="3575297"/>
          </a:xfrm>
          <a:custGeom>
            <a:avLst/>
            <a:gdLst/>
            <a:ahLst/>
            <a:cxnLst/>
            <a:rect l="l" t="t" r="r" b="b"/>
            <a:pathLst>
              <a:path w="8855224" h="3575297">
                <a:moveTo>
                  <a:pt x="0" y="0"/>
                </a:moveTo>
                <a:lnTo>
                  <a:pt x="8855223" y="0"/>
                </a:lnTo>
                <a:lnTo>
                  <a:pt x="8855223" y="3575297"/>
                </a:lnTo>
                <a:lnTo>
                  <a:pt x="0" y="35752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652169" flipV="1">
            <a:off x="-911990" y="1629605"/>
            <a:ext cx="3031635" cy="5028281"/>
          </a:xfrm>
          <a:custGeom>
            <a:avLst/>
            <a:gdLst/>
            <a:ahLst/>
            <a:cxnLst/>
            <a:rect l="l" t="t" r="r" b="b"/>
            <a:pathLst>
              <a:path w="3031635" h="5028281">
                <a:moveTo>
                  <a:pt x="0" y="5028281"/>
                </a:moveTo>
                <a:lnTo>
                  <a:pt x="3031634" y="5028281"/>
                </a:lnTo>
                <a:lnTo>
                  <a:pt x="3031634" y="0"/>
                </a:lnTo>
                <a:lnTo>
                  <a:pt x="0" y="0"/>
                </a:lnTo>
                <a:lnTo>
                  <a:pt x="0" y="502828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37658" flipH="1">
            <a:off x="-6016166" y="3845422"/>
            <a:ext cx="15634438" cy="7680418"/>
          </a:xfrm>
          <a:custGeom>
            <a:avLst/>
            <a:gdLst/>
            <a:ahLst/>
            <a:cxnLst/>
            <a:rect l="l" t="t" r="r" b="b"/>
            <a:pathLst>
              <a:path w="15634438" h="7680418">
                <a:moveTo>
                  <a:pt x="15634438" y="0"/>
                </a:moveTo>
                <a:lnTo>
                  <a:pt x="0" y="0"/>
                </a:lnTo>
                <a:lnTo>
                  <a:pt x="0" y="7680418"/>
                </a:lnTo>
                <a:lnTo>
                  <a:pt x="15634438" y="7680418"/>
                </a:lnTo>
                <a:lnTo>
                  <a:pt x="1563443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-2676161" y="6920206"/>
            <a:ext cx="19135631" cy="1530850"/>
          </a:xfrm>
          <a:custGeom>
            <a:avLst/>
            <a:gdLst/>
            <a:ahLst/>
            <a:cxnLst/>
            <a:rect l="l" t="t" r="r" b="b"/>
            <a:pathLst>
              <a:path w="19135631" h="1530850">
                <a:moveTo>
                  <a:pt x="19135631" y="0"/>
                </a:moveTo>
                <a:lnTo>
                  <a:pt x="0" y="0"/>
                </a:lnTo>
                <a:lnTo>
                  <a:pt x="0" y="1530850"/>
                </a:lnTo>
                <a:lnTo>
                  <a:pt x="19135631" y="1530850"/>
                </a:lnTo>
                <a:lnTo>
                  <a:pt x="1913563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818123" y="3106745"/>
            <a:ext cx="11210123" cy="6151555"/>
          </a:xfrm>
          <a:custGeom>
            <a:avLst/>
            <a:gdLst/>
            <a:ahLst/>
            <a:cxnLst/>
            <a:rect l="l" t="t" r="r" b="b"/>
            <a:pathLst>
              <a:path w="11210123" h="6151555">
                <a:moveTo>
                  <a:pt x="0" y="0"/>
                </a:moveTo>
                <a:lnTo>
                  <a:pt x="11210124" y="0"/>
                </a:lnTo>
                <a:lnTo>
                  <a:pt x="11210124" y="6151555"/>
                </a:lnTo>
                <a:lnTo>
                  <a:pt x="0" y="61515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74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-3439922" y="0"/>
            <a:ext cx="6879844" cy="2777737"/>
          </a:xfrm>
          <a:custGeom>
            <a:avLst/>
            <a:gdLst/>
            <a:ahLst/>
            <a:cxnLst/>
            <a:rect l="l" t="t" r="r" b="b"/>
            <a:pathLst>
              <a:path w="6879844" h="2777737">
                <a:moveTo>
                  <a:pt x="6879844" y="0"/>
                </a:moveTo>
                <a:lnTo>
                  <a:pt x="0" y="0"/>
                </a:lnTo>
                <a:lnTo>
                  <a:pt x="0" y="2777737"/>
                </a:lnTo>
                <a:lnTo>
                  <a:pt x="6879844" y="2777737"/>
                </a:lnTo>
                <a:lnTo>
                  <a:pt x="687984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664542">
            <a:off x="7240482" y="-75392"/>
            <a:ext cx="5608088" cy="2208185"/>
          </a:xfrm>
          <a:custGeom>
            <a:avLst/>
            <a:gdLst/>
            <a:ahLst/>
            <a:cxnLst/>
            <a:rect l="l" t="t" r="r" b="b"/>
            <a:pathLst>
              <a:path w="5608088" h="2208185">
                <a:moveTo>
                  <a:pt x="0" y="0"/>
                </a:moveTo>
                <a:lnTo>
                  <a:pt x="5608089" y="0"/>
                </a:lnTo>
                <a:lnTo>
                  <a:pt x="5608089" y="2208184"/>
                </a:lnTo>
                <a:lnTo>
                  <a:pt x="0" y="22081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446480" y="896800"/>
            <a:ext cx="10890349" cy="6065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94"/>
              </a:lnSpc>
            </a:pPr>
            <a:r>
              <a:rPr lang="en-US" sz="4752" b="1" u="sng">
                <a:solidFill>
                  <a:srgbClr val="000000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Adiós Amigos</a:t>
            </a:r>
          </a:p>
          <a:p>
            <a:pPr algn="ctr">
              <a:lnSpc>
                <a:spcPts val="9694"/>
              </a:lnSpc>
            </a:pPr>
            <a:r>
              <a:rPr lang="en-US" sz="4752">
                <a:solidFill>
                  <a:srgbClr val="000000"/>
                </a:solidFill>
                <a:latin typeface="Poppins 1"/>
                <a:ea typeface="Poppins 1"/>
                <a:cs typeface="Poppins 1"/>
                <a:sym typeface="Poppins 1"/>
              </a:rPr>
              <a:t>Adiós amigos, adiós amigos,</a:t>
            </a:r>
          </a:p>
          <a:p>
            <a:pPr algn="ctr">
              <a:lnSpc>
                <a:spcPts val="9694"/>
              </a:lnSpc>
            </a:pPr>
            <a:r>
              <a:rPr lang="en-US" sz="4752">
                <a:solidFill>
                  <a:srgbClr val="000000"/>
                </a:solidFill>
                <a:latin typeface="Poppins 1"/>
                <a:ea typeface="Poppins 1"/>
                <a:cs typeface="Poppins 1"/>
                <a:sym typeface="Poppins 1"/>
              </a:rPr>
              <a:t>Hasta la vista, hasta la vista</a:t>
            </a:r>
          </a:p>
          <a:p>
            <a:pPr algn="ctr">
              <a:lnSpc>
                <a:spcPts val="9694"/>
              </a:lnSpc>
            </a:pPr>
            <a:r>
              <a:rPr lang="en-US" sz="4752">
                <a:solidFill>
                  <a:srgbClr val="000000"/>
                </a:solidFill>
                <a:latin typeface="Poppins 1"/>
                <a:ea typeface="Poppins 1"/>
                <a:cs typeface="Poppins 1"/>
                <a:sym typeface="Poppins 1"/>
              </a:rPr>
              <a:t>Hasta luego, hasta luego,</a:t>
            </a:r>
          </a:p>
          <a:p>
            <a:pPr algn="ctr">
              <a:lnSpc>
                <a:spcPts val="9694"/>
              </a:lnSpc>
            </a:pPr>
            <a:r>
              <a:rPr lang="en-US" sz="4752">
                <a:solidFill>
                  <a:srgbClr val="000000"/>
                </a:solidFill>
                <a:latin typeface="Poppins 1"/>
                <a:ea typeface="Poppins 1"/>
                <a:cs typeface="Poppins 1"/>
                <a:sym typeface="Poppins 1"/>
              </a:rPr>
              <a:t>Chau, chau, chau. Chau, chau, chau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5593928" y="0"/>
            <a:ext cx="10761785" cy="8743950"/>
          </a:xfrm>
          <a:custGeom>
            <a:avLst/>
            <a:gdLst/>
            <a:ahLst/>
            <a:cxnLst/>
            <a:rect l="l" t="t" r="r" b="b"/>
            <a:pathLst>
              <a:path w="10761785" h="8743950">
                <a:moveTo>
                  <a:pt x="10761784" y="0"/>
                </a:moveTo>
                <a:lnTo>
                  <a:pt x="0" y="0"/>
                </a:lnTo>
                <a:lnTo>
                  <a:pt x="0" y="8743950"/>
                </a:lnTo>
                <a:lnTo>
                  <a:pt x="10761784" y="8743950"/>
                </a:lnTo>
                <a:lnTo>
                  <a:pt x="1076178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65928" y="8743950"/>
            <a:ext cx="25924305" cy="3086100"/>
            <a:chOff x="0" y="0"/>
            <a:chExt cx="6827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27800" cy="812800"/>
            </a:xfrm>
            <a:custGeom>
              <a:avLst/>
              <a:gdLst/>
              <a:ahLst/>
              <a:cxnLst/>
              <a:rect l="l" t="t" r="r" b="b"/>
              <a:pathLst>
                <a:path w="6827800" h="812800">
                  <a:moveTo>
                    <a:pt x="0" y="0"/>
                  </a:moveTo>
                  <a:lnTo>
                    <a:pt x="6827800" y="0"/>
                  </a:lnTo>
                  <a:lnTo>
                    <a:pt x="6827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37094">
                <a:alpha val="2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04775"/>
              <a:ext cx="6827800" cy="917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3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3978734" y="7821788"/>
            <a:ext cx="13707817" cy="922162"/>
          </a:xfrm>
          <a:custGeom>
            <a:avLst/>
            <a:gdLst/>
            <a:ahLst/>
            <a:cxnLst/>
            <a:rect l="l" t="t" r="r" b="b"/>
            <a:pathLst>
              <a:path w="13707817" h="922162">
                <a:moveTo>
                  <a:pt x="0" y="0"/>
                </a:moveTo>
                <a:lnTo>
                  <a:pt x="13707817" y="0"/>
                </a:lnTo>
                <a:lnTo>
                  <a:pt x="13707817" y="922162"/>
                </a:lnTo>
                <a:lnTo>
                  <a:pt x="0" y="922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4803268">
            <a:off x="12355477" y="-42642"/>
            <a:ext cx="4042469" cy="5990074"/>
          </a:xfrm>
          <a:custGeom>
            <a:avLst/>
            <a:gdLst/>
            <a:ahLst/>
            <a:cxnLst/>
            <a:rect l="l" t="t" r="r" b="b"/>
            <a:pathLst>
              <a:path w="4042469" h="5990074">
                <a:moveTo>
                  <a:pt x="0" y="0"/>
                </a:moveTo>
                <a:lnTo>
                  <a:pt x="4042470" y="0"/>
                </a:lnTo>
                <a:lnTo>
                  <a:pt x="4042470" y="5990074"/>
                </a:lnTo>
                <a:lnTo>
                  <a:pt x="0" y="59900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76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9156072" flipV="1">
            <a:off x="3415471" y="5708156"/>
            <a:ext cx="2548109" cy="5150045"/>
          </a:xfrm>
          <a:custGeom>
            <a:avLst/>
            <a:gdLst/>
            <a:ahLst/>
            <a:cxnLst/>
            <a:rect l="l" t="t" r="r" b="b"/>
            <a:pathLst>
              <a:path w="2548109" h="5150045">
                <a:moveTo>
                  <a:pt x="0" y="5150045"/>
                </a:moveTo>
                <a:lnTo>
                  <a:pt x="2548109" y="5150045"/>
                </a:lnTo>
                <a:lnTo>
                  <a:pt x="2548109" y="0"/>
                </a:lnTo>
                <a:lnTo>
                  <a:pt x="0" y="0"/>
                </a:lnTo>
                <a:lnTo>
                  <a:pt x="0" y="5150045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46563" b="-330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376712" y="2658602"/>
            <a:ext cx="3911288" cy="7628398"/>
          </a:xfrm>
          <a:custGeom>
            <a:avLst/>
            <a:gdLst/>
            <a:ahLst/>
            <a:cxnLst/>
            <a:rect l="l" t="t" r="r" b="b"/>
            <a:pathLst>
              <a:path w="3911288" h="7628398">
                <a:moveTo>
                  <a:pt x="0" y="0"/>
                </a:moveTo>
                <a:lnTo>
                  <a:pt x="3911288" y="0"/>
                </a:lnTo>
                <a:lnTo>
                  <a:pt x="3911288" y="7628398"/>
                </a:lnTo>
                <a:lnTo>
                  <a:pt x="0" y="76283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635717" y="1514475"/>
            <a:ext cx="11016566" cy="45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28"/>
              </a:lnSpc>
            </a:pPr>
            <a:r>
              <a:rPr lang="en-US" sz="13889">
                <a:solidFill>
                  <a:srgbClr val="04737F"/>
                </a:solidFill>
                <a:latin typeface="Knewave"/>
                <a:ea typeface="Knewave"/>
                <a:cs typeface="Knewave"/>
                <a:sym typeface="Knewave"/>
              </a:rPr>
              <a:t>¡Gracias!</a:t>
            </a:r>
          </a:p>
          <a:p>
            <a:pPr algn="ctr">
              <a:lnSpc>
                <a:spcPts val="11528"/>
              </a:lnSpc>
            </a:pPr>
            <a:endParaRPr lang="en-US" sz="13889">
              <a:solidFill>
                <a:srgbClr val="04737F"/>
              </a:solidFill>
              <a:latin typeface="Knewave"/>
              <a:ea typeface="Knewave"/>
              <a:cs typeface="Knewave"/>
              <a:sym typeface="Knewave"/>
            </a:endParaRPr>
          </a:p>
          <a:p>
            <a:pPr algn="ctr">
              <a:lnSpc>
                <a:spcPts val="11528"/>
              </a:lnSpc>
            </a:pPr>
            <a:r>
              <a:rPr lang="en-US" sz="13889">
                <a:solidFill>
                  <a:srgbClr val="04737F"/>
                </a:solidFill>
                <a:latin typeface="Knewave"/>
                <a:ea typeface="Knewave"/>
                <a:cs typeface="Knewave"/>
                <a:sym typeface="Knewave"/>
              </a:rPr>
              <a:t>Thank You!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12165379" y="5885096"/>
            <a:ext cx="3415620" cy="3873384"/>
          </a:xfrm>
          <a:custGeom>
            <a:avLst/>
            <a:gdLst/>
            <a:ahLst/>
            <a:cxnLst/>
            <a:rect l="l" t="t" r="r" b="b"/>
            <a:pathLst>
              <a:path w="3415620" h="3873384">
                <a:moveTo>
                  <a:pt x="3415620" y="0"/>
                </a:moveTo>
                <a:lnTo>
                  <a:pt x="0" y="0"/>
                </a:lnTo>
                <a:lnTo>
                  <a:pt x="0" y="3873384"/>
                </a:lnTo>
                <a:lnTo>
                  <a:pt x="3415620" y="3873384"/>
                </a:lnTo>
                <a:lnTo>
                  <a:pt x="341562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903156" y="7718463"/>
            <a:ext cx="4348874" cy="2040017"/>
          </a:xfrm>
          <a:custGeom>
            <a:avLst/>
            <a:gdLst/>
            <a:ahLst/>
            <a:cxnLst/>
            <a:rect l="l" t="t" r="r" b="b"/>
            <a:pathLst>
              <a:path w="4348874" h="2040017">
                <a:moveTo>
                  <a:pt x="0" y="0"/>
                </a:moveTo>
                <a:lnTo>
                  <a:pt x="4348873" y="0"/>
                </a:lnTo>
                <a:lnTo>
                  <a:pt x="4348873" y="2040017"/>
                </a:lnTo>
                <a:lnTo>
                  <a:pt x="0" y="204001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141259"/>
            <a:ext cx="16230600" cy="1683925"/>
          </a:xfrm>
          <a:custGeom>
            <a:avLst/>
            <a:gdLst/>
            <a:ahLst/>
            <a:cxnLst/>
            <a:rect l="l" t="t" r="r" b="b"/>
            <a:pathLst>
              <a:path w="16230600" h="1683925">
                <a:moveTo>
                  <a:pt x="0" y="0"/>
                </a:moveTo>
                <a:lnTo>
                  <a:pt x="16230600" y="0"/>
                </a:lnTo>
                <a:lnTo>
                  <a:pt x="16230600" y="1683924"/>
                </a:lnTo>
                <a:lnTo>
                  <a:pt x="0" y="16839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024952" y="7921996"/>
            <a:ext cx="16110902" cy="7558490"/>
            <a:chOff x="0" y="0"/>
            <a:chExt cx="1732481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32481" cy="812800"/>
            </a:xfrm>
            <a:custGeom>
              <a:avLst/>
              <a:gdLst/>
              <a:ahLst/>
              <a:cxnLst/>
              <a:rect l="l" t="t" r="r" b="b"/>
              <a:pathLst>
                <a:path w="1732481" h="812800">
                  <a:moveTo>
                    <a:pt x="866241" y="0"/>
                  </a:moveTo>
                  <a:cubicBezTo>
                    <a:pt x="387829" y="0"/>
                    <a:pt x="0" y="181951"/>
                    <a:pt x="0" y="406400"/>
                  </a:cubicBezTo>
                  <a:cubicBezTo>
                    <a:pt x="0" y="630849"/>
                    <a:pt x="387829" y="812800"/>
                    <a:pt x="866241" y="812800"/>
                  </a:cubicBezTo>
                  <a:cubicBezTo>
                    <a:pt x="1344652" y="812800"/>
                    <a:pt x="1732481" y="630849"/>
                    <a:pt x="1732481" y="406400"/>
                  </a:cubicBezTo>
                  <a:cubicBezTo>
                    <a:pt x="1732481" y="181951"/>
                    <a:pt x="1344652" y="0"/>
                    <a:pt x="866241" y="0"/>
                  </a:cubicBezTo>
                  <a:close/>
                </a:path>
              </a:pathLst>
            </a:custGeom>
            <a:solidFill>
              <a:srgbClr val="D9DB6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62420" y="-28575"/>
              <a:ext cx="140764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3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489592">
            <a:off x="14037885" y="-394853"/>
            <a:ext cx="5608088" cy="2208185"/>
          </a:xfrm>
          <a:custGeom>
            <a:avLst/>
            <a:gdLst/>
            <a:ahLst/>
            <a:cxnLst/>
            <a:rect l="l" t="t" r="r" b="b"/>
            <a:pathLst>
              <a:path w="5608088" h="2208185">
                <a:moveTo>
                  <a:pt x="0" y="0"/>
                </a:moveTo>
                <a:lnTo>
                  <a:pt x="5608089" y="0"/>
                </a:lnTo>
                <a:lnTo>
                  <a:pt x="5608089" y="2208185"/>
                </a:lnTo>
                <a:lnTo>
                  <a:pt x="0" y="22081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805700" y="6599912"/>
            <a:ext cx="1834400" cy="2311055"/>
          </a:xfrm>
          <a:custGeom>
            <a:avLst/>
            <a:gdLst/>
            <a:ahLst/>
            <a:cxnLst/>
            <a:rect l="l" t="t" r="r" b="b"/>
            <a:pathLst>
              <a:path w="1834400" h="2311055">
                <a:moveTo>
                  <a:pt x="0" y="0"/>
                </a:moveTo>
                <a:lnTo>
                  <a:pt x="1834400" y="0"/>
                </a:lnTo>
                <a:lnTo>
                  <a:pt x="1834400" y="2311055"/>
                </a:lnTo>
                <a:lnTo>
                  <a:pt x="0" y="23110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927706" y="-1151481"/>
            <a:ext cx="12432587" cy="12589962"/>
          </a:xfrm>
          <a:custGeom>
            <a:avLst/>
            <a:gdLst/>
            <a:ahLst/>
            <a:cxnLst/>
            <a:rect l="l" t="t" r="r" b="b"/>
            <a:pathLst>
              <a:path w="12432587" h="12589962">
                <a:moveTo>
                  <a:pt x="0" y="0"/>
                </a:moveTo>
                <a:lnTo>
                  <a:pt x="12432588" y="0"/>
                </a:lnTo>
                <a:lnTo>
                  <a:pt x="12432588" y="12589962"/>
                </a:lnTo>
                <a:lnTo>
                  <a:pt x="0" y="125899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625554" y="2554864"/>
            <a:ext cx="7036891" cy="4767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3122" b="1" u="sng">
                <a:solidFill>
                  <a:srgbClr val="000000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Buenos días</a:t>
            </a:r>
          </a:p>
          <a:p>
            <a:pPr algn="ctr">
              <a:lnSpc>
                <a:spcPts val="7680"/>
              </a:lnSpc>
            </a:pPr>
            <a:r>
              <a:rPr lang="en-US" sz="3122">
                <a:solidFill>
                  <a:srgbClr val="000000"/>
                </a:solidFill>
                <a:latin typeface="Poppins 1"/>
                <a:ea typeface="Poppins 1"/>
                <a:cs typeface="Poppins 1"/>
                <a:sym typeface="Poppins 1"/>
              </a:rPr>
              <a:t>Buenos días, buenos días</a:t>
            </a:r>
          </a:p>
          <a:p>
            <a:pPr algn="ctr">
              <a:lnSpc>
                <a:spcPts val="7680"/>
              </a:lnSpc>
            </a:pPr>
            <a:r>
              <a:rPr lang="en-US" sz="3122">
                <a:solidFill>
                  <a:srgbClr val="000000"/>
                </a:solidFill>
                <a:latin typeface="Poppins 1"/>
                <a:ea typeface="Poppins 1"/>
                <a:cs typeface="Poppins 1"/>
                <a:sym typeface="Poppins 1"/>
              </a:rPr>
              <a:t>¿Cómo estas?, ¿Cómo estas?</a:t>
            </a:r>
          </a:p>
          <a:p>
            <a:pPr algn="ctr">
              <a:lnSpc>
                <a:spcPts val="7680"/>
              </a:lnSpc>
            </a:pPr>
            <a:r>
              <a:rPr lang="en-US" sz="3122">
                <a:solidFill>
                  <a:srgbClr val="000000"/>
                </a:solidFill>
                <a:latin typeface="Poppins 1"/>
                <a:ea typeface="Poppins 1"/>
                <a:cs typeface="Poppins 1"/>
                <a:sym typeface="Poppins 1"/>
              </a:rPr>
              <a:t>Muy bien gracias, muy bien gracias</a:t>
            </a:r>
          </a:p>
          <a:p>
            <a:pPr algn="ctr">
              <a:lnSpc>
                <a:spcPts val="7680"/>
              </a:lnSpc>
            </a:pPr>
            <a:r>
              <a:rPr lang="en-US" sz="3122">
                <a:solidFill>
                  <a:srgbClr val="000000"/>
                </a:solidFill>
                <a:latin typeface="Poppins 1"/>
                <a:ea typeface="Poppins 1"/>
                <a:cs typeface="Poppins 1"/>
                <a:sym typeface="Poppins 1"/>
              </a:rPr>
              <a:t>Ya me voy, ya me voy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727399" y="4114800"/>
            <a:ext cx="7560601" cy="6172200"/>
          </a:xfrm>
          <a:custGeom>
            <a:avLst/>
            <a:gdLst/>
            <a:ahLst/>
            <a:cxnLst/>
            <a:rect l="l" t="t" r="r" b="b"/>
            <a:pathLst>
              <a:path w="7560601" h="6172200">
                <a:moveTo>
                  <a:pt x="0" y="0"/>
                </a:moveTo>
                <a:lnTo>
                  <a:pt x="7560601" y="0"/>
                </a:lnTo>
                <a:lnTo>
                  <a:pt x="7560601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0" y="4114800"/>
            <a:ext cx="7560601" cy="6172200"/>
          </a:xfrm>
          <a:custGeom>
            <a:avLst/>
            <a:gdLst/>
            <a:ahLst/>
            <a:cxnLst/>
            <a:rect l="l" t="t" r="r" b="b"/>
            <a:pathLst>
              <a:path w="7560601" h="6172200">
                <a:moveTo>
                  <a:pt x="7560601" y="0"/>
                </a:moveTo>
                <a:lnTo>
                  <a:pt x="0" y="0"/>
                </a:lnTo>
                <a:lnTo>
                  <a:pt x="0" y="6172200"/>
                </a:lnTo>
                <a:lnTo>
                  <a:pt x="7560601" y="6172200"/>
                </a:lnTo>
                <a:lnTo>
                  <a:pt x="756060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911776" y="2057400"/>
            <a:ext cx="2023733" cy="2057400"/>
          </a:xfrm>
          <a:custGeom>
            <a:avLst/>
            <a:gdLst/>
            <a:ahLst/>
            <a:cxnLst/>
            <a:rect l="l" t="t" r="r" b="b"/>
            <a:pathLst>
              <a:path w="2023733" h="2057400">
                <a:moveTo>
                  <a:pt x="0" y="0"/>
                </a:moveTo>
                <a:lnTo>
                  <a:pt x="2023733" y="0"/>
                </a:lnTo>
                <a:lnTo>
                  <a:pt x="202373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243309" y="-587456"/>
            <a:ext cx="2997235" cy="3232312"/>
          </a:xfrm>
          <a:custGeom>
            <a:avLst/>
            <a:gdLst/>
            <a:ahLst/>
            <a:cxnLst/>
            <a:rect l="l" t="t" r="r" b="b"/>
            <a:pathLst>
              <a:path w="2997235" h="3232312">
                <a:moveTo>
                  <a:pt x="0" y="0"/>
                </a:moveTo>
                <a:lnTo>
                  <a:pt x="2997235" y="0"/>
                </a:lnTo>
                <a:lnTo>
                  <a:pt x="2997235" y="3232312"/>
                </a:lnTo>
                <a:lnTo>
                  <a:pt x="0" y="32323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343144" y="872702"/>
            <a:ext cx="11601712" cy="1197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5"/>
              </a:lnSpc>
            </a:pPr>
            <a:r>
              <a:rPr lang="en-US" sz="10284">
                <a:solidFill>
                  <a:srgbClr val="017F8D"/>
                </a:solidFill>
                <a:latin typeface="Knewave"/>
                <a:ea typeface="Knewave"/>
                <a:cs typeface="Knewave"/>
                <a:sym typeface="Knewave"/>
              </a:rPr>
              <a:t>Week 6 Vocabulario</a:t>
            </a:r>
          </a:p>
        </p:txBody>
      </p:sp>
      <p:sp>
        <p:nvSpPr>
          <p:cNvPr id="7" name="Freeform 7"/>
          <p:cNvSpPr/>
          <p:nvPr/>
        </p:nvSpPr>
        <p:spPr>
          <a:xfrm rot="-8100000">
            <a:off x="14082302" y="-853355"/>
            <a:ext cx="3397949" cy="5035032"/>
          </a:xfrm>
          <a:custGeom>
            <a:avLst/>
            <a:gdLst/>
            <a:ahLst/>
            <a:cxnLst/>
            <a:rect l="l" t="t" r="r" b="b"/>
            <a:pathLst>
              <a:path w="3397949" h="5035032">
                <a:moveTo>
                  <a:pt x="0" y="0"/>
                </a:moveTo>
                <a:lnTo>
                  <a:pt x="3397949" y="0"/>
                </a:lnTo>
                <a:lnTo>
                  <a:pt x="3397949" y="5035032"/>
                </a:lnTo>
                <a:lnTo>
                  <a:pt x="0" y="50350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76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9162385">
            <a:off x="-242174" y="2762508"/>
            <a:ext cx="2541747" cy="3766325"/>
          </a:xfrm>
          <a:custGeom>
            <a:avLst/>
            <a:gdLst/>
            <a:ahLst/>
            <a:cxnLst/>
            <a:rect l="l" t="t" r="r" b="b"/>
            <a:pathLst>
              <a:path w="2541747" h="3766325">
                <a:moveTo>
                  <a:pt x="0" y="0"/>
                </a:moveTo>
                <a:lnTo>
                  <a:pt x="2541748" y="0"/>
                </a:lnTo>
                <a:lnTo>
                  <a:pt x="2541748" y="3766325"/>
                </a:lnTo>
                <a:lnTo>
                  <a:pt x="0" y="37663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7616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3205992" y="2216755"/>
          <a:ext cx="11876016" cy="6071492"/>
        </p:xfrm>
        <a:graphic>
          <a:graphicData uri="http://schemas.openxmlformats.org/drawingml/2006/table">
            <a:tbl>
              <a:tblPr/>
              <a:tblGrid>
                <a:gridCol w="2969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90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90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690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17873">
                <a:tc>
                  <a:txBody>
                    <a:bodyPr/>
                    <a:lstStyle/>
                    <a:p>
                      <a:pPr algn="ctr">
                        <a:lnSpc>
                          <a:spcPts val="3205"/>
                        </a:lnSpc>
                        <a:defRPr/>
                      </a:pPr>
                      <a:r>
                        <a:rPr lang="en-US" sz="2289" i="1">
                          <a:solidFill>
                            <a:srgbClr val="A03620"/>
                          </a:solidFill>
                          <a:latin typeface="Poppins 2 Italics"/>
                          <a:ea typeface="Poppins 2 Italics"/>
                          <a:cs typeface="Poppins 2 Italics"/>
                          <a:sym typeface="Poppins 2 Italics"/>
                        </a:rPr>
                        <a:t>el barco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5"/>
                        </a:lnSpc>
                        <a:defRPr/>
                      </a:pPr>
                      <a:r>
                        <a:rPr lang="en-US" sz="2289">
                          <a:solidFill>
                            <a:srgbClr val="000000"/>
                          </a:solidFill>
                          <a:latin typeface="Poppins 2"/>
                          <a:ea typeface="Poppins 2"/>
                          <a:cs typeface="Poppins 2"/>
                          <a:sym typeface="Poppins 2"/>
                        </a:rPr>
                        <a:t>boat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5"/>
                        </a:lnSpc>
                        <a:defRPr/>
                      </a:pPr>
                      <a:r>
                        <a:rPr lang="en-US" sz="2289" i="1">
                          <a:solidFill>
                            <a:srgbClr val="A03620"/>
                          </a:solidFill>
                          <a:latin typeface="Poppins 2 Italics"/>
                          <a:ea typeface="Poppins 2 Italics"/>
                          <a:cs typeface="Poppins 2 Italics"/>
                          <a:sym typeface="Poppins 2 Italics"/>
                        </a:rPr>
                        <a:t>las papas fritas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5"/>
                        </a:lnSpc>
                        <a:defRPr/>
                      </a:pPr>
                      <a:r>
                        <a:rPr lang="en-US" sz="2289">
                          <a:solidFill>
                            <a:srgbClr val="000000"/>
                          </a:solidFill>
                          <a:latin typeface="Poppins 2"/>
                          <a:ea typeface="Poppins 2"/>
                          <a:cs typeface="Poppins 2"/>
                          <a:sym typeface="Poppins 2"/>
                        </a:rPr>
                        <a:t>chips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7873">
                <a:tc>
                  <a:txBody>
                    <a:bodyPr/>
                    <a:lstStyle/>
                    <a:p>
                      <a:pPr algn="ctr">
                        <a:lnSpc>
                          <a:spcPts val="3205"/>
                        </a:lnSpc>
                        <a:defRPr/>
                      </a:pPr>
                      <a:r>
                        <a:rPr lang="en-US" sz="2289" i="1">
                          <a:solidFill>
                            <a:srgbClr val="A03620"/>
                          </a:solidFill>
                          <a:latin typeface="Poppins 2 Italics"/>
                          <a:ea typeface="Poppins 2 Italics"/>
                          <a:cs typeface="Poppins 2 Italics"/>
                          <a:sym typeface="Poppins 2 Italics"/>
                        </a:rPr>
                        <a:t>Tengo hambre.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5"/>
                        </a:lnSpc>
                        <a:defRPr/>
                      </a:pPr>
                      <a:r>
                        <a:rPr lang="en-US" sz="2289">
                          <a:solidFill>
                            <a:srgbClr val="000000"/>
                          </a:solidFill>
                          <a:latin typeface="Poppins 2"/>
                          <a:ea typeface="Poppins 2"/>
                          <a:cs typeface="Poppins 2"/>
                          <a:sym typeface="Poppins 2"/>
                        </a:rPr>
                        <a:t>I’m hungry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5"/>
                        </a:lnSpc>
                        <a:defRPr/>
                      </a:pPr>
                      <a:r>
                        <a:rPr lang="en-US" sz="2289" i="1">
                          <a:solidFill>
                            <a:srgbClr val="A03620"/>
                          </a:solidFill>
                          <a:latin typeface="Poppins 2 Italics"/>
                          <a:ea typeface="Poppins 2 Italics"/>
                          <a:cs typeface="Poppins 2 Italics"/>
                          <a:sym typeface="Poppins 2 Italics"/>
                        </a:rPr>
                        <a:t>las galletas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5"/>
                        </a:lnSpc>
                        <a:defRPr/>
                      </a:pPr>
                      <a:r>
                        <a:rPr lang="en-US" sz="2289">
                          <a:solidFill>
                            <a:srgbClr val="000000"/>
                          </a:solidFill>
                          <a:latin typeface="Poppins 2"/>
                          <a:ea typeface="Poppins 2"/>
                          <a:cs typeface="Poppins 2"/>
                          <a:sym typeface="Poppins 2"/>
                        </a:rPr>
                        <a:t>cookies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7873">
                <a:tc>
                  <a:txBody>
                    <a:bodyPr/>
                    <a:lstStyle/>
                    <a:p>
                      <a:pPr algn="ctr">
                        <a:lnSpc>
                          <a:spcPts val="3205"/>
                        </a:lnSpc>
                        <a:defRPr/>
                      </a:pPr>
                      <a:r>
                        <a:rPr lang="en-US" sz="2289" i="1">
                          <a:solidFill>
                            <a:srgbClr val="A03620"/>
                          </a:solidFill>
                          <a:latin typeface="Poppins 2 Italics"/>
                          <a:ea typeface="Poppins 2 Italics"/>
                          <a:cs typeface="Poppins 2 Italics"/>
                          <a:sym typeface="Poppins 2 Italics"/>
                        </a:rPr>
                        <a:t>el pájaro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5"/>
                        </a:lnSpc>
                        <a:defRPr/>
                      </a:pPr>
                      <a:r>
                        <a:rPr lang="en-US" sz="2289">
                          <a:solidFill>
                            <a:srgbClr val="000000"/>
                          </a:solidFill>
                          <a:latin typeface="Poppins 2"/>
                          <a:ea typeface="Poppins 2"/>
                          <a:cs typeface="Poppins 2"/>
                          <a:sym typeface="Poppins 2"/>
                        </a:rPr>
                        <a:t>bird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5"/>
                        </a:lnSpc>
                        <a:defRPr/>
                      </a:pPr>
                      <a:r>
                        <a:rPr lang="en-US" sz="2289" i="1">
                          <a:solidFill>
                            <a:srgbClr val="A03620"/>
                          </a:solidFill>
                          <a:latin typeface="Poppins 2 Italics"/>
                          <a:ea typeface="Poppins 2 Italics"/>
                          <a:cs typeface="Poppins 2 Italics"/>
                          <a:sym typeface="Poppins 2 Italics"/>
                        </a:rPr>
                        <a:t>verde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5"/>
                        </a:lnSpc>
                        <a:defRPr/>
                      </a:pPr>
                      <a:r>
                        <a:rPr lang="en-US" sz="2289">
                          <a:solidFill>
                            <a:srgbClr val="000000"/>
                          </a:solidFill>
                          <a:latin typeface="Poppins 2"/>
                          <a:ea typeface="Poppins 2"/>
                          <a:cs typeface="Poppins 2"/>
                          <a:sym typeface="Poppins 2"/>
                        </a:rPr>
                        <a:t>green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7873">
                <a:tc>
                  <a:txBody>
                    <a:bodyPr/>
                    <a:lstStyle/>
                    <a:p>
                      <a:pPr algn="ctr">
                        <a:lnSpc>
                          <a:spcPts val="3205"/>
                        </a:lnSpc>
                        <a:defRPr/>
                      </a:pPr>
                      <a:r>
                        <a:rPr lang="en-US" sz="2289" i="1">
                          <a:solidFill>
                            <a:srgbClr val="A03620"/>
                          </a:solidFill>
                          <a:latin typeface="Poppins 2 Italics"/>
                          <a:ea typeface="Poppins 2 Italics"/>
                          <a:cs typeface="Poppins 2 Italics"/>
                          <a:sym typeface="Poppins 2 Italics"/>
                        </a:rPr>
                        <a:t>el pez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5"/>
                        </a:lnSpc>
                        <a:defRPr/>
                      </a:pPr>
                      <a:r>
                        <a:rPr lang="en-US" sz="2289">
                          <a:solidFill>
                            <a:srgbClr val="000000"/>
                          </a:solidFill>
                          <a:latin typeface="Poppins 2"/>
                          <a:ea typeface="Poppins 2"/>
                          <a:cs typeface="Poppins 2"/>
                          <a:sym typeface="Poppins 2"/>
                        </a:rPr>
                        <a:t>fish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5"/>
                        </a:lnSpc>
                        <a:defRPr/>
                      </a:pPr>
                      <a:r>
                        <a:rPr lang="en-US" sz="2289" i="1">
                          <a:solidFill>
                            <a:srgbClr val="A03620"/>
                          </a:solidFill>
                          <a:latin typeface="Poppins 2 Italics"/>
                          <a:ea typeface="Poppins 2 Italics"/>
                          <a:cs typeface="Poppins 2 Italics"/>
                          <a:sym typeface="Poppins 2 Italics"/>
                        </a:rPr>
                        <a:t>amarillo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5"/>
                        </a:lnSpc>
                        <a:defRPr/>
                      </a:pPr>
                      <a:r>
                        <a:rPr lang="en-US" sz="2289">
                          <a:solidFill>
                            <a:srgbClr val="000000"/>
                          </a:solidFill>
                          <a:latin typeface="Poppins 2"/>
                          <a:ea typeface="Poppins 2"/>
                          <a:cs typeface="Poppins 2"/>
                          <a:sym typeface="Poppins 2"/>
                        </a:rPr>
                        <a:t>yellow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1978" y="3861131"/>
            <a:ext cx="5429076" cy="3433891"/>
          </a:xfrm>
          <a:custGeom>
            <a:avLst/>
            <a:gdLst/>
            <a:ahLst/>
            <a:cxnLst/>
            <a:rect l="l" t="t" r="r" b="b"/>
            <a:pathLst>
              <a:path w="5429076" h="3433891">
                <a:moveTo>
                  <a:pt x="0" y="0"/>
                </a:moveTo>
                <a:lnTo>
                  <a:pt x="5429076" y="0"/>
                </a:lnTo>
                <a:lnTo>
                  <a:pt x="5429076" y="3433890"/>
                </a:lnTo>
                <a:lnTo>
                  <a:pt x="0" y="3433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429462" y="3861131"/>
            <a:ext cx="5429076" cy="3433891"/>
          </a:xfrm>
          <a:custGeom>
            <a:avLst/>
            <a:gdLst/>
            <a:ahLst/>
            <a:cxnLst/>
            <a:rect l="l" t="t" r="r" b="b"/>
            <a:pathLst>
              <a:path w="5429076" h="3433891">
                <a:moveTo>
                  <a:pt x="0" y="0"/>
                </a:moveTo>
                <a:lnTo>
                  <a:pt x="5429076" y="0"/>
                </a:lnTo>
                <a:lnTo>
                  <a:pt x="5429076" y="3433890"/>
                </a:lnTo>
                <a:lnTo>
                  <a:pt x="0" y="3433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196835" y="3861131"/>
            <a:ext cx="5429076" cy="3433891"/>
          </a:xfrm>
          <a:custGeom>
            <a:avLst/>
            <a:gdLst/>
            <a:ahLst/>
            <a:cxnLst/>
            <a:rect l="l" t="t" r="r" b="b"/>
            <a:pathLst>
              <a:path w="5429076" h="3433891">
                <a:moveTo>
                  <a:pt x="0" y="0"/>
                </a:moveTo>
                <a:lnTo>
                  <a:pt x="5429076" y="0"/>
                </a:lnTo>
                <a:lnTo>
                  <a:pt x="5429076" y="3433890"/>
                </a:lnTo>
                <a:lnTo>
                  <a:pt x="0" y="3433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829909" y="8052553"/>
            <a:ext cx="20744032" cy="2411494"/>
          </a:xfrm>
          <a:custGeom>
            <a:avLst/>
            <a:gdLst/>
            <a:ahLst/>
            <a:cxnLst/>
            <a:rect l="l" t="t" r="r" b="b"/>
            <a:pathLst>
              <a:path w="20744032" h="2411494">
                <a:moveTo>
                  <a:pt x="0" y="0"/>
                </a:moveTo>
                <a:lnTo>
                  <a:pt x="20744032" y="0"/>
                </a:lnTo>
                <a:lnTo>
                  <a:pt x="20744032" y="2411494"/>
                </a:lnTo>
                <a:lnTo>
                  <a:pt x="0" y="24114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652169" flipV="1">
            <a:off x="15271952" y="-1407887"/>
            <a:ext cx="3031635" cy="5028281"/>
          </a:xfrm>
          <a:custGeom>
            <a:avLst/>
            <a:gdLst/>
            <a:ahLst/>
            <a:cxnLst/>
            <a:rect l="l" t="t" r="r" b="b"/>
            <a:pathLst>
              <a:path w="3031635" h="5028281">
                <a:moveTo>
                  <a:pt x="0" y="5028282"/>
                </a:moveTo>
                <a:lnTo>
                  <a:pt x="3031634" y="5028282"/>
                </a:lnTo>
                <a:lnTo>
                  <a:pt x="3031634" y="0"/>
                </a:lnTo>
                <a:lnTo>
                  <a:pt x="0" y="0"/>
                </a:lnTo>
                <a:lnTo>
                  <a:pt x="0" y="5028282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097542" flipH="1" flipV="1">
            <a:off x="-893905" y="-543699"/>
            <a:ext cx="3845210" cy="7055432"/>
          </a:xfrm>
          <a:custGeom>
            <a:avLst/>
            <a:gdLst/>
            <a:ahLst/>
            <a:cxnLst/>
            <a:rect l="l" t="t" r="r" b="b"/>
            <a:pathLst>
              <a:path w="3845210" h="7055432">
                <a:moveTo>
                  <a:pt x="3845210" y="7055432"/>
                </a:moveTo>
                <a:lnTo>
                  <a:pt x="0" y="7055432"/>
                </a:lnTo>
                <a:lnTo>
                  <a:pt x="0" y="0"/>
                </a:lnTo>
                <a:lnTo>
                  <a:pt x="3845210" y="0"/>
                </a:lnTo>
                <a:lnTo>
                  <a:pt x="3845210" y="7055432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099702" y="-1330889"/>
            <a:ext cx="3159598" cy="3159598"/>
          </a:xfrm>
          <a:custGeom>
            <a:avLst/>
            <a:gdLst/>
            <a:ahLst/>
            <a:cxnLst/>
            <a:rect l="l" t="t" r="r" b="b"/>
            <a:pathLst>
              <a:path w="3159598" h="3159598">
                <a:moveTo>
                  <a:pt x="0" y="0"/>
                </a:moveTo>
                <a:lnTo>
                  <a:pt x="3159598" y="0"/>
                </a:lnTo>
                <a:lnTo>
                  <a:pt x="3159598" y="3159598"/>
                </a:lnTo>
                <a:lnTo>
                  <a:pt x="0" y="31595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330003">
            <a:off x="1224388" y="1745099"/>
            <a:ext cx="2051835" cy="1439237"/>
          </a:xfrm>
          <a:custGeom>
            <a:avLst/>
            <a:gdLst/>
            <a:ahLst/>
            <a:cxnLst/>
            <a:rect l="l" t="t" r="r" b="b"/>
            <a:pathLst>
              <a:path w="2051835" h="1439237">
                <a:moveTo>
                  <a:pt x="0" y="0"/>
                </a:moveTo>
                <a:lnTo>
                  <a:pt x="2051836" y="0"/>
                </a:lnTo>
                <a:lnTo>
                  <a:pt x="2051836" y="1439237"/>
                </a:lnTo>
                <a:lnTo>
                  <a:pt x="0" y="14392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967850" y="2534677"/>
            <a:ext cx="6862374" cy="7157626"/>
          </a:xfrm>
          <a:custGeom>
            <a:avLst/>
            <a:gdLst/>
            <a:ahLst/>
            <a:cxnLst/>
            <a:rect l="l" t="t" r="r" b="b"/>
            <a:pathLst>
              <a:path w="6862374" h="7157626">
                <a:moveTo>
                  <a:pt x="0" y="0"/>
                </a:moveTo>
                <a:lnTo>
                  <a:pt x="6862374" y="0"/>
                </a:lnTo>
                <a:lnTo>
                  <a:pt x="6862374" y="7157627"/>
                </a:lnTo>
                <a:lnTo>
                  <a:pt x="0" y="71576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997003" y="5149542"/>
            <a:ext cx="7656090" cy="1228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45"/>
              </a:lnSpc>
            </a:pPr>
            <a:r>
              <a:rPr lang="en-US" sz="10536">
                <a:solidFill>
                  <a:srgbClr val="A03620"/>
                </a:solidFill>
                <a:latin typeface="Knewave"/>
                <a:ea typeface="Knewave"/>
                <a:cs typeface="Knewave"/>
                <a:sym typeface="Knewave"/>
              </a:rPr>
              <a:t>el barco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-631529" y="4884947"/>
            <a:ext cx="7656090" cy="1228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45"/>
              </a:lnSpc>
            </a:pPr>
            <a:r>
              <a:rPr lang="en-US" sz="10536">
                <a:solidFill>
                  <a:srgbClr val="017F8D"/>
                </a:solidFill>
                <a:latin typeface="Knewave"/>
                <a:ea typeface="Knewave"/>
                <a:cs typeface="Knewave"/>
                <a:sym typeface="Knewave"/>
              </a:rPr>
              <a:t>boat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1053" y="8277729"/>
            <a:ext cx="16486947" cy="6444898"/>
          </a:xfrm>
          <a:custGeom>
            <a:avLst/>
            <a:gdLst/>
            <a:ahLst/>
            <a:cxnLst/>
            <a:rect l="l" t="t" r="r" b="b"/>
            <a:pathLst>
              <a:path w="16486947" h="6444898">
                <a:moveTo>
                  <a:pt x="0" y="0"/>
                </a:moveTo>
                <a:lnTo>
                  <a:pt x="16486947" y="0"/>
                </a:lnTo>
                <a:lnTo>
                  <a:pt x="16486947" y="6444898"/>
                </a:lnTo>
                <a:lnTo>
                  <a:pt x="0" y="6444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039108" y="8092514"/>
            <a:ext cx="12464893" cy="2711114"/>
          </a:xfrm>
          <a:custGeom>
            <a:avLst/>
            <a:gdLst/>
            <a:ahLst/>
            <a:cxnLst/>
            <a:rect l="l" t="t" r="r" b="b"/>
            <a:pathLst>
              <a:path w="12464893" h="2711114">
                <a:moveTo>
                  <a:pt x="0" y="0"/>
                </a:moveTo>
                <a:lnTo>
                  <a:pt x="12464893" y="0"/>
                </a:lnTo>
                <a:lnTo>
                  <a:pt x="12464893" y="2711114"/>
                </a:lnTo>
                <a:lnTo>
                  <a:pt x="0" y="27111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500635">
            <a:off x="6915844" y="-1985570"/>
            <a:ext cx="3402979" cy="4287218"/>
          </a:xfrm>
          <a:custGeom>
            <a:avLst/>
            <a:gdLst/>
            <a:ahLst/>
            <a:cxnLst/>
            <a:rect l="l" t="t" r="r" b="b"/>
            <a:pathLst>
              <a:path w="3402979" h="4287218">
                <a:moveTo>
                  <a:pt x="0" y="0"/>
                </a:moveTo>
                <a:lnTo>
                  <a:pt x="3402979" y="0"/>
                </a:lnTo>
                <a:lnTo>
                  <a:pt x="3402979" y="4287218"/>
                </a:lnTo>
                <a:lnTo>
                  <a:pt x="0" y="42872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225008" y="5311976"/>
            <a:ext cx="3693759" cy="4691842"/>
          </a:xfrm>
          <a:custGeom>
            <a:avLst/>
            <a:gdLst/>
            <a:ahLst/>
            <a:cxnLst/>
            <a:rect l="l" t="t" r="r" b="b"/>
            <a:pathLst>
              <a:path w="3693759" h="4691842">
                <a:moveTo>
                  <a:pt x="0" y="0"/>
                </a:moveTo>
                <a:lnTo>
                  <a:pt x="3693760" y="0"/>
                </a:lnTo>
                <a:lnTo>
                  <a:pt x="3693760" y="4691842"/>
                </a:lnTo>
                <a:lnTo>
                  <a:pt x="0" y="46918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715309" y="4812189"/>
            <a:ext cx="3804048" cy="5191629"/>
          </a:xfrm>
          <a:custGeom>
            <a:avLst/>
            <a:gdLst/>
            <a:ahLst/>
            <a:cxnLst/>
            <a:rect l="l" t="t" r="r" b="b"/>
            <a:pathLst>
              <a:path w="3804048" h="5191629">
                <a:moveTo>
                  <a:pt x="0" y="0"/>
                </a:moveTo>
                <a:lnTo>
                  <a:pt x="3804048" y="0"/>
                </a:lnTo>
                <a:lnTo>
                  <a:pt x="3804048" y="5191629"/>
                </a:lnTo>
                <a:lnTo>
                  <a:pt x="0" y="51916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560981" y="8629748"/>
            <a:ext cx="1915834" cy="1945009"/>
          </a:xfrm>
          <a:custGeom>
            <a:avLst/>
            <a:gdLst/>
            <a:ahLst/>
            <a:cxnLst/>
            <a:rect l="l" t="t" r="r" b="b"/>
            <a:pathLst>
              <a:path w="1915834" h="1945009">
                <a:moveTo>
                  <a:pt x="0" y="0"/>
                </a:moveTo>
                <a:lnTo>
                  <a:pt x="1915834" y="0"/>
                </a:lnTo>
                <a:lnTo>
                  <a:pt x="1915834" y="1945009"/>
                </a:lnTo>
                <a:lnTo>
                  <a:pt x="0" y="19450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28700" y="2572752"/>
            <a:ext cx="3556814" cy="1228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45"/>
              </a:lnSpc>
            </a:pPr>
            <a:r>
              <a:rPr lang="en-US" sz="10536">
                <a:solidFill>
                  <a:srgbClr val="017F8D"/>
                </a:solidFill>
                <a:latin typeface="Knewave"/>
                <a:ea typeface="Knewave"/>
                <a:cs typeface="Knewave"/>
                <a:sym typeface="Knewave"/>
              </a:rPr>
              <a:t>chips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809826" y="2353677"/>
            <a:ext cx="6528576" cy="2848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063"/>
              </a:lnSpc>
            </a:pPr>
            <a:r>
              <a:rPr lang="en-US" sz="10536">
                <a:solidFill>
                  <a:srgbClr val="A03620"/>
                </a:solidFill>
                <a:latin typeface="Knewave"/>
                <a:ea typeface="Knewave"/>
                <a:cs typeface="Knewave"/>
                <a:sym typeface="Knewave"/>
              </a:rPr>
              <a:t>las papas fritas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11396" y="510886"/>
            <a:ext cx="2791422" cy="799045"/>
          </a:xfrm>
          <a:custGeom>
            <a:avLst/>
            <a:gdLst/>
            <a:ahLst/>
            <a:cxnLst/>
            <a:rect l="l" t="t" r="r" b="b"/>
            <a:pathLst>
              <a:path w="2791422" h="799045">
                <a:moveTo>
                  <a:pt x="0" y="0"/>
                </a:moveTo>
                <a:lnTo>
                  <a:pt x="2791422" y="0"/>
                </a:lnTo>
                <a:lnTo>
                  <a:pt x="2791422" y="799045"/>
                </a:lnTo>
                <a:lnTo>
                  <a:pt x="0" y="7990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927209" y="6195467"/>
            <a:ext cx="2791422" cy="799045"/>
          </a:xfrm>
          <a:custGeom>
            <a:avLst/>
            <a:gdLst/>
            <a:ahLst/>
            <a:cxnLst/>
            <a:rect l="l" t="t" r="r" b="b"/>
            <a:pathLst>
              <a:path w="2791422" h="799045">
                <a:moveTo>
                  <a:pt x="0" y="0"/>
                </a:moveTo>
                <a:lnTo>
                  <a:pt x="2791422" y="0"/>
                </a:lnTo>
                <a:lnTo>
                  <a:pt x="2791422" y="799044"/>
                </a:lnTo>
                <a:lnTo>
                  <a:pt x="0" y="79904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34687" y="9206558"/>
            <a:ext cx="18722687" cy="2217517"/>
            <a:chOff x="0" y="0"/>
            <a:chExt cx="4931078" cy="5840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1078" cy="584037"/>
            </a:xfrm>
            <a:custGeom>
              <a:avLst/>
              <a:gdLst/>
              <a:ahLst/>
              <a:cxnLst/>
              <a:rect l="l" t="t" r="r" b="b"/>
              <a:pathLst>
                <a:path w="4931078" h="584037">
                  <a:moveTo>
                    <a:pt x="0" y="0"/>
                  </a:moveTo>
                  <a:lnTo>
                    <a:pt x="4931078" y="0"/>
                  </a:lnTo>
                  <a:lnTo>
                    <a:pt x="4931078" y="584037"/>
                  </a:lnTo>
                  <a:lnTo>
                    <a:pt x="0" y="584037"/>
                  </a:lnTo>
                  <a:close/>
                </a:path>
              </a:pathLst>
            </a:custGeom>
            <a:solidFill>
              <a:srgbClr val="149D9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04775"/>
              <a:ext cx="4931078" cy="6888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3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785619" y="5143500"/>
            <a:ext cx="12093510" cy="4731586"/>
          </a:xfrm>
          <a:custGeom>
            <a:avLst/>
            <a:gdLst/>
            <a:ahLst/>
            <a:cxnLst/>
            <a:rect l="l" t="t" r="r" b="b"/>
            <a:pathLst>
              <a:path w="12093510" h="4731586">
                <a:moveTo>
                  <a:pt x="0" y="0"/>
                </a:moveTo>
                <a:lnTo>
                  <a:pt x="12093510" y="0"/>
                </a:lnTo>
                <a:lnTo>
                  <a:pt x="12093510" y="4731586"/>
                </a:lnTo>
                <a:lnTo>
                  <a:pt x="0" y="47315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3483769" y="8655387"/>
            <a:ext cx="14278964" cy="1659930"/>
          </a:xfrm>
          <a:custGeom>
            <a:avLst/>
            <a:gdLst/>
            <a:ahLst/>
            <a:cxnLst/>
            <a:rect l="l" t="t" r="r" b="b"/>
            <a:pathLst>
              <a:path w="14278964" h="1659930">
                <a:moveTo>
                  <a:pt x="0" y="0"/>
                </a:moveTo>
                <a:lnTo>
                  <a:pt x="14278964" y="0"/>
                </a:lnTo>
                <a:lnTo>
                  <a:pt x="14278964" y="1659930"/>
                </a:lnTo>
                <a:lnTo>
                  <a:pt x="0" y="16599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292010" y="9376911"/>
            <a:ext cx="13528351" cy="910089"/>
          </a:xfrm>
          <a:custGeom>
            <a:avLst/>
            <a:gdLst/>
            <a:ahLst/>
            <a:cxnLst/>
            <a:rect l="l" t="t" r="r" b="b"/>
            <a:pathLst>
              <a:path w="13528351" h="910089">
                <a:moveTo>
                  <a:pt x="0" y="0"/>
                </a:moveTo>
                <a:lnTo>
                  <a:pt x="13528352" y="0"/>
                </a:lnTo>
                <a:lnTo>
                  <a:pt x="13528352" y="910089"/>
                </a:lnTo>
                <a:lnTo>
                  <a:pt x="0" y="9100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4217355" flipV="1">
            <a:off x="7203394" y="-3375446"/>
            <a:ext cx="3252278" cy="5967482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3"/>
                </a:moveTo>
                <a:lnTo>
                  <a:pt x="3252278" y="5967483"/>
                </a:lnTo>
                <a:lnTo>
                  <a:pt x="3252278" y="0"/>
                </a:lnTo>
                <a:lnTo>
                  <a:pt x="0" y="0"/>
                </a:lnTo>
                <a:lnTo>
                  <a:pt x="0" y="596748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130232" y="5465475"/>
            <a:ext cx="4393734" cy="5230636"/>
          </a:xfrm>
          <a:custGeom>
            <a:avLst/>
            <a:gdLst/>
            <a:ahLst/>
            <a:cxnLst/>
            <a:rect l="l" t="t" r="r" b="b"/>
            <a:pathLst>
              <a:path w="4393734" h="5230636">
                <a:moveTo>
                  <a:pt x="0" y="0"/>
                </a:moveTo>
                <a:lnTo>
                  <a:pt x="4393734" y="0"/>
                </a:lnTo>
                <a:lnTo>
                  <a:pt x="4393734" y="5230636"/>
                </a:lnTo>
                <a:lnTo>
                  <a:pt x="0" y="52306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927934" y="5684291"/>
            <a:ext cx="1535890" cy="1365546"/>
          </a:xfrm>
          <a:custGeom>
            <a:avLst/>
            <a:gdLst/>
            <a:ahLst/>
            <a:cxnLst/>
            <a:rect l="l" t="t" r="r" b="b"/>
            <a:pathLst>
              <a:path w="1535890" h="1365546">
                <a:moveTo>
                  <a:pt x="0" y="0"/>
                </a:moveTo>
                <a:lnTo>
                  <a:pt x="1535889" y="0"/>
                </a:lnTo>
                <a:lnTo>
                  <a:pt x="1535889" y="1365545"/>
                </a:lnTo>
                <a:lnTo>
                  <a:pt x="0" y="13655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841756" y="4507122"/>
            <a:ext cx="1239124" cy="1177168"/>
          </a:xfrm>
          <a:custGeom>
            <a:avLst/>
            <a:gdLst/>
            <a:ahLst/>
            <a:cxnLst/>
            <a:rect l="l" t="t" r="r" b="b"/>
            <a:pathLst>
              <a:path w="1239124" h="1177168">
                <a:moveTo>
                  <a:pt x="0" y="0"/>
                </a:moveTo>
                <a:lnTo>
                  <a:pt x="1239124" y="0"/>
                </a:lnTo>
                <a:lnTo>
                  <a:pt x="1239124" y="1177169"/>
                </a:lnTo>
                <a:lnTo>
                  <a:pt x="0" y="117716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144000" y="6367063"/>
            <a:ext cx="1856622" cy="717120"/>
          </a:xfrm>
          <a:custGeom>
            <a:avLst/>
            <a:gdLst/>
            <a:ahLst/>
            <a:cxnLst/>
            <a:rect l="l" t="t" r="r" b="b"/>
            <a:pathLst>
              <a:path w="1856622" h="717120">
                <a:moveTo>
                  <a:pt x="0" y="0"/>
                </a:moveTo>
                <a:lnTo>
                  <a:pt x="1856622" y="0"/>
                </a:lnTo>
                <a:lnTo>
                  <a:pt x="1856622" y="717121"/>
                </a:lnTo>
                <a:lnTo>
                  <a:pt x="0" y="71712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8431479" y="7497322"/>
            <a:ext cx="8974439" cy="1448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063"/>
              </a:lnSpc>
            </a:pPr>
            <a:r>
              <a:rPr lang="en-US" sz="10536">
                <a:solidFill>
                  <a:srgbClr val="A03620"/>
                </a:solidFill>
                <a:latin typeface="Knewave"/>
                <a:ea typeface="Knewave"/>
                <a:cs typeface="Knewave"/>
                <a:sym typeface="Knewave"/>
              </a:rPr>
              <a:t>Tengo hambre.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57457" y="3084136"/>
            <a:ext cx="7139285" cy="1228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45"/>
              </a:lnSpc>
            </a:pPr>
            <a:r>
              <a:rPr lang="en-US" sz="10536">
                <a:solidFill>
                  <a:srgbClr val="017F8D"/>
                </a:solidFill>
                <a:latin typeface="Knewave"/>
                <a:ea typeface="Knewave"/>
                <a:cs typeface="Knewave"/>
                <a:sym typeface="Knewave"/>
              </a:rPr>
              <a:t>I’m hungry</a:t>
            </a:r>
          </a:p>
        </p:txBody>
      </p:sp>
      <p:sp>
        <p:nvSpPr>
          <p:cNvPr id="15" name="Freeform 15"/>
          <p:cNvSpPr/>
          <p:nvPr/>
        </p:nvSpPr>
        <p:spPr>
          <a:xfrm>
            <a:off x="14614496" y="2145486"/>
            <a:ext cx="2791422" cy="799045"/>
          </a:xfrm>
          <a:custGeom>
            <a:avLst/>
            <a:gdLst/>
            <a:ahLst/>
            <a:cxnLst/>
            <a:rect l="l" t="t" r="r" b="b"/>
            <a:pathLst>
              <a:path w="2791422" h="799045">
                <a:moveTo>
                  <a:pt x="0" y="0"/>
                </a:moveTo>
                <a:lnTo>
                  <a:pt x="2791422" y="0"/>
                </a:lnTo>
                <a:lnTo>
                  <a:pt x="2791422" y="799045"/>
                </a:lnTo>
                <a:lnTo>
                  <a:pt x="0" y="79904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-434687" y="366608"/>
            <a:ext cx="2791422" cy="799045"/>
          </a:xfrm>
          <a:custGeom>
            <a:avLst/>
            <a:gdLst/>
            <a:ahLst/>
            <a:cxnLst/>
            <a:rect l="l" t="t" r="r" b="b"/>
            <a:pathLst>
              <a:path w="2791422" h="799045">
                <a:moveTo>
                  <a:pt x="0" y="0"/>
                </a:moveTo>
                <a:lnTo>
                  <a:pt x="2791422" y="0"/>
                </a:lnTo>
                <a:lnTo>
                  <a:pt x="2791422" y="799044"/>
                </a:lnTo>
                <a:lnTo>
                  <a:pt x="0" y="79904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1053" y="8277729"/>
            <a:ext cx="16486947" cy="6444898"/>
          </a:xfrm>
          <a:custGeom>
            <a:avLst/>
            <a:gdLst/>
            <a:ahLst/>
            <a:cxnLst/>
            <a:rect l="l" t="t" r="r" b="b"/>
            <a:pathLst>
              <a:path w="16486947" h="6444898">
                <a:moveTo>
                  <a:pt x="0" y="0"/>
                </a:moveTo>
                <a:lnTo>
                  <a:pt x="16486947" y="0"/>
                </a:lnTo>
                <a:lnTo>
                  <a:pt x="16486947" y="6444898"/>
                </a:lnTo>
                <a:lnTo>
                  <a:pt x="0" y="6444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039108" y="8092514"/>
            <a:ext cx="12464893" cy="2711114"/>
          </a:xfrm>
          <a:custGeom>
            <a:avLst/>
            <a:gdLst/>
            <a:ahLst/>
            <a:cxnLst/>
            <a:rect l="l" t="t" r="r" b="b"/>
            <a:pathLst>
              <a:path w="12464893" h="2711114">
                <a:moveTo>
                  <a:pt x="0" y="0"/>
                </a:moveTo>
                <a:lnTo>
                  <a:pt x="12464893" y="0"/>
                </a:lnTo>
                <a:lnTo>
                  <a:pt x="12464893" y="2711114"/>
                </a:lnTo>
                <a:lnTo>
                  <a:pt x="0" y="27111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500635">
            <a:off x="6915844" y="-1985570"/>
            <a:ext cx="3402979" cy="4287218"/>
          </a:xfrm>
          <a:custGeom>
            <a:avLst/>
            <a:gdLst/>
            <a:ahLst/>
            <a:cxnLst/>
            <a:rect l="l" t="t" r="r" b="b"/>
            <a:pathLst>
              <a:path w="3402979" h="4287218">
                <a:moveTo>
                  <a:pt x="0" y="0"/>
                </a:moveTo>
                <a:lnTo>
                  <a:pt x="3402979" y="0"/>
                </a:lnTo>
                <a:lnTo>
                  <a:pt x="3402979" y="4287218"/>
                </a:lnTo>
                <a:lnTo>
                  <a:pt x="0" y="42872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560981" y="8629748"/>
            <a:ext cx="1915834" cy="1945009"/>
          </a:xfrm>
          <a:custGeom>
            <a:avLst/>
            <a:gdLst/>
            <a:ahLst/>
            <a:cxnLst/>
            <a:rect l="l" t="t" r="r" b="b"/>
            <a:pathLst>
              <a:path w="1915834" h="1945009">
                <a:moveTo>
                  <a:pt x="0" y="0"/>
                </a:moveTo>
                <a:lnTo>
                  <a:pt x="1915834" y="0"/>
                </a:lnTo>
                <a:lnTo>
                  <a:pt x="1915834" y="1945009"/>
                </a:lnTo>
                <a:lnTo>
                  <a:pt x="0" y="19450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289086" y="5812523"/>
            <a:ext cx="3384423" cy="4114800"/>
          </a:xfrm>
          <a:custGeom>
            <a:avLst/>
            <a:gdLst/>
            <a:ahLst/>
            <a:cxnLst/>
            <a:rect l="l" t="t" r="r" b="b"/>
            <a:pathLst>
              <a:path w="3384423" h="4114800">
                <a:moveTo>
                  <a:pt x="0" y="0"/>
                </a:moveTo>
                <a:lnTo>
                  <a:pt x="3384423" y="0"/>
                </a:lnTo>
                <a:lnTo>
                  <a:pt x="33844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562245" y="4869322"/>
            <a:ext cx="2482281" cy="5417678"/>
          </a:xfrm>
          <a:custGeom>
            <a:avLst/>
            <a:gdLst/>
            <a:ahLst/>
            <a:cxnLst/>
            <a:rect l="l" t="t" r="r" b="b"/>
            <a:pathLst>
              <a:path w="2482281" h="5417678">
                <a:moveTo>
                  <a:pt x="0" y="0"/>
                </a:moveTo>
                <a:lnTo>
                  <a:pt x="2482281" y="0"/>
                </a:lnTo>
                <a:lnTo>
                  <a:pt x="2482281" y="5417678"/>
                </a:lnTo>
                <a:lnTo>
                  <a:pt x="0" y="54176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28700" y="2572752"/>
            <a:ext cx="4520772" cy="1228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45"/>
              </a:lnSpc>
            </a:pPr>
            <a:r>
              <a:rPr lang="en-US" sz="10536">
                <a:solidFill>
                  <a:srgbClr val="017F8D"/>
                </a:solidFill>
                <a:latin typeface="Knewave"/>
                <a:ea typeface="Knewave"/>
                <a:cs typeface="Knewave"/>
                <a:sym typeface="Knewave"/>
              </a:rPr>
              <a:t>cookies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63103" y="2353677"/>
            <a:ext cx="7104073" cy="1448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063"/>
              </a:lnSpc>
            </a:pPr>
            <a:r>
              <a:rPr lang="en-US" sz="10536">
                <a:solidFill>
                  <a:srgbClr val="A03620"/>
                </a:solidFill>
                <a:latin typeface="Knewave"/>
                <a:ea typeface="Knewave"/>
                <a:cs typeface="Knewave"/>
                <a:sym typeface="Knewave"/>
              </a:rPr>
              <a:t>las galletas</a:t>
            </a:r>
          </a:p>
        </p:txBody>
      </p:sp>
      <p:sp>
        <p:nvSpPr>
          <p:cNvPr id="10" name="Freeform 10"/>
          <p:cNvSpPr/>
          <p:nvPr/>
        </p:nvSpPr>
        <p:spPr>
          <a:xfrm>
            <a:off x="15081104" y="629178"/>
            <a:ext cx="2791422" cy="799045"/>
          </a:xfrm>
          <a:custGeom>
            <a:avLst/>
            <a:gdLst/>
            <a:ahLst/>
            <a:cxnLst/>
            <a:rect l="l" t="t" r="r" b="b"/>
            <a:pathLst>
              <a:path w="2791422" h="799045">
                <a:moveTo>
                  <a:pt x="0" y="0"/>
                </a:moveTo>
                <a:lnTo>
                  <a:pt x="2791422" y="0"/>
                </a:lnTo>
                <a:lnTo>
                  <a:pt x="2791422" y="799044"/>
                </a:lnTo>
                <a:lnTo>
                  <a:pt x="0" y="79904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97664" y="4743978"/>
            <a:ext cx="2791422" cy="799045"/>
          </a:xfrm>
          <a:custGeom>
            <a:avLst/>
            <a:gdLst/>
            <a:ahLst/>
            <a:cxnLst/>
            <a:rect l="l" t="t" r="r" b="b"/>
            <a:pathLst>
              <a:path w="2791422" h="799045">
                <a:moveTo>
                  <a:pt x="0" y="0"/>
                </a:moveTo>
                <a:lnTo>
                  <a:pt x="2791422" y="0"/>
                </a:lnTo>
                <a:lnTo>
                  <a:pt x="2791422" y="799044"/>
                </a:lnTo>
                <a:lnTo>
                  <a:pt x="0" y="79904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685393" y="5640430"/>
            <a:ext cx="2791422" cy="799045"/>
          </a:xfrm>
          <a:custGeom>
            <a:avLst/>
            <a:gdLst/>
            <a:ahLst/>
            <a:cxnLst/>
            <a:rect l="l" t="t" r="r" b="b"/>
            <a:pathLst>
              <a:path w="2791422" h="799045">
                <a:moveTo>
                  <a:pt x="0" y="0"/>
                </a:moveTo>
                <a:lnTo>
                  <a:pt x="2791422" y="0"/>
                </a:lnTo>
                <a:lnTo>
                  <a:pt x="2791422" y="799045"/>
                </a:lnTo>
                <a:lnTo>
                  <a:pt x="0" y="7990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266705" y="1449501"/>
            <a:ext cx="20441977" cy="8841155"/>
          </a:xfrm>
          <a:custGeom>
            <a:avLst/>
            <a:gdLst/>
            <a:ahLst/>
            <a:cxnLst/>
            <a:rect l="l" t="t" r="r" b="b"/>
            <a:pathLst>
              <a:path w="20441977" h="8841155">
                <a:moveTo>
                  <a:pt x="0" y="0"/>
                </a:moveTo>
                <a:lnTo>
                  <a:pt x="20441977" y="0"/>
                </a:lnTo>
                <a:lnTo>
                  <a:pt x="20441977" y="8841155"/>
                </a:lnTo>
                <a:lnTo>
                  <a:pt x="0" y="88411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128430" y="8402801"/>
            <a:ext cx="20726192" cy="1884199"/>
          </a:xfrm>
          <a:custGeom>
            <a:avLst/>
            <a:gdLst/>
            <a:ahLst/>
            <a:cxnLst/>
            <a:rect l="l" t="t" r="r" b="b"/>
            <a:pathLst>
              <a:path w="20726192" h="1884199">
                <a:moveTo>
                  <a:pt x="0" y="0"/>
                </a:moveTo>
                <a:lnTo>
                  <a:pt x="20726192" y="0"/>
                </a:lnTo>
                <a:lnTo>
                  <a:pt x="20726192" y="1884199"/>
                </a:lnTo>
                <a:lnTo>
                  <a:pt x="0" y="18841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908756" y="6147897"/>
            <a:ext cx="22168056" cy="6317896"/>
          </a:xfrm>
          <a:custGeom>
            <a:avLst/>
            <a:gdLst/>
            <a:ahLst/>
            <a:cxnLst/>
            <a:rect l="l" t="t" r="r" b="b"/>
            <a:pathLst>
              <a:path w="22168056" h="6317896">
                <a:moveTo>
                  <a:pt x="0" y="0"/>
                </a:moveTo>
                <a:lnTo>
                  <a:pt x="22168056" y="0"/>
                </a:lnTo>
                <a:lnTo>
                  <a:pt x="22168056" y="6317896"/>
                </a:lnTo>
                <a:lnTo>
                  <a:pt x="0" y="63178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14060942" y="6147897"/>
            <a:ext cx="6396715" cy="3110403"/>
          </a:xfrm>
          <a:custGeom>
            <a:avLst/>
            <a:gdLst/>
            <a:ahLst/>
            <a:cxnLst/>
            <a:rect l="l" t="t" r="r" b="b"/>
            <a:pathLst>
              <a:path w="6396715" h="3110403">
                <a:moveTo>
                  <a:pt x="6396716" y="0"/>
                </a:moveTo>
                <a:lnTo>
                  <a:pt x="0" y="0"/>
                </a:lnTo>
                <a:lnTo>
                  <a:pt x="0" y="3110403"/>
                </a:lnTo>
                <a:lnTo>
                  <a:pt x="6396716" y="3110403"/>
                </a:lnTo>
                <a:lnTo>
                  <a:pt x="639671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060942" y="123078"/>
            <a:ext cx="3734525" cy="1811245"/>
          </a:xfrm>
          <a:custGeom>
            <a:avLst/>
            <a:gdLst/>
            <a:ahLst/>
            <a:cxnLst/>
            <a:rect l="l" t="t" r="r" b="b"/>
            <a:pathLst>
              <a:path w="3734525" h="1811245">
                <a:moveTo>
                  <a:pt x="0" y="0"/>
                </a:moveTo>
                <a:lnTo>
                  <a:pt x="3734525" y="0"/>
                </a:lnTo>
                <a:lnTo>
                  <a:pt x="3734525" y="1811244"/>
                </a:lnTo>
                <a:lnTo>
                  <a:pt x="0" y="18112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4217355" flipV="1">
            <a:off x="5617306" y="-2983741"/>
            <a:ext cx="3252278" cy="5967482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2"/>
                </a:moveTo>
                <a:lnTo>
                  <a:pt x="3252278" y="5967482"/>
                </a:lnTo>
                <a:lnTo>
                  <a:pt x="3252278" y="0"/>
                </a:lnTo>
                <a:lnTo>
                  <a:pt x="0" y="0"/>
                </a:lnTo>
                <a:lnTo>
                  <a:pt x="0" y="5967482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344091">
            <a:off x="15878385" y="2882474"/>
            <a:ext cx="2698259" cy="4475342"/>
          </a:xfrm>
          <a:custGeom>
            <a:avLst/>
            <a:gdLst/>
            <a:ahLst/>
            <a:cxnLst/>
            <a:rect l="l" t="t" r="r" b="b"/>
            <a:pathLst>
              <a:path w="2698259" h="4475342">
                <a:moveTo>
                  <a:pt x="0" y="0"/>
                </a:moveTo>
                <a:lnTo>
                  <a:pt x="2698258" y="0"/>
                </a:lnTo>
                <a:lnTo>
                  <a:pt x="2698258" y="4475342"/>
                </a:lnTo>
                <a:lnTo>
                  <a:pt x="0" y="44753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705663" y="4090497"/>
            <a:ext cx="5343896" cy="4114800"/>
          </a:xfrm>
          <a:custGeom>
            <a:avLst/>
            <a:gdLst/>
            <a:ahLst/>
            <a:cxnLst/>
            <a:rect l="l" t="t" r="r" b="b"/>
            <a:pathLst>
              <a:path w="5343896" h="4114800">
                <a:moveTo>
                  <a:pt x="0" y="0"/>
                </a:moveTo>
                <a:lnTo>
                  <a:pt x="5343896" y="0"/>
                </a:lnTo>
                <a:lnTo>
                  <a:pt x="53438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-244338" y="1102901"/>
            <a:ext cx="6047452" cy="1236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15"/>
              </a:lnSpc>
            </a:pPr>
            <a:r>
              <a:rPr lang="en-US" sz="10500">
                <a:solidFill>
                  <a:srgbClr val="0B91A0"/>
                </a:solidFill>
                <a:latin typeface="Knewave"/>
                <a:ea typeface="Knewave"/>
                <a:cs typeface="Knewave"/>
                <a:sym typeface="Knewave"/>
              </a:rPr>
              <a:t>bird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533254" y="3509168"/>
            <a:ext cx="6047452" cy="1236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15"/>
              </a:lnSpc>
            </a:pPr>
            <a:r>
              <a:rPr lang="en-US" sz="10500">
                <a:solidFill>
                  <a:srgbClr val="A03620"/>
                </a:solidFill>
                <a:latin typeface="Knewave"/>
                <a:ea typeface="Knewave"/>
                <a:cs typeface="Knewave"/>
                <a:sym typeface="Knewave"/>
              </a:rPr>
              <a:t>el pájaro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79045" y="3590692"/>
            <a:ext cx="4736342" cy="1552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17"/>
              </a:lnSpc>
            </a:pPr>
            <a:r>
              <a:rPr lang="en-US" sz="10536">
                <a:solidFill>
                  <a:srgbClr val="04737F"/>
                </a:solidFill>
                <a:latin typeface="Knewave"/>
                <a:ea typeface="Knewave"/>
                <a:cs typeface="Knewave"/>
                <a:sym typeface="Knewave"/>
              </a:rPr>
              <a:t>green</a:t>
            </a:r>
          </a:p>
        </p:txBody>
      </p:sp>
      <p:sp>
        <p:nvSpPr>
          <p:cNvPr id="3" name="Freeform 3"/>
          <p:cNvSpPr/>
          <p:nvPr/>
        </p:nvSpPr>
        <p:spPr>
          <a:xfrm>
            <a:off x="9144000" y="6809502"/>
            <a:ext cx="9374650" cy="4347494"/>
          </a:xfrm>
          <a:custGeom>
            <a:avLst/>
            <a:gdLst/>
            <a:ahLst/>
            <a:cxnLst/>
            <a:rect l="l" t="t" r="r" b="b"/>
            <a:pathLst>
              <a:path w="9374650" h="4347494">
                <a:moveTo>
                  <a:pt x="0" y="0"/>
                </a:moveTo>
                <a:lnTo>
                  <a:pt x="9374650" y="0"/>
                </a:lnTo>
                <a:lnTo>
                  <a:pt x="9374650" y="4347493"/>
                </a:lnTo>
                <a:lnTo>
                  <a:pt x="0" y="43474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72649" y="-561506"/>
            <a:ext cx="11405714" cy="5289400"/>
          </a:xfrm>
          <a:custGeom>
            <a:avLst/>
            <a:gdLst/>
            <a:ahLst/>
            <a:cxnLst/>
            <a:rect l="l" t="t" r="r" b="b"/>
            <a:pathLst>
              <a:path w="11405714" h="5289400">
                <a:moveTo>
                  <a:pt x="11405714" y="5289400"/>
                </a:moveTo>
                <a:lnTo>
                  <a:pt x="0" y="5289400"/>
                </a:lnTo>
                <a:lnTo>
                  <a:pt x="0" y="0"/>
                </a:lnTo>
                <a:lnTo>
                  <a:pt x="11405714" y="0"/>
                </a:lnTo>
                <a:lnTo>
                  <a:pt x="11405714" y="52894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770553" y="5826910"/>
            <a:ext cx="4930588" cy="4114800"/>
          </a:xfrm>
          <a:custGeom>
            <a:avLst/>
            <a:gdLst/>
            <a:ahLst/>
            <a:cxnLst/>
            <a:rect l="l" t="t" r="r" b="b"/>
            <a:pathLst>
              <a:path w="4930588" h="4114800">
                <a:moveTo>
                  <a:pt x="0" y="0"/>
                </a:moveTo>
                <a:lnTo>
                  <a:pt x="4930589" y="0"/>
                </a:lnTo>
                <a:lnTo>
                  <a:pt x="49305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667383" y="5143500"/>
            <a:ext cx="1816479" cy="3280323"/>
          </a:xfrm>
          <a:custGeom>
            <a:avLst/>
            <a:gdLst/>
            <a:ahLst/>
            <a:cxnLst/>
            <a:rect l="l" t="t" r="r" b="b"/>
            <a:pathLst>
              <a:path w="1816479" h="3280323">
                <a:moveTo>
                  <a:pt x="0" y="0"/>
                </a:moveTo>
                <a:lnTo>
                  <a:pt x="1816479" y="0"/>
                </a:lnTo>
                <a:lnTo>
                  <a:pt x="1816479" y="3280323"/>
                </a:lnTo>
                <a:lnTo>
                  <a:pt x="0" y="32803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919818" y="1525413"/>
            <a:ext cx="2626493" cy="2288332"/>
          </a:xfrm>
          <a:custGeom>
            <a:avLst/>
            <a:gdLst/>
            <a:ahLst/>
            <a:cxnLst/>
            <a:rect l="l" t="t" r="r" b="b"/>
            <a:pathLst>
              <a:path w="2626493" h="2288332">
                <a:moveTo>
                  <a:pt x="0" y="0"/>
                </a:moveTo>
                <a:lnTo>
                  <a:pt x="2626493" y="0"/>
                </a:lnTo>
                <a:lnTo>
                  <a:pt x="2626493" y="2288332"/>
                </a:lnTo>
                <a:lnTo>
                  <a:pt x="0" y="22883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3035694" y="3175086"/>
            <a:ext cx="4736342" cy="1552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17"/>
              </a:lnSpc>
            </a:pPr>
            <a:r>
              <a:rPr lang="en-US" sz="10536">
                <a:solidFill>
                  <a:srgbClr val="A03620"/>
                </a:solidFill>
                <a:latin typeface="Knewave"/>
                <a:ea typeface="Knewave"/>
                <a:cs typeface="Knewave"/>
                <a:sym typeface="Knewave"/>
              </a:rPr>
              <a:t>verde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182</Words>
  <Application>Microsoft Office PowerPoint</Application>
  <PresentationFormat>Custom</PresentationFormat>
  <Paragraphs>58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Poppins 2</vt:lpstr>
      <vt:lpstr>Poppins 2 Italics</vt:lpstr>
      <vt:lpstr>Poppins 1</vt:lpstr>
      <vt:lpstr>Calibri</vt:lpstr>
      <vt:lpstr>Knewave</vt:lpstr>
      <vt:lpstr>Arial</vt:lpstr>
      <vt:lpstr>Poppins 1 Bold</vt:lpstr>
      <vt:lpstr>Poppins</vt:lpstr>
      <vt:lpstr>Jua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Vamos a Viajar Week 6</dc:title>
  <cp:lastModifiedBy>Futura Texas</cp:lastModifiedBy>
  <cp:revision>1</cp:revision>
  <dcterms:created xsi:type="dcterms:W3CDTF">2006-08-16T00:00:00Z</dcterms:created>
  <dcterms:modified xsi:type="dcterms:W3CDTF">2025-09-09T16:43:21Z</dcterms:modified>
  <dc:identifier>DAGv_IQzA1g</dc:identifier>
</cp:coreProperties>
</file>