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Balsamiq Sans" panose="020B0604020202020204" charset="0"/>
      <p:regular r:id="rId15"/>
    </p:embeddedFont>
    <p:embeddedFont>
      <p:font typeface="Balsamiq Sans Italics" panose="020B0604020202020204" charset="0"/>
      <p:regular r:id="rId16"/>
    </p:embeddedFont>
    <p:embeddedFont>
      <p:font typeface="Brought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Bold" panose="00000800000000000000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F3509-F780-4EDF-B026-F62347676DB5}" v="2" dt="2025-09-09T17:14:37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tura Texas" userId="28a19e1200e037bf" providerId="LiveId" clId="{8BD1485B-FA59-409C-82B5-0C6B08378D18}"/>
    <pc:docChg chg="modSld">
      <pc:chgData name="Futura Texas" userId="28a19e1200e037bf" providerId="LiveId" clId="{8BD1485B-FA59-409C-82B5-0C6B08378D18}" dt="2025-09-09T17:15:38.397" v="18" actId="207"/>
      <pc:docMkLst>
        <pc:docMk/>
      </pc:docMkLst>
      <pc:sldChg chg="modSp mod">
        <pc:chgData name="Futura Texas" userId="28a19e1200e037bf" providerId="LiveId" clId="{8BD1485B-FA59-409C-82B5-0C6B08378D18}" dt="2025-09-09T17:14:12.398" v="5" actId="255"/>
        <pc:sldMkLst>
          <pc:docMk/>
          <pc:sldMk cId="0" sldId="257"/>
        </pc:sldMkLst>
        <pc:spChg chg="mod">
          <ac:chgData name="Futura Texas" userId="28a19e1200e037bf" providerId="LiveId" clId="{8BD1485B-FA59-409C-82B5-0C6B08378D18}" dt="2025-09-09T17:14:12.398" v="5" actId="255"/>
          <ac:spMkLst>
            <pc:docMk/>
            <pc:sldMk cId="0" sldId="257"/>
            <ac:spMk id="18" creationId="{00000000-0000-0000-0000-000000000000}"/>
          </ac:spMkLst>
        </pc:spChg>
      </pc:sldChg>
      <pc:sldChg chg="modSp mod">
        <pc:chgData name="Futura Texas" userId="28a19e1200e037bf" providerId="LiveId" clId="{8BD1485B-FA59-409C-82B5-0C6B08378D18}" dt="2025-09-09T17:15:38.397" v="18" actId="207"/>
        <pc:sldMkLst>
          <pc:docMk/>
          <pc:sldMk cId="0" sldId="265"/>
        </pc:sldMkLst>
        <pc:spChg chg="mod">
          <ac:chgData name="Futura Texas" userId="28a19e1200e037bf" providerId="LiveId" clId="{8BD1485B-FA59-409C-82B5-0C6B08378D18}" dt="2025-09-09T17:15:38.397" v="18" actId="207"/>
          <ac:spMkLst>
            <pc:docMk/>
            <pc:sldMk cId="0" sldId="265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9.sv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6.svg"/><Relationship Id="rId18" Type="http://schemas.openxmlformats.org/officeDocument/2006/relationships/image" Target="../media/image58.jpe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25.png"/><Relationship Id="rId17" Type="http://schemas.openxmlformats.org/officeDocument/2006/relationships/image" Target="../media/image57.png"/><Relationship Id="rId2" Type="http://schemas.openxmlformats.org/officeDocument/2006/relationships/image" Target="../media/image1.pn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9.svg"/><Relationship Id="rId5" Type="http://schemas.openxmlformats.org/officeDocument/2006/relationships/image" Target="../media/image6.svg"/><Relationship Id="rId15" Type="http://schemas.openxmlformats.org/officeDocument/2006/relationships/image" Target="../media/image55.jpe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53.svg"/><Relationship Id="rId1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0.svg"/><Relationship Id="rId5" Type="http://schemas.openxmlformats.org/officeDocument/2006/relationships/image" Target="../media/image6.svg"/><Relationship Id="rId15" Type="http://schemas.openxmlformats.org/officeDocument/2006/relationships/image" Target="../media/image2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3.sv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0.svg"/><Relationship Id="rId5" Type="http://schemas.openxmlformats.org/officeDocument/2006/relationships/image" Target="../media/image6.svg"/><Relationship Id="rId15" Type="http://schemas.openxmlformats.org/officeDocument/2006/relationships/image" Target="../media/image2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3.sv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8.svg"/><Relationship Id="rId7" Type="http://schemas.openxmlformats.org/officeDocument/2006/relationships/image" Target="../media/image4.svg"/><Relationship Id="rId12" Type="http://schemas.openxmlformats.org/officeDocument/2006/relationships/image" Target="../media/image12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15.svg"/><Relationship Id="rId10" Type="http://schemas.openxmlformats.org/officeDocument/2006/relationships/image" Target="../media/image21.png"/><Relationship Id="rId19" Type="http://schemas.openxmlformats.org/officeDocument/2006/relationships/image" Target="../media/image26.sv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2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5" Type="http://schemas.openxmlformats.org/officeDocument/2006/relationships/image" Target="../media/image15.svg"/><Relationship Id="rId10" Type="http://schemas.openxmlformats.org/officeDocument/2006/relationships/image" Target="../media/image21.png"/><Relationship Id="rId19" Type="http://schemas.openxmlformats.org/officeDocument/2006/relationships/image" Target="../media/image26.sv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.sv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6.sv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9.png"/><Relationship Id="rId5" Type="http://schemas.openxmlformats.org/officeDocument/2006/relationships/image" Target="../media/image6.svg"/><Relationship Id="rId10" Type="http://schemas.openxmlformats.org/officeDocument/2006/relationships/image" Target="../media/image48.png"/><Relationship Id="rId4" Type="http://schemas.openxmlformats.org/officeDocument/2006/relationships/image" Target="../media/image5.png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0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4722394" flipH="1">
            <a:off x="16306369" y="1465095"/>
            <a:ext cx="1905862" cy="2327770"/>
          </a:xfrm>
          <a:custGeom>
            <a:avLst/>
            <a:gdLst/>
            <a:ahLst/>
            <a:cxnLst/>
            <a:rect l="l" t="t" r="r" b="b"/>
            <a:pathLst>
              <a:path w="1905862" h="2327770">
                <a:moveTo>
                  <a:pt x="1905862" y="0"/>
                </a:moveTo>
                <a:lnTo>
                  <a:pt x="0" y="0"/>
                </a:lnTo>
                <a:lnTo>
                  <a:pt x="0" y="2327770"/>
                </a:lnTo>
                <a:lnTo>
                  <a:pt x="1905862" y="2327770"/>
                </a:lnTo>
                <a:lnTo>
                  <a:pt x="19058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4674038">
            <a:off x="155457" y="4091504"/>
            <a:ext cx="1970777" cy="2407056"/>
          </a:xfrm>
          <a:custGeom>
            <a:avLst/>
            <a:gdLst/>
            <a:ahLst/>
            <a:cxnLst/>
            <a:rect l="l" t="t" r="r" b="b"/>
            <a:pathLst>
              <a:path w="1970777" h="2407056">
                <a:moveTo>
                  <a:pt x="0" y="0"/>
                </a:moveTo>
                <a:lnTo>
                  <a:pt x="1970777" y="0"/>
                </a:lnTo>
                <a:lnTo>
                  <a:pt x="1970777" y="2407056"/>
                </a:lnTo>
                <a:lnTo>
                  <a:pt x="0" y="2407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338949" y="715864"/>
            <a:ext cx="13794900" cy="9054573"/>
            <a:chOff x="0" y="0"/>
            <a:chExt cx="18393201" cy="12072764"/>
          </a:xfrm>
        </p:grpSpPr>
        <p:sp>
          <p:nvSpPr>
            <p:cNvPr id="8" name="Freeform 8"/>
            <p:cNvSpPr/>
            <p:nvPr/>
          </p:nvSpPr>
          <p:spPr>
            <a:xfrm rot="-272576">
              <a:off x="408715" y="578138"/>
              <a:ext cx="15031308" cy="10916488"/>
            </a:xfrm>
            <a:custGeom>
              <a:avLst/>
              <a:gdLst/>
              <a:ahLst/>
              <a:cxnLst/>
              <a:rect l="l" t="t" r="r" b="b"/>
              <a:pathLst>
                <a:path w="15031308" h="10916488">
                  <a:moveTo>
                    <a:pt x="0" y="0"/>
                  </a:moveTo>
                  <a:lnTo>
                    <a:pt x="15031308" y="0"/>
                  </a:lnTo>
                  <a:lnTo>
                    <a:pt x="15031308" y="10916488"/>
                  </a:lnTo>
                  <a:lnTo>
                    <a:pt x="0" y="10916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150270" flipH="1" flipV="1">
              <a:off x="3130557" y="348856"/>
              <a:ext cx="15031308" cy="10916488"/>
            </a:xfrm>
            <a:custGeom>
              <a:avLst/>
              <a:gdLst/>
              <a:ahLst/>
              <a:cxnLst/>
              <a:rect l="l" t="t" r="r" b="b"/>
              <a:pathLst>
                <a:path w="15031308" h="10916488">
                  <a:moveTo>
                    <a:pt x="15031309" y="10916488"/>
                  </a:moveTo>
                  <a:lnTo>
                    <a:pt x="0" y="10916488"/>
                  </a:lnTo>
                  <a:lnTo>
                    <a:pt x="0" y="0"/>
                  </a:lnTo>
                  <a:lnTo>
                    <a:pt x="15031309" y="0"/>
                  </a:lnTo>
                  <a:lnTo>
                    <a:pt x="15031309" y="1091648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828412" y="3276705"/>
            <a:ext cx="3638085" cy="6675386"/>
          </a:xfrm>
          <a:custGeom>
            <a:avLst/>
            <a:gdLst/>
            <a:ahLst/>
            <a:cxnLst/>
            <a:rect l="l" t="t" r="r" b="b"/>
            <a:pathLst>
              <a:path w="3638085" h="6675386">
                <a:moveTo>
                  <a:pt x="0" y="0"/>
                </a:moveTo>
                <a:lnTo>
                  <a:pt x="3638085" y="0"/>
                </a:lnTo>
                <a:lnTo>
                  <a:pt x="3638085" y="6675386"/>
                </a:lnTo>
                <a:lnTo>
                  <a:pt x="0" y="6675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73766" flipH="1">
            <a:off x="1876449" y="6919243"/>
            <a:ext cx="2910236" cy="2368205"/>
          </a:xfrm>
          <a:custGeom>
            <a:avLst/>
            <a:gdLst/>
            <a:ahLst/>
            <a:cxnLst/>
            <a:rect l="l" t="t" r="r" b="b"/>
            <a:pathLst>
              <a:path w="2910236" h="2368205">
                <a:moveTo>
                  <a:pt x="2910236" y="0"/>
                </a:moveTo>
                <a:lnTo>
                  <a:pt x="0" y="0"/>
                </a:lnTo>
                <a:lnTo>
                  <a:pt x="0" y="2368204"/>
                </a:lnTo>
                <a:lnTo>
                  <a:pt x="2910236" y="2368204"/>
                </a:lnTo>
                <a:lnTo>
                  <a:pt x="291023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541193">
            <a:off x="8666233" y="7461385"/>
            <a:ext cx="1140331" cy="2527050"/>
          </a:xfrm>
          <a:custGeom>
            <a:avLst/>
            <a:gdLst/>
            <a:ahLst/>
            <a:cxnLst/>
            <a:rect l="l" t="t" r="r" b="b"/>
            <a:pathLst>
              <a:path w="1140331" h="2527050">
                <a:moveTo>
                  <a:pt x="0" y="0"/>
                </a:moveTo>
                <a:lnTo>
                  <a:pt x="1140332" y="0"/>
                </a:lnTo>
                <a:lnTo>
                  <a:pt x="1140332" y="2527050"/>
                </a:lnTo>
                <a:lnTo>
                  <a:pt x="0" y="25270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 rot="596828">
            <a:off x="1476042" y="615306"/>
            <a:ext cx="3489725" cy="3506588"/>
            <a:chOff x="0" y="0"/>
            <a:chExt cx="4652966" cy="4675450"/>
          </a:xfrm>
        </p:grpSpPr>
        <p:sp>
          <p:nvSpPr>
            <p:cNvPr id="14" name="Freeform 14"/>
            <p:cNvSpPr/>
            <p:nvPr/>
          </p:nvSpPr>
          <p:spPr>
            <a:xfrm>
              <a:off x="1232722" y="1052521"/>
              <a:ext cx="1863983" cy="1863983"/>
            </a:xfrm>
            <a:custGeom>
              <a:avLst/>
              <a:gdLst/>
              <a:ahLst/>
              <a:cxnLst/>
              <a:rect l="l" t="t" r="r" b="b"/>
              <a:pathLst>
                <a:path w="1863983" h="1863983">
                  <a:moveTo>
                    <a:pt x="0" y="0"/>
                  </a:moveTo>
                  <a:lnTo>
                    <a:pt x="1863983" y="0"/>
                  </a:lnTo>
                  <a:lnTo>
                    <a:pt x="1863983" y="1863983"/>
                  </a:lnTo>
                  <a:lnTo>
                    <a:pt x="0" y="1863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rot="-1982361">
              <a:off x="660021" y="632904"/>
              <a:ext cx="3332925" cy="3409642"/>
            </a:xfrm>
            <a:custGeom>
              <a:avLst/>
              <a:gdLst/>
              <a:ahLst/>
              <a:cxnLst/>
              <a:rect l="l" t="t" r="r" b="b"/>
              <a:pathLst>
                <a:path w="3332925" h="3409642">
                  <a:moveTo>
                    <a:pt x="0" y="0"/>
                  </a:moveTo>
                  <a:lnTo>
                    <a:pt x="3332924" y="0"/>
                  </a:lnTo>
                  <a:lnTo>
                    <a:pt x="3332924" y="3409642"/>
                  </a:lnTo>
                  <a:lnTo>
                    <a:pt x="0" y="3409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629435" y="3130150"/>
            <a:ext cx="9029129" cy="338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85"/>
              </a:lnSpc>
            </a:pPr>
            <a:r>
              <a:rPr lang="en-US" sz="12461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¡Vamos a Viajar!</a:t>
            </a:r>
          </a:p>
        </p:txBody>
      </p:sp>
      <p:sp>
        <p:nvSpPr>
          <p:cNvPr id="17" name="Freeform 17"/>
          <p:cNvSpPr/>
          <p:nvPr/>
        </p:nvSpPr>
        <p:spPr>
          <a:xfrm>
            <a:off x="195109" y="93424"/>
            <a:ext cx="2907543" cy="1036706"/>
          </a:xfrm>
          <a:custGeom>
            <a:avLst/>
            <a:gdLst/>
            <a:ahLst/>
            <a:cxnLst/>
            <a:rect l="l" t="t" r="r" b="b"/>
            <a:pathLst>
              <a:path w="2907543" h="1036706">
                <a:moveTo>
                  <a:pt x="0" y="0"/>
                </a:moveTo>
                <a:lnTo>
                  <a:pt x="2907542" y="0"/>
                </a:lnTo>
                <a:lnTo>
                  <a:pt x="2907542" y="1036706"/>
                </a:lnTo>
                <a:lnTo>
                  <a:pt x="0" y="103670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11734989" y="611777"/>
            <a:ext cx="4186846" cy="2009686"/>
          </a:xfrm>
          <a:custGeom>
            <a:avLst/>
            <a:gdLst/>
            <a:ahLst/>
            <a:cxnLst/>
            <a:rect l="l" t="t" r="r" b="b"/>
            <a:pathLst>
              <a:path w="4186846" h="2009686">
                <a:moveTo>
                  <a:pt x="4186846" y="0"/>
                </a:moveTo>
                <a:lnTo>
                  <a:pt x="0" y="0"/>
                </a:lnTo>
                <a:lnTo>
                  <a:pt x="0" y="2009686"/>
                </a:lnTo>
                <a:lnTo>
                  <a:pt x="4186846" y="2009686"/>
                </a:lnTo>
                <a:lnTo>
                  <a:pt x="4186846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6013735" y="7120382"/>
            <a:ext cx="6260529" cy="44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Balsamiq Sans"/>
                <a:ea typeface="Balsamiq Sans"/>
                <a:cs typeface="Balsamiq Sans"/>
                <a:sym typeface="Balsamiq Sans"/>
              </a:rPr>
              <a:t>Let’s Travel!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58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2761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110529">
            <a:off x="1028700" y="735115"/>
            <a:ext cx="4008670" cy="3527630"/>
          </a:xfrm>
          <a:custGeom>
            <a:avLst/>
            <a:gdLst/>
            <a:ahLst/>
            <a:cxnLst/>
            <a:rect l="l" t="t" r="r" b="b"/>
            <a:pathLst>
              <a:path w="4008670" h="3527630">
                <a:moveTo>
                  <a:pt x="0" y="0"/>
                </a:moveTo>
                <a:lnTo>
                  <a:pt x="4008670" y="0"/>
                </a:lnTo>
                <a:lnTo>
                  <a:pt x="4008670" y="3527629"/>
                </a:lnTo>
                <a:lnTo>
                  <a:pt x="0" y="3527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458843" y="2011243"/>
            <a:ext cx="2742043" cy="2625506"/>
          </a:xfrm>
          <a:custGeom>
            <a:avLst/>
            <a:gdLst/>
            <a:ahLst/>
            <a:cxnLst/>
            <a:rect l="l" t="t" r="r" b="b"/>
            <a:pathLst>
              <a:path w="2742043" h="2625506">
                <a:moveTo>
                  <a:pt x="0" y="0"/>
                </a:moveTo>
                <a:lnTo>
                  <a:pt x="2742042" y="0"/>
                </a:lnTo>
                <a:lnTo>
                  <a:pt x="2742042" y="2625506"/>
                </a:lnTo>
                <a:lnTo>
                  <a:pt x="0" y="26255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243174" flipH="1">
            <a:off x="13104132" y="7940774"/>
            <a:ext cx="2453231" cy="1996317"/>
          </a:xfrm>
          <a:custGeom>
            <a:avLst/>
            <a:gdLst/>
            <a:ahLst/>
            <a:cxnLst/>
            <a:rect l="l" t="t" r="r" b="b"/>
            <a:pathLst>
              <a:path w="2453231" h="1996317">
                <a:moveTo>
                  <a:pt x="2453232" y="0"/>
                </a:moveTo>
                <a:lnTo>
                  <a:pt x="0" y="0"/>
                </a:lnTo>
                <a:lnTo>
                  <a:pt x="0" y="1996317"/>
                </a:lnTo>
                <a:lnTo>
                  <a:pt x="2453232" y="1996317"/>
                </a:lnTo>
                <a:lnTo>
                  <a:pt x="245323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32424" y="6801247"/>
            <a:ext cx="2823803" cy="3758807"/>
          </a:xfrm>
          <a:custGeom>
            <a:avLst/>
            <a:gdLst/>
            <a:ahLst/>
            <a:cxnLst/>
            <a:rect l="l" t="t" r="r" b="b"/>
            <a:pathLst>
              <a:path w="2823803" h="3758807">
                <a:moveTo>
                  <a:pt x="0" y="0"/>
                </a:moveTo>
                <a:lnTo>
                  <a:pt x="2823804" y="0"/>
                </a:lnTo>
                <a:lnTo>
                  <a:pt x="2823804" y="3758807"/>
                </a:lnTo>
                <a:lnTo>
                  <a:pt x="0" y="37588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464078" y="2538611"/>
            <a:ext cx="13382025" cy="4463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i="1" u="sng" dirty="0">
                <a:latin typeface="Poppins" panose="00000500000000000000" pitchFamily="2" charset="0"/>
                <a:cs typeface="Poppins" panose="00000500000000000000" pitchFamily="2" charset="0"/>
              </a:rPr>
              <a:t>El tiempo de la playa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800" i="1" dirty="0">
                <a:latin typeface="Poppins" panose="00000500000000000000" pitchFamily="2" charset="0"/>
                <a:cs typeface="Poppins" panose="00000500000000000000" pitchFamily="2" charset="0"/>
              </a:rPr>
              <a:t>¿Qué tiempo hace hoy, hace hoy, hace hoy? </a:t>
            </a:r>
            <a:r>
              <a:rPr lang="es-MX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s-MX" sz="2800" dirty="0" err="1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shoulder</a:t>
            </a:r>
            <a:r>
              <a:rPr lang="es-MX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800" dirty="0" err="1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shrug</a:t>
            </a:r>
            <a:r>
              <a:rPr lang="es-MX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2800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800" i="1" dirty="0">
                <a:latin typeface="Poppins" panose="00000500000000000000" pitchFamily="2" charset="0"/>
                <a:cs typeface="Poppins" panose="00000500000000000000" pitchFamily="2" charset="0"/>
              </a:rPr>
              <a:t>¿Qué tiempo hace hoy?, déjame ver.. </a:t>
            </a:r>
            <a:r>
              <a:rPr lang="es-MX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s-MX" sz="2800" dirty="0" err="1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hand</a:t>
            </a:r>
            <a:r>
              <a:rPr lang="es-MX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800" dirty="0" err="1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</a:t>
            </a:r>
            <a:r>
              <a:rPr lang="es-MX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800" dirty="0" err="1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eyes</a:t>
            </a:r>
            <a:r>
              <a:rPr lang="es-MX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800" dirty="0" err="1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looking</a:t>
            </a:r>
            <a:r>
              <a:rPr lang="es-MX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800" dirty="0" err="1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around</a:t>
            </a:r>
            <a:r>
              <a:rPr lang="es-MX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2800" dirty="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Hace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sol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la playa,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la playa,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la playa.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Hace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sol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la playa, sol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means sunny! </a:t>
            </a:r>
            <a:r>
              <a:rPr lang="en-US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(arms out like the sun)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Hace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calor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la playa,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la playa,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la playa.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Hace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calor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la playa,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calor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means hot! </a:t>
            </a:r>
            <a:r>
              <a:rPr lang="en-US" sz="2800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(fanning face with hands)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58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2761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110529">
            <a:off x="1028700" y="159617"/>
            <a:ext cx="4008670" cy="3527630"/>
          </a:xfrm>
          <a:custGeom>
            <a:avLst/>
            <a:gdLst/>
            <a:ahLst/>
            <a:cxnLst/>
            <a:rect l="l" t="t" r="r" b="b"/>
            <a:pathLst>
              <a:path w="4008670" h="3527630">
                <a:moveTo>
                  <a:pt x="0" y="0"/>
                </a:moveTo>
                <a:lnTo>
                  <a:pt x="4008670" y="0"/>
                </a:lnTo>
                <a:lnTo>
                  <a:pt x="4008670" y="3527630"/>
                </a:lnTo>
                <a:lnTo>
                  <a:pt x="0" y="35276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888279" y="0"/>
            <a:ext cx="2742043" cy="2625506"/>
          </a:xfrm>
          <a:custGeom>
            <a:avLst/>
            <a:gdLst/>
            <a:ahLst/>
            <a:cxnLst/>
            <a:rect l="l" t="t" r="r" b="b"/>
            <a:pathLst>
              <a:path w="2742043" h="2625506">
                <a:moveTo>
                  <a:pt x="0" y="0"/>
                </a:moveTo>
                <a:lnTo>
                  <a:pt x="2742042" y="0"/>
                </a:lnTo>
                <a:lnTo>
                  <a:pt x="2742042" y="2625506"/>
                </a:lnTo>
                <a:lnTo>
                  <a:pt x="0" y="26255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243174" flipH="1">
            <a:off x="13881054" y="7596168"/>
            <a:ext cx="2453231" cy="1996317"/>
          </a:xfrm>
          <a:custGeom>
            <a:avLst/>
            <a:gdLst/>
            <a:ahLst/>
            <a:cxnLst/>
            <a:rect l="l" t="t" r="r" b="b"/>
            <a:pathLst>
              <a:path w="2453231" h="1996317">
                <a:moveTo>
                  <a:pt x="2453231" y="0"/>
                </a:moveTo>
                <a:lnTo>
                  <a:pt x="0" y="0"/>
                </a:lnTo>
                <a:lnTo>
                  <a:pt x="0" y="1996317"/>
                </a:lnTo>
                <a:lnTo>
                  <a:pt x="2453231" y="1996317"/>
                </a:lnTo>
                <a:lnTo>
                  <a:pt x="245323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09231" y="6801247"/>
            <a:ext cx="2823803" cy="3758807"/>
          </a:xfrm>
          <a:custGeom>
            <a:avLst/>
            <a:gdLst/>
            <a:ahLst/>
            <a:cxnLst/>
            <a:rect l="l" t="t" r="r" b="b"/>
            <a:pathLst>
              <a:path w="2823803" h="3758807">
                <a:moveTo>
                  <a:pt x="0" y="0"/>
                </a:moveTo>
                <a:lnTo>
                  <a:pt x="2823804" y="0"/>
                </a:lnTo>
                <a:lnTo>
                  <a:pt x="2823804" y="3758807"/>
                </a:lnTo>
                <a:lnTo>
                  <a:pt x="0" y="37588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213931" y="1991513"/>
            <a:ext cx="4202650" cy="3151987"/>
          </a:xfrm>
          <a:custGeom>
            <a:avLst/>
            <a:gdLst/>
            <a:ahLst/>
            <a:cxnLst/>
            <a:rect l="l" t="t" r="r" b="b"/>
            <a:pathLst>
              <a:path w="4202650" h="3151987">
                <a:moveTo>
                  <a:pt x="0" y="0"/>
                </a:moveTo>
                <a:lnTo>
                  <a:pt x="4202650" y="0"/>
                </a:lnTo>
                <a:lnTo>
                  <a:pt x="4202650" y="3151987"/>
                </a:lnTo>
                <a:lnTo>
                  <a:pt x="0" y="315198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73536" y="1972463"/>
            <a:ext cx="4730938" cy="3151987"/>
          </a:xfrm>
          <a:custGeom>
            <a:avLst/>
            <a:gdLst/>
            <a:ahLst/>
            <a:cxnLst/>
            <a:rect l="l" t="t" r="r" b="b"/>
            <a:pathLst>
              <a:path w="4730938" h="3151987">
                <a:moveTo>
                  <a:pt x="0" y="0"/>
                </a:moveTo>
                <a:lnTo>
                  <a:pt x="4730938" y="0"/>
                </a:lnTo>
                <a:lnTo>
                  <a:pt x="4730938" y="3151987"/>
                </a:lnTo>
                <a:lnTo>
                  <a:pt x="0" y="31519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778531" y="1991513"/>
            <a:ext cx="4730938" cy="3151987"/>
          </a:xfrm>
          <a:custGeom>
            <a:avLst/>
            <a:gdLst/>
            <a:ahLst/>
            <a:cxnLst/>
            <a:rect l="l" t="t" r="r" b="b"/>
            <a:pathLst>
              <a:path w="4730938" h="3151987">
                <a:moveTo>
                  <a:pt x="0" y="0"/>
                </a:moveTo>
                <a:lnTo>
                  <a:pt x="4730938" y="0"/>
                </a:lnTo>
                <a:lnTo>
                  <a:pt x="4730938" y="3151987"/>
                </a:lnTo>
                <a:lnTo>
                  <a:pt x="0" y="315198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595323" y="5739738"/>
            <a:ext cx="4470740" cy="3353055"/>
          </a:xfrm>
          <a:custGeom>
            <a:avLst/>
            <a:gdLst/>
            <a:ahLst/>
            <a:cxnLst/>
            <a:rect l="l" t="t" r="r" b="b"/>
            <a:pathLst>
              <a:path w="4470740" h="3353055">
                <a:moveTo>
                  <a:pt x="0" y="0"/>
                </a:moveTo>
                <a:lnTo>
                  <a:pt x="4470740" y="0"/>
                </a:lnTo>
                <a:lnTo>
                  <a:pt x="4470740" y="3353055"/>
                </a:lnTo>
                <a:lnTo>
                  <a:pt x="0" y="335305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628038" y="5595864"/>
            <a:ext cx="5032728" cy="3353055"/>
          </a:xfrm>
          <a:custGeom>
            <a:avLst/>
            <a:gdLst/>
            <a:ahLst/>
            <a:cxnLst/>
            <a:rect l="l" t="t" r="r" b="b"/>
            <a:pathLst>
              <a:path w="5032728" h="3353055">
                <a:moveTo>
                  <a:pt x="0" y="0"/>
                </a:moveTo>
                <a:lnTo>
                  <a:pt x="5032728" y="0"/>
                </a:lnTo>
                <a:lnTo>
                  <a:pt x="5032728" y="3353055"/>
                </a:lnTo>
                <a:lnTo>
                  <a:pt x="0" y="33530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58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2761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110529">
            <a:off x="1028700" y="735115"/>
            <a:ext cx="4008670" cy="3527630"/>
          </a:xfrm>
          <a:custGeom>
            <a:avLst/>
            <a:gdLst/>
            <a:ahLst/>
            <a:cxnLst/>
            <a:rect l="l" t="t" r="r" b="b"/>
            <a:pathLst>
              <a:path w="4008670" h="3527630">
                <a:moveTo>
                  <a:pt x="0" y="0"/>
                </a:moveTo>
                <a:lnTo>
                  <a:pt x="4008670" y="0"/>
                </a:lnTo>
                <a:lnTo>
                  <a:pt x="4008670" y="3527629"/>
                </a:lnTo>
                <a:lnTo>
                  <a:pt x="0" y="3527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458843" y="2011243"/>
            <a:ext cx="2742043" cy="2625506"/>
          </a:xfrm>
          <a:custGeom>
            <a:avLst/>
            <a:gdLst/>
            <a:ahLst/>
            <a:cxnLst/>
            <a:rect l="l" t="t" r="r" b="b"/>
            <a:pathLst>
              <a:path w="2742043" h="2625506">
                <a:moveTo>
                  <a:pt x="0" y="0"/>
                </a:moveTo>
                <a:lnTo>
                  <a:pt x="2742042" y="0"/>
                </a:lnTo>
                <a:lnTo>
                  <a:pt x="2742042" y="2625506"/>
                </a:lnTo>
                <a:lnTo>
                  <a:pt x="0" y="26255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670894">
            <a:off x="1500070" y="4531378"/>
            <a:ext cx="1912328" cy="1871691"/>
          </a:xfrm>
          <a:custGeom>
            <a:avLst/>
            <a:gdLst/>
            <a:ahLst/>
            <a:cxnLst/>
            <a:rect l="l" t="t" r="r" b="b"/>
            <a:pathLst>
              <a:path w="1912328" h="1871691">
                <a:moveTo>
                  <a:pt x="0" y="0"/>
                </a:moveTo>
                <a:lnTo>
                  <a:pt x="1912328" y="0"/>
                </a:lnTo>
                <a:lnTo>
                  <a:pt x="1912328" y="1871691"/>
                </a:lnTo>
                <a:lnTo>
                  <a:pt x="0" y="1871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43174" flipH="1">
            <a:off x="8140468" y="7661007"/>
            <a:ext cx="2453231" cy="1996317"/>
          </a:xfrm>
          <a:custGeom>
            <a:avLst/>
            <a:gdLst/>
            <a:ahLst/>
            <a:cxnLst/>
            <a:rect l="l" t="t" r="r" b="b"/>
            <a:pathLst>
              <a:path w="2453231" h="1996317">
                <a:moveTo>
                  <a:pt x="2453231" y="0"/>
                </a:moveTo>
                <a:lnTo>
                  <a:pt x="0" y="0"/>
                </a:lnTo>
                <a:lnTo>
                  <a:pt x="0" y="1996317"/>
                </a:lnTo>
                <a:lnTo>
                  <a:pt x="2453231" y="1996317"/>
                </a:lnTo>
                <a:lnTo>
                  <a:pt x="245323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32424" y="6801247"/>
            <a:ext cx="2823803" cy="3758807"/>
          </a:xfrm>
          <a:custGeom>
            <a:avLst/>
            <a:gdLst/>
            <a:ahLst/>
            <a:cxnLst/>
            <a:rect l="l" t="t" r="r" b="b"/>
            <a:pathLst>
              <a:path w="2823803" h="3758807">
                <a:moveTo>
                  <a:pt x="0" y="0"/>
                </a:moveTo>
                <a:lnTo>
                  <a:pt x="2823804" y="0"/>
                </a:lnTo>
                <a:lnTo>
                  <a:pt x="2823804" y="3758807"/>
                </a:lnTo>
                <a:lnTo>
                  <a:pt x="0" y="3758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921909" y="1389804"/>
            <a:ext cx="10890349" cy="606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4"/>
              </a:lnSpc>
            </a:pPr>
            <a:r>
              <a:rPr lang="en-US" sz="4752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Adiós Amigos</a:t>
            </a:r>
          </a:p>
          <a:p>
            <a:pPr algn="ctr">
              <a:lnSpc>
                <a:spcPts val="9694"/>
              </a:lnSpc>
            </a:pPr>
            <a:r>
              <a:rPr lang="en-US" sz="47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Adiós amigos, adiós amigos,</a:t>
            </a:r>
          </a:p>
          <a:p>
            <a:pPr algn="ctr">
              <a:lnSpc>
                <a:spcPts val="9694"/>
              </a:lnSpc>
            </a:pPr>
            <a:r>
              <a:rPr lang="en-US" sz="47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Hasta la vista, hasta la vista</a:t>
            </a:r>
          </a:p>
          <a:p>
            <a:pPr algn="ctr">
              <a:lnSpc>
                <a:spcPts val="9694"/>
              </a:lnSpc>
            </a:pPr>
            <a:r>
              <a:rPr lang="en-US" sz="47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Hasta luego, hasta luego,</a:t>
            </a:r>
          </a:p>
          <a:p>
            <a:pPr algn="ctr">
              <a:lnSpc>
                <a:spcPts val="9694"/>
              </a:lnSpc>
            </a:pPr>
            <a:r>
              <a:rPr lang="en-US" sz="475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Chau, chau, chau. Chau, chau, chau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58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2761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110529">
            <a:off x="1028700" y="735115"/>
            <a:ext cx="4008670" cy="3527630"/>
          </a:xfrm>
          <a:custGeom>
            <a:avLst/>
            <a:gdLst/>
            <a:ahLst/>
            <a:cxnLst/>
            <a:rect l="l" t="t" r="r" b="b"/>
            <a:pathLst>
              <a:path w="4008670" h="3527630">
                <a:moveTo>
                  <a:pt x="0" y="0"/>
                </a:moveTo>
                <a:lnTo>
                  <a:pt x="4008670" y="0"/>
                </a:lnTo>
                <a:lnTo>
                  <a:pt x="4008670" y="3527629"/>
                </a:lnTo>
                <a:lnTo>
                  <a:pt x="0" y="3527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458843" y="2011243"/>
            <a:ext cx="2742043" cy="2625506"/>
          </a:xfrm>
          <a:custGeom>
            <a:avLst/>
            <a:gdLst/>
            <a:ahLst/>
            <a:cxnLst/>
            <a:rect l="l" t="t" r="r" b="b"/>
            <a:pathLst>
              <a:path w="2742043" h="2625506">
                <a:moveTo>
                  <a:pt x="0" y="0"/>
                </a:moveTo>
                <a:lnTo>
                  <a:pt x="2742042" y="0"/>
                </a:lnTo>
                <a:lnTo>
                  <a:pt x="2742042" y="2625506"/>
                </a:lnTo>
                <a:lnTo>
                  <a:pt x="0" y="26255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670894">
            <a:off x="1500070" y="4531378"/>
            <a:ext cx="1912328" cy="1871691"/>
          </a:xfrm>
          <a:custGeom>
            <a:avLst/>
            <a:gdLst/>
            <a:ahLst/>
            <a:cxnLst/>
            <a:rect l="l" t="t" r="r" b="b"/>
            <a:pathLst>
              <a:path w="1912328" h="1871691">
                <a:moveTo>
                  <a:pt x="0" y="0"/>
                </a:moveTo>
                <a:lnTo>
                  <a:pt x="1912328" y="0"/>
                </a:lnTo>
                <a:lnTo>
                  <a:pt x="1912328" y="1871691"/>
                </a:lnTo>
                <a:lnTo>
                  <a:pt x="0" y="1871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43174" flipH="1">
            <a:off x="8140468" y="7661007"/>
            <a:ext cx="2453231" cy="1996317"/>
          </a:xfrm>
          <a:custGeom>
            <a:avLst/>
            <a:gdLst/>
            <a:ahLst/>
            <a:cxnLst/>
            <a:rect l="l" t="t" r="r" b="b"/>
            <a:pathLst>
              <a:path w="2453231" h="1996317">
                <a:moveTo>
                  <a:pt x="2453231" y="0"/>
                </a:moveTo>
                <a:lnTo>
                  <a:pt x="0" y="0"/>
                </a:lnTo>
                <a:lnTo>
                  <a:pt x="0" y="1996317"/>
                </a:lnTo>
                <a:lnTo>
                  <a:pt x="2453231" y="1996317"/>
                </a:lnTo>
                <a:lnTo>
                  <a:pt x="245323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173647" y="1824719"/>
            <a:ext cx="8386874" cy="561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67"/>
              </a:lnSpc>
            </a:pPr>
            <a:r>
              <a:rPr lang="en-US" sz="16280" spc="-341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¡Gracias!</a:t>
            </a:r>
          </a:p>
          <a:p>
            <a:pPr algn="l">
              <a:lnSpc>
                <a:spcPts val="22467"/>
              </a:lnSpc>
            </a:pPr>
            <a:r>
              <a:rPr lang="en-US" sz="16280" spc="-341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ThankS!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32424" y="6801247"/>
            <a:ext cx="2823803" cy="3758807"/>
          </a:xfrm>
          <a:custGeom>
            <a:avLst/>
            <a:gdLst/>
            <a:ahLst/>
            <a:cxnLst/>
            <a:rect l="l" t="t" r="r" b="b"/>
            <a:pathLst>
              <a:path w="2823803" h="3758807">
                <a:moveTo>
                  <a:pt x="0" y="0"/>
                </a:moveTo>
                <a:lnTo>
                  <a:pt x="2823804" y="0"/>
                </a:lnTo>
                <a:lnTo>
                  <a:pt x="2823804" y="3758807"/>
                </a:lnTo>
                <a:lnTo>
                  <a:pt x="0" y="3758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0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4666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4722394" flipH="1">
            <a:off x="16522180" y="245183"/>
            <a:ext cx="1905862" cy="2327770"/>
          </a:xfrm>
          <a:custGeom>
            <a:avLst/>
            <a:gdLst/>
            <a:ahLst/>
            <a:cxnLst/>
            <a:rect l="l" t="t" r="r" b="b"/>
            <a:pathLst>
              <a:path w="1905862" h="2327770">
                <a:moveTo>
                  <a:pt x="1905863" y="0"/>
                </a:moveTo>
                <a:lnTo>
                  <a:pt x="0" y="0"/>
                </a:lnTo>
                <a:lnTo>
                  <a:pt x="0" y="2327771"/>
                </a:lnTo>
                <a:lnTo>
                  <a:pt x="1905863" y="2327771"/>
                </a:lnTo>
                <a:lnTo>
                  <a:pt x="19058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607136">
            <a:off x="552914" y="505162"/>
            <a:ext cx="3132640" cy="2145858"/>
          </a:xfrm>
          <a:custGeom>
            <a:avLst/>
            <a:gdLst/>
            <a:ahLst/>
            <a:cxnLst/>
            <a:rect l="l" t="t" r="r" b="b"/>
            <a:pathLst>
              <a:path w="3132640" h="2145858">
                <a:moveTo>
                  <a:pt x="0" y="0"/>
                </a:moveTo>
                <a:lnTo>
                  <a:pt x="3132640" y="0"/>
                </a:lnTo>
                <a:lnTo>
                  <a:pt x="3132640" y="2145858"/>
                </a:lnTo>
                <a:lnTo>
                  <a:pt x="0" y="2145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656517">
            <a:off x="891159" y="2143859"/>
            <a:ext cx="2085332" cy="2155382"/>
          </a:xfrm>
          <a:custGeom>
            <a:avLst/>
            <a:gdLst/>
            <a:ahLst/>
            <a:cxnLst/>
            <a:rect l="l" t="t" r="r" b="b"/>
            <a:pathLst>
              <a:path w="2085332" h="2155382">
                <a:moveTo>
                  <a:pt x="0" y="0"/>
                </a:moveTo>
                <a:lnTo>
                  <a:pt x="2085332" y="0"/>
                </a:lnTo>
                <a:lnTo>
                  <a:pt x="2085332" y="2155383"/>
                </a:lnTo>
                <a:lnTo>
                  <a:pt x="0" y="21553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4133379">
            <a:off x="2120540" y="-216422"/>
            <a:ext cx="2083113" cy="2093179"/>
            <a:chOff x="0" y="0"/>
            <a:chExt cx="2777484" cy="2790906"/>
          </a:xfrm>
        </p:grpSpPr>
        <p:sp>
          <p:nvSpPr>
            <p:cNvPr id="12" name="Freeform 12"/>
            <p:cNvSpPr/>
            <p:nvPr/>
          </p:nvSpPr>
          <p:spPr>
            <a:xfrm>
              <a:off x="735846" y="628279"/>
              <a:ext cx="1112663" cy="1112663"/>
            </a:xfrm>
            <a:custGeom>
              <a:avLst/>
              <a:gdLst/>
              <a:ahLst/>
              <a:cxnLst/>
              <a:rect l="l" t="t" r="r" b="b"/>
              <a:pathLst>
                <a:path w="1112663" h="1112663">
                  <a:moveTo>
                    <a:pt x="0" y="0"/>
                  </a:moveTo>
                  <a:lnTo>
                    <a:pt x="1112663" y="0"/>
                  </a:lnTo>
                  <a:lnTo>
                    <a:pt x="1112663" y="1112663"/>
                  </a:lnTo>
                  <a:lnTo>
                    <a:pt x="0" y="1112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-1982361">
              <a:off x="393985" y="377798"/>
              <a:ext cx="1989515" cy="2035310"/>
            </a:xfrm>
            <a:custGeom>
              <a:avLst/>
              <a:gdLst/>
              <a:ahLst/>
              <a:cxnLst/>
              <a:rect l="l" t="t" r="r" b="b"/>
              <a:pathLst>
                <a:path w="1989515" h="2035310">
                  <a:moveTo>
                    <a:pt x="0" y="0"/>
                  </a:moveTo>
                  <a:lnTo>
                    <a:pt x="1989515" y="0"/>
                  </a:lnTo>
                  <a:lnTo>
                    <a:pt x="1989515" y="2035310"/>
                  </a:lnTo>
                  <a:lnTo>
                    <a:pt x="0" y="2035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 rot="829653">
            <a:off x="13859674" y="312175"/>
            <a:ext cx="2439233" cy="1433049"/>
          </a:xfrm>
          <a:custGeom>
            <a:avLst/>
            <a:gdLst/>
            <a:ahLst/>
            <a:cxnLst/>
            <a:rect l="l" t="t" r="r" b="b"/>
            <a:pathLst>
              <a:path w="2439233" h="1433049">
                <a:moveTo>
                  <a:pt x="0" y="0"/>
                </a:moveTo>
                <a:lnTo>
                  <a:pt x="2439233" y="0"/>
                </a:lnTo>
                <a:lnTo>
                  <a:pt x="2439233" y="1433050"/>
                </a:lnTo>
                <a:lnTo>
                  <a:pt x="0" y="14330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21923" y="6693144"/>
            <a:ext cx="2823803" cy="3758807"/>
          </a:xfrm>
          <a:custGeom>
            <a:avLst/>
            <a:gdLst/>
            <a:ahLst/>
            <a:cxnLst/>
            <a:rect l="l" t="t" r="r" b="b"/>
            <a:pathLst>
              <a:path w="2823803" h="3758807">
                <a:moveTo>
                  <a:pt x="0" y="0"/>
                </a:moveTo>
                <a:lnTo>
                  <a:pt x="2823804" y="0"/>
                </a:lnTo>
                <a:lnTo>
                  <a:pt x="2823804" y="3758807"/>
                </a:lnTo>
                <a:lnTo>
                  <a:pt x="0" y="375880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4674038">
            <a:off x="-249491" y="4760357"/>
            <a:ext cx="1970777" cy="2407056"/>
          </a:xfrm>
          <a:custGeom>
            <a:avLst/>
            <a:gdLst/>
            <a:ahLst/>
            <a:cxnLst/>
            <a:rect l="l" t="t" r="r" b="b"/>
            <a:pathLst>
              <a:path w="1970777" h="2407056">
                <a:moveTo>
                  <a:pt x="0" y="0"/>
                </a:moveTo>
                <a:lnTo>
                  <a:pt x="1970777" y="0"/>
                </a:lnTo>
                <a:lnTo>
                  <a:pt x="1970777" y="2407056"/>
                </a:lnTo>
                <a:lnTo>
                  <a:pt x="0" y="2407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982838" y="5963885"/>
            <a:ext cx="4047935" cy="4114800"/>
          </a:xfrm>
          <a:custGeom>
            <a:avLst/>
            <a:gdLst/>
            <a:ahLst/>
            <a:cxnLst/>
            <a:rect l="l" t="t" r="r" b="b"/>
            <a:pathLst>
              <a:path w="4047935" h="4114800">
                <a:moveTo>
                  <a:pt x="0" y="0"/>
                </a:moveTo>
                <a:lnTo>
                  <a:pt x="4047934" y="0"/>
                </a:lnTo>
                <a:lnTo>
                  <a:pt x="4047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453958" y="1473023"/>
            <a:ext cx="9380084" cy="640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i="1" u="sng" dirty="0">
                <a:latin typeface="Poppins" panose="00000500000000000000" pitchFamily="2" charset="0"/>
                <a:cs typeface="Poppins" panose="00000500000000000000" pitchFamily="2" charset="0"/>
              </a:rPr>
              <a:t>Vamos a viajar </a:t>
            </a:r>
            <a:r>
              <a:rPr lang="es-MX" sz="2800" b="1" i="1" u="sng" dirty="0" err="1">
                <a:latin typeface="Poppins" panose="00000500000000000000" pitchFamily="2" charset="0"/>
                <a:cs typeface="Poppins" panose="00000500000000000000" pitchFamily="2" charset="0"/>
              </a:rPr>
              <a:t>chant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800" i="1" dirty="0">
                <a:latin typeface="Poppins" panose="00000500000000000000" pitchFamily="2" charset="0"/>
                <a:cs typeface="Poppins" panose="00000500000000000000" pitchFamily="2" charset="0"/>
              </a:rPr>
              <a:t>Vamos a viajar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800" i="1" dirty="0">
                <a:latin typeface="Poppins" panose="00000500000000000000" pitchFamily="2" charset="0"/>
                <a:cs typeface="Poppins" panose="00000500000000000000" pitchFamily="2" charset="0"/>
              </a:rPr>
              <a:t>¿Cómo?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800" i="1" dirty="0">
                <a:latin typeface="Poppins" panose="00000500000000000000" pitchFamily="2" charset="0"/>
                <a:cs typeface="Poppins" panose="00000500000000000000" pitchFamily="2" charset="0"/>
              </a:rPr>
              <a:t>En avión </a:t>
            </a:r>
            <a:r>
              <a:rPr lang="es-MX" sz="280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s-MX" sz="2800" dirty="0" err="1">
                <a:latin typeface="Poppins" panose="00000500000000000000" pitchFamily="2" charset="0"/>
                <a:cs typeface="Poppins" panose="00000500000000000000" pitchFamily="2" charset="0"/>
              </a:rPr>
              <a:t>making</a:t>
            </a:r>
            <a:r>
              <a:rPr lang="es-MX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800" dirty="0" err="1">
                <a:latin typeface="Poppins" panose="00000500000000000000" pitchFamily="2" charset="0"/>
                <a:cs typeface="Poppins" panose="00000500000000000000" pitchFamily="2" charset="0"/>
              </a:rPr>
              <a:t>airplane</a:t>
            </a:r>
            <a:r>
              <a:rPr lang="es-MX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800" dirty="0" err="1">
                <a:latin typeface="Poppins" panose="00000500000000000000" pitchFamily="2" charset="0"/>
                <a:cs typeface="Poppins" panose="00000500000000000000" pitchFamily="2" charset="0"/>
              </a:rPr>
              <a:t>wings</a:t>
            </a:r>
            <a:r>
              <a:rPr lang="es-MX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800" dirty="0" err="1">
                <a:latin typeface="Poppins" panose="00000500000000000000" pitchFamily="2" charset="0"/>
                <a:cs typeface="Poppins" panose="00000500000000000000" pitchFamily="2" charset="0"/>
              </a:rPr>
              <a:t>with</a:t>
            </a:r>
            <a:r>
              <a:rPr lang="es-MX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800" dirty="0" err="1">
                <a:latin typeface="Poppins" panose="00000500000000000000" pitchFamily="2" charset="0"/>
                <a:cs typeface="Poppins" panose="00000500000000000000" pitchFamily="2" charset="0"/>
              </a:rPr>
              <a:t>arms</a:t>
            </a:r>
            <a:r>
              <a:rPr lang="es-MX" sz="28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2800" i="1" dirty="0">
                <a:latin typeface="Poppins" panose="00000500000000000000" pitchFamily="2" charset="0"/>
                <a:cs typeface="Poppins" panose="00000500000000000000" pitchFamily="2" charset="0"/>
              </a:rPr>
              <a:t>¿Cómo?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En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autobús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(making a horn noise)</a:t>
            </a:r>
          </a:p>
          <a:p>
            <a:pPr algn="ctr">
              <a:lnSpc>
                <a:spcPct val="150000"/>
              </a:lnSpc>
            </a:pPr>
            <a:r>
              <a:rPr lang="es-MX" sz="2800" i="1" dirty="0">
                <a:latin typeface="Poppins" panose="00000500000000000000" pitchFamily="2" charset="0"/>
                <a:cs typeface="Poppins" panose="00000500000000000000" pitchFamily="2" charset="0"/>
              </a:rPr>
              <a:t>¿Cómo?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En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barco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(pretending to hold a giant steering wheel)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Muchas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maneras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Muchas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maneras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viajar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¡</a:t>
            </a:r>
            <a:r>
              <a:rPr lang="en-US" sz="2800" i="1" dirty="0" err="1">
                <a:latin typeface="Poppins" panose="00000500000000000000" pitchFamily="2" charset="0"/>
                <a:cs typeface="Poppins" panose="00000500000000000000" pitchFamily="2" charset="0"/>
              </a:rPr>
              <a:t>Vámonos</a:t>
            </a:r>
            <a:r>
              <a:rPr lang="en-US" sz="2800" i="1" dirty="0"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0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4666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4722394" flipH="1">
            <a:off x="16306369" y="494756"/>
            <a:ext cx="1905862" cy="2327770"/>
          </a:xfrm>
          <a:custGeom>
            <a:avLst/>
            <a:gdLst/>
            <a:ahLst/>
            <a:cxnLst/>
            <a:rect l="l" t="t" r="r" b="b"/>
            <a:pathLst>
              <a:path w="1905862" h="2327770">
                <a:moveTo>
                  <a:pt x="1905862" y="0"/>
                </a:moveTo>
                <a:lnTo>
                  <a:pt x="0" y="0"/>
                </a:lnTo>
                <a:lnTo>
                  <a:pt x="0" y="2327770"/>
                </a:lnTo>
                <a:lnTo>
                  <a:pt x="1905862" y="2327770"/>
                </a:lnTo>
                <a:lnTo>
                  <a:pt x="19058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674038">
            <a:off x="-63772" y="5120789"/>
            <a:ext cx="1970777" cy="2407056"/>
          </a:xfrm>
          <a:custGeom>
            <a:avLst/>
            <a:gdLst/>
            <a:ahLst/>
            <a:cxnLst/>
            <a:rect l="l" t="t" r="r" b="b"/>
            <a:pathLst>
              <a:path w="1970777" h="2407056">
                <a:moveTo>
                  <a:pt x="0" y="0"/>
                </a:moveTo>
                <a:lnTo>
                  <a:pt x="1970777" y="0"/>
                </a:lnTo>
                <a:lnTo>
                  <a:pt x="1970777" y="2407055"/>
                </a:lnTo>
                <a:lnTo>
                  <a:pt x="0" y="2407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607136">
            <a:off x="1286673" y="1222932"/>
            <a:ext cx="3132640" cy="2145858"/>
          </a:xfrm>
          <a:custGeom>
            <a:avLst/>
            <a:gdLst/>
            <a:ahLst/>
            <a:cxnLst/>
            <a:rect l="l" t="t" r="r" b="b"/>
            <a:pathLst>
              <a:path w="3132640" h="2145858">
                <a:moveTo>
                  <a:pt x="0" y="0"/>
                </a:moveTo>
                <a:lnTo>
                  <a:pt x="3132640" y="0"/>
                </a:lnTo>
                <a:lnTo>
                  <a:pt x="3132640" y="2145858"/>
                </a:lnTo>
                <a:lnTo>
                  <a:pt x="0" y="2145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656517">
            <a:off x="1769107" y="2809797"/>
            <a:ext cx="2085332" cy="2155382"/>
          </a:xfrm>
          <a:custGeom>
            <a:avLst/>
            <a:gdLst/>
            <a:ahLst/>
            <a:cxnLst/>
            <a:rect l="l" t="t" r="r" b="b"/>
            <a:pathLst>
              <a:path w="2085332" h="2155382">
                <a:moveTo>
                  <a:pt x="0" y="0"/>
                </a:moveTo>
                <a:lnTo>
                  <a:pt x="2085332" y="0"/>
                </a:lnTo>
                <a:lnTo>
                  <a:pt x="2085332" y="2155382"/>
                </a:lnTo>
                <a:lnTo>
                  <a:pt x="0" y="21553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 rot="4133379">
            <a:off x="2947014" y="387850"/>
            <a:ext cx="2083113" cy="2093179"/>
            <a:chOff x="0" y="0"/>
            <a:chExt cx="2777484" cy="2790906"/>
          </a:xfrm>
        </p:grpSpPr>
        <p:sp>
          <p:nvSpPr>
            <p:cNvPr id="13" name="Freeform 13"/>
            <p:cNvSpPr/>
            <p:nvPr/>
          </p:nvSpPr>
          <p:spPr>
            <a:xfrm>
              <a:off x="735846" y="628279"/>
              <a:ext cx="1112663" cy="1112663"/>
            </a:xfrm>
            <a:custGeom>
              <a:avLst/>
              <a:gdLst/>
              <a:ahLst/>
              <a:cxnLst/>
              <a:rect l="l" t="t" r="r" b="b"/>
              <a:pathLst>
                <a:path w="1112663" h="1112663">
                  <a:moveTo>
                    <a:pt x="0" y="0"/>
                  </a:moveTo>
                  <a:lnTo>
                    <a:pt x="1112663" y="0"/>
                  </a:lnTo>
                  <a:lnTo>
                    <a:pt x="1112663" y="1112663"/>
                  </a:lnTo>
                  <a:lnTo>
                    <a:pt x="0" y="1112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1982361">
              <a:off x="393985" y="377798"/>
              <a:ext cx="1989515" cy="2035310"/>
            </a:xfrm>
            <a:custGeom>
              <a:avLst/>
              <a:gdLst/>
              <a:ahLst/>
              <a:cxnLst/>
              <a:rect l="l" t="t" r="r" b="b"/>
              <a:pathLst>
                <a:path w="1989515" h="2035310">
                  <a:moveTo>
                    <a:pt x="0" y="0"/>
                  </a:moveTo>
                  <a:lnTo>
                    <a:pt x="1989515" y="0"/>
                  </a:lnTo>
                  <a:lnTo>
                    <a:pt x="1989515" y="2035310"/>
                  </a:lnTo>
                  <a:lnTo>
                    <a:pt x="0" y="2035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 rot="1126570">
            <a:off x="13000026" y="806238"/>
            <a:ext cx="2777336" cy="1631685"/>
          </a:xfrm>
          <a:custGeom>
            <a:avLst/>
            <a:gdLst/>
            <a:ahLst/>
            <a:cxnLst/>
            <a:rect l="l" t="t" r="r" b="b"/>
            <a:pathLst>
              <a:path w="2777336" h="1631685">
                <a:moveTo>
                  <a:pt x="0" y="0"/>
                </a:moveTo>
                <a:lnTo>
                  <a:pt x="2777336" y="0"/>
                </a:lnTo>
                <a:lnTo>
                  <a:pt x="2777336" y="1631684"/>
                </a:lnTo>
                <a:lnTo>
                  <a:pt x="0" y="16316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89777" y="6779469"/>
            <a:ext cx="2823803" cy="3758807"/>
          </a:xfrm>
          <a:custGeom>
            <a:avLst/>
            <a:gdLst/>
            <a:ahLst/>
            <a:cxnLst/>
            <a:rect l="l" t="t" r="r" b="b"/>
            <a:pathLst>
              <a:path w="2823803" h="3758807">
                <a:moveTo>
                  <a:pt x="0" y="0"/>
                </a:moveTo>
                <a:lnTo>
                  <a:pt x="2823804" y="0"/>
                </a:lnTo>
                <a:lnTo>
                  <a:pt x="2823804" y="3758806"/>
                </a:lnTo>
                <a:lnTo>
                  <a:pt x="0" y="37588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4782662" y="3312512"/>
          <a:ext cx="10103656" cy="4884412"/>
        </p:xfrm>
        <a:graphic>
          <a:graphicData uri="http://schemas.openxmlformats.org/drawingml/2006/table">
            <a:tbl>
              <a:tblPr/>
              <a:tblGrid>
                <a:gridCol w="2525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5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110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1">
                          <a:solidFill>
                            <a:srgbClr val="A03620"/>
                          </a:solidFill>
                          <a:latin typeface="Balsamiq Sans Italics"/>
                          <a:ea typeface="Balsamiq Sans Italics"/>
                          <a:cs typeface="Balsamiq Sans Italics"/>
                          <a:sym typeface="Balsamiq Sans Italics"/>
                        </a:rPr>
                        <a:t>el camión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truck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1">
                          <a:solidFill>
                            <a:srgbClr val="A03620"/>
                          </a:solidFill>
                          <a:latin typeface="Balsamiq Sans Italics"/>
                          <a:ea typeface="Balsamiq Sans Italics"/>
                          <a:cs typeface="Balsamiq Sans Italics"/>
                          <a:sym typeface="Balsamiq Sans Italics"/>
                        </a:rPr>
                        <a:t>la camioneta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van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10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1">
                          <a:solidFill>
                            <a:srgbClr val="A03620"/>
                          </a:solidFill>
                          <a:latin typeface="Balsamiq Sans Italics"/>
                          <a:ea typeface="Balsamiq Sans Italics"/>
                          <a:cs typeface="Balsamiq Sans Italics"/>
                          <a:sym typeface="Balsamiq Sans Italics"/>
                        </a:rPr>
                        <a:t>la playa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beach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1">
                          <a:solidFill>
                            <a:srgbClr val="A03620"/>
                          </a:solidFill>
                          <a:latin typeface="Balsamiq Sans Italics"/>
                          <a:ea typeface="Balsamiq Sans Italics"/>
                          <a:cs typeface="Balsamiq Sans Italics"/>
                          <a:sym typeface="Balsamiq Sans Italics"/>
                        </a:rPr>
                        <a:t>Hace sol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It is sunny.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10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1">
                          <a:solidFill>
                            <a:srgbClr val="A03620"/>
                          </a:solidFill>
                          <a:latin typeface="Balsamiq Sans Italics"/>
                          <a:ea typeface="Balsamiq Sans Italics"/>
                          <a:cs typeface="Balsamiq Sans Italics"/>
                          <a:sym typeface="Balsamiq Sans Italics"/>
                        </a:rPr>
                        <a:t>Hace calor.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It is hot.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1">
                          <a:solidFill>
                            <a:srgbClr val="A03620"/>
                          </a:solidFill>
                          <a:latin typeface="Balsamiq Sans Italics"/>
                          <a:ea typeface="Balsamiq Sans Italics"/>
                          <a:cs typeface="Balsamiq Sans Italics"/>
                          <a:sym typeface="Balsamiq Sans Italics"/>
                        </a:rPr>
                        <a:t>nadar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to swim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10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1">
                          <a:solidFill>
                            <a:srgbClr val="A03620"/>
                          </a:solidFill>
                          <a:latin typeface="Balsamiq Sans Italics"/>
                          <a:ea typeface="Balsamiq Sans Italics"/>
                          <a:cs typeface="Balsamiq Sans Italics"/>
                          <a:sym typeface="Balsamiq Sans Italics"/>
                        </a:rPr>
                        <a:t>¿Quieres...?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Do you want...?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i="1">
                          <a:solidFill>
                            <a:srgbClr val="A03620"/>
                          </a:solidFill>
                          <a:latin typeface="Balsamiq Sans Italics"/>
                          <a:ea typeface="Balsamiq Sans Italics"/>
                          <a:cs typeface="Balsamiq Sans Italics"/>
                          <a:sym typeface="Balsamiq Sans Italics"/>
                        </a:rPr>
                        <a:t>Queiro...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FFFFFF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I want...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8"/>
          <p:cNvSpPr txBox="1"/>
          <p:nvPr/>
        </p:nvSpPr>
        <p:spPr>
          <a:xfrm>
            <a:off x="4782662" y="2121891"/>
            <a:ext cx="10103657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8999" spc="-188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Week 7 Vocabulario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0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4666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5128679" flipH="1">
            <a:off x="16194133" y="235457"/>
            <a:ext cx="1905862" cy="2327770"/>
          </a:xfrm>
          <a:custGeom>
            <a:avLst/>
            <a:gdLst/>
            <a:ahLst/>
            <a:cxnLst/>
            <a:rect l="l" t="t" r="r" b="b"/>
            <a:pathLst>
              <a:path w="1905862" h="2327770">
                <a:moveTo>
                  <a:pt x="1905862" y="0"/>
                </a:moveTo>
                <a:lnTo>
                  <a:pt x="0" y="0"/>
                </a:lnTo>
                <a:lnTo>
                  <a:pt x="0" y="2327770"/>
                </a:lnTo>
                <a:lnTo>
                  <a:pt x="1905862" y="2327770"/>
                </a:lnTo>
                <a:lnTo>
                  <a:pt x="19058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03636" y="4588133"/>
            <a:ext cx="7315200" cy="3192087"/>
          </a:xfrm>
          <a:custGeom>
            <a:avLst/>
            <a:gdLst/>
            <a:ahLst/>
            <a:cxnLst/>
            <a:rect l="l" t="t" r="r" b="b"/>
            <a:pathLst>
              <a:path w="7315200" h="3192087">
                <a:moveTo>
                  <a:pt x="0" y="0"/>
                </a:moveTo>
                <a:lnTo>
                  <a:pt x="7315200" y="0"/>
                </a:lnTo>
                <a:lnTo>
                  <a:pt x="7315200" y="3192087"/>
                </a:lnTo>
                <a:lnTo>
                  <a:pt x="0" y="31920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836773" y="2612520"/>
            <a:ext cx="3036456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truck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46282" y="2462459"/>
            <a:ext cx="5108247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A03620"/>
                </a:solidFill>
                <a:latin typeface="Brought"/>
                <a:ea typeface="Brought"/>
                <a:cs typeface="Brought"/>
                <a:sym typeface="Brought"/>
              </a:rPr>
              <a:t>el camión</a:t>
            </a:r>
          </a:p>
        </p:txBody>
      </p:sp>
      <p:sp>
        <p:nvSpPr>
          <p:cNvPr id="12" name="Freeform 12"/>
          <p:cNvSpPr/>
          <p:nvPr/>
        </p:nvSpPr>
        <p:spPr>
          <a:xfrm rot="4674038">
            <a:off x="43312" y="1768517"/>
            <a:ext cx="1970777" cy="2407056"/>
          </a:xfrm>
          <a:custGeom>
            <a:avLst/>
            <a:gdLst/>
            <a:ahLst/>
            <a:cxnLst/>
            <a:rect l="l" t="t" r="r" b="b"/>
            <a:pathLst>
              <a:path w="1970777" h="2407056">
                <a:moveTo>
                  <a:pt x="0" y="0"/>
                </a:moveTo>
                <a:lnTo>
                  <a:pt x="1970776" y="0"/>
                </a:lnTo>
                <a:lnTo>
                  <a:pt x="1970776" y="2407055"/>
                </a:lnTo>
                <a:lnTo>
                  <a:pt x="0" y="2407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260389">
            <a:off x="2645906" y="8713255"/>
            <a:ext cx="1970777" cy="2407056"/>
          </a:xfrm>
          <a:custGeom>
            <a:avLst/>
            <a:gdLst/>
            <a:ahLst/>
            <a:cxnLst/>
            <a:rect l="l" t="t" r="r" b="b"/>
            <a:pathLst>
              <a:path w="1970777" h="2407056">
                <a:moveTo>
                  <a:pt x="0" y="0"/>
                </a:moveTo>
                <a:lnTo>
                  <a:pt x="1970776" y="0"/>
                </a:lnTo>
                <a:lnTo>
                  <a:pt x="1970776" y="2407056"/>
                </a:lnTo>
                <a:lnTo>
                  <a:pt x="0" y="2407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0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4666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36138" y="6242032"/>
            <a:ext cx="3091243" cy="4114800"/>
          </a:xfrm>
          <a:custGeom>
            <a:avLst/>
            <a:gdLst/>
            <a:ahLst/>
            <a:cxnLst/>
            <a:rect l="l" t="t" r="r" b="b"/>
            <a:pathLst>
              <a:path w="3091243" h="4114800">
                <a:moveTo>
                  <a:pt x="0" y="0"/>
                </a:moveTo>
                <a:lnTo>
                  <a:pt x="3091244" y="0"/>
                </a:lnTo>
                <a:lnTo>
                  <a:pt x="30912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128679" flipH="1">
            <a:off x="16150971" y="688105"/>
            <a:ext cx="1905862" cy="2327770"/>
          </a:xfrm>
          <a:custGeom>
            <a:avLst/>
            <a:gdLst/>
            <a:ahLst/>
            <a:cxnLst/>
            <a:rect l="l" t="t" r="r" b="b"/>
            <a:pathLst>
              <a:path w="1905862" h="2327770">
                <a:moveTo>
                  <a:pt x="1905862" y="0"/>
                </a:moveTo>
                <a:lnTo>
                  <a:pt x="0" y="0"/>
                </a:lnTo>
                <a:lnTo>
                  <a:pt x="0" y="2327770"/>
                </a:lnTo>
                <a:lnTo>
                  <a:pt x="1905862" y="2327770"/>
                </a:lnTo>
                <a:lnTo>
                  <a:pt x="190586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412295" y="4639943"/>
            <a:ext cx="6974237" cy="4114800"/>
          </a:xfrm>
          <a:custGeom>
            <a:avLst/>
            <a:gdLst/>
            <a:ahLst/>
            <a:cxnLst/>
            <a:rect l="l" t="t" r="r" b="b"/>
            <a:pathLst>
              <a:path w="6974237" h="4114800">
                <a:moveTo>
                  <a:pt x="0" y="0"/>
                </a:moveTo>
                <a:lnTo>
                  <a:pt x="6974237" y="0"/>
                </a:lnTo>
                <a:lnTo>
                  <a:pt x="69742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621600" y="2384132"/>
            <a:ext cx="2720501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van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77978" y="2384132"/>
            <a:ext cx="6763370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A03620"/>
                </a:solidFill>
                <a:latin typeface="Brought"/>
                <a:ea typeface="Brought"/>
                <a:cs typeface="Brought"/>
                <a:sym typeface="Brought"/>
              </a:rPr>
              <a:t>la camioneta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0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2761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2296818">
            <a:off x="16327756" y="469929"/>
            <a:ext cx="1979910" cy="1757170"/>
          </a:xfrm>
          <a:custGeom>
            <a:avLst/>
            <a:gdLst/>
            <a:ahLst/>
            <a:cxnLst/>
            <a:rect l="l" t="t" r="r" b="b"/>
            <a:pathLst>
              <a:path w="1979910" h="1757170">
                <a:moveTo>
                  <a:pt x="0" y="0"/>
                </a:moveTo>
                <a:lnTo>
                  <a:pt x="1979910" y="0"/>
                </a:lnTo>
                <a:lnTo>
                  <a:pt x="1979910" y="1757170"/>
                </a:lnTo>
                <a:lnTo>
                  <a:pt x="0" y="1757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948255" y="4200742"/>
            <a:ext cx="13339745" cy="6086258"/>
          </a:xfrm>
          <a:custGeom>
            <a:avLst/>
            <a:gdLst/>
            <a:ahLst/>
            <a:cxnLst/>
            <a:rect l="l" t="t" r="r" b="b"/>
            <a:pathLst>
              <a:path w="13339745" h="6086258">
                <a:moveTo>
                  <a:pt x="0" y="0"/>
                </a:moveTo>
                <a:lnTo>
                  <a:pt x="13339745" y="0"/>
                </a:lnTo>
                <a:lnTo>
                  <a:pt x="13339745" y="6086258"/>
                </a:lnTo>
                <a:lnTo>
                  <a:pt x="0" y="60862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19592" y="870077"/>
            <a:ext cx="2275920" cy="2230402"/>
          </a:xfrm>
          <a:custGeom>
            <a:avLst/>
            <a:gdLst/>
            <a:ahLst/>
            <a:cxnLst/>
            <a:rect l="l" t="t" r="r" b="b"/>
            <a:pathLst>
              <a:path w="2275920" h="2230402">
                <a:moveTo>
                  <a:pt x="0" y="0"/>
                </a:moveTo>
                <a:lnTo>
                  <a:pt x="2275920" y="0"/>
                </a:lnTo>
                <a:lnTo>
                  <a:pt x="2275920" y="2230402"/>
                </a:lnTo>
                <a:lnTo>
                  <a:pt x="0" y="22304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28700" y="5024490"/>
            <a:ext cx="3362213" cy="3600763"/>
          </a:xfrm>
          <a:custGeom>
            <a:avLst/>
            <a:gdLst/>
            <a:ahLst/>
            <a:cxnLst/>
            <a:rect l="l" t="t" r="r" b="b"/>
            <a:pathLst>
              <a:path w="3362213" h="3600763">
                <a:moveTo>
                  <a:pt x="0" y="0"/>
                </a:moveTo>
                <a:lnTo>
                  <a:pt x="3362213" y="0"/>
                </a:lnTo>
                <a:lnTo>
                  <a:pt x="3362213" y="3600763"/>
                </a:lnTo>
                <a:lnTo>
                  <a:pt x="0" y="36007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952511" y="3371436"/>
            <a:ext cx="3080163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beach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01591" y="3371436"/>
            <a:ext cx="4432582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A03620"/>
                </a:solidFill>
                <a:latin typeface="Brought"/>
                <a:ea typeface="Brought"/>
                <a:cs typeface="Brought"/>
                <a:sym typeface="Brought"/>
              </a:rPr>
              <a:t>la playa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0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2761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2296818">
            <a:off x="16269345" y="8105448"/>
            <a:ext cx="1979910" cy="1757170"/>
          </a:xfrm>
          <a:custGeom>
            <a:avLst/>
            <a:gdLst/>
            <a:ahLst/>
            <a:cxnLst/>
            <a:rect l="l" t="t" r="r" b="b"/>
            <a:pathLst>
              <a:path w="1979910" h="1757170">
                <a:moveTo>
                  <a:pt x="0" y="0"/>
                </a:moveTo>
                <a:lnTo>
                  <a:pt x="1979910" y="0"/>
                </a:lnTo>
                <a:lnTo>
                  <a:pt x="1979910" y="1757171"/>
                </a:lnTo>
                <a:lnTo>
                  <a:pt x="0" y="1757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330929" y="15826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54931" y="5690611"/>
            <a:ext cx="4844679" cy="4596389"/>
          </a:xfrm>
          <a:custGeom>
            <a:avLst/>
            <a:gdLst/>
            <a:ahLst/>
            <a:cxnLst/>
            <a:rect l="l" t="t" r="r" b="b"/>
            <a:pathLst>
              <a:path w="4844679" h="4596389">
                <a:moveTo>
                  <a:pt x="0" y="0"/>
                </a:moveTo>
                <a:lnTo>
                  <a:pt x="4844679" y="0"/>
                </a:lnTo>
                <a:lnTo>
                  <a:pt x="4844679" y="4596389"/>
                </a:lnTo>
                <a:lnTo>
                  <a:pt x="0" y="4596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837411" y="2450640"/>
            <a:ext cx="5306589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It is sunny.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90363" y="5687812"/>
            <a:ext cx="4630379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A03620"/>
                </a:solidFill>
                <a:latin typeface="Brought"/>
                <a:ea typeface="Brought"/>
                <a:cs typeface="Brought"/>
                <a:sym typeface="Brought"/>
              </a:rPr>
              <a:t>Hace sol.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0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4666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4127639" flipH="1">
            <a:off x="16904624" y="3838952"/>
            <a:ext cx="1905862" cy="2327770"/>
          </a:xfrm>
          <a:custGeom>
            <a:avLst/>
            <a:gdLst/>
            <a:ahLst/>
            <a:cxnLst/>
            <a:rect l="l" t="t" r="r" b="b"/>
            <a:pathLst>
              <a:path w="1905862" h="2327770">
                <a:moveTo>
                  <a:pt x="1905862" y="0"/>
                </a:moveTo>
                <a:lnTo>
                  <a:pt x="0" y="0"/>
                </a:lnTo>
                <a:lnTo>
                  <a:pt x="0" y="2327771"/>
                </a:lnTo>
                <a:lnTo>
                  <a:pt x="1905862" y="2327771"/>
                </a:lnTo>
                <a:lnTo>
                  <a:pt x="19058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020234" y="791409"/>
            <a:ext cx="2368098" cy="3161296"/>
          </a:xfrm>
          <a:custGeom>
            <a:avLst/>
            <a:gdLst/>
            <a:ahLst/>
            <a:cxnLst/>
            <a:rect l="l" t="t" r="r" b="b"/>
            <a:pathLst>
              <a:path w="2368098" h="3161296">
                <a:moveTo>
                  <a:pt x="0" y="0"/>
                </a:moveTo>
                <a:lnTo>
                  <a:pt x="2368099" y="0"/>
                </a:lnTo>
                <a:lnTo>
                  <a:pt x="2368099" y="3161297"/>
                </a:lnTo>
                <a:lnTo>
                  <a:pt x="0" y="31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151567" y="4596783"/>
            <a:ext cx="4359381" cy="4359381"/>
          </a:xfrm>
          <a:custGeom>
            <a:avLst/>
            <a:gdLst/>
            <a:ahLst/>
            <a:cxnLst/>
            <a:rect l="l" t="t" r="r" b="b"/>
            <a:pathLst>
              <a:path w="4359381" h="4359381">
                <a:moveTo>
                  <a:pt x="0" y="0"/>
                </a:moveTo>
                <a:lnTo>
                  <a:pt x="4359380" y="0"/>
                </a:lnTo>
                <a:lnTo>
                  <a:pt x="4359380" y="4359381"/>
                </a:lnTo>
                <a:lnTo>
                  <a:pt x="0" y="4359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3260389">
            <a:off x="-562492" y="7334565"/>
            <a:ext cx="1970777" cy="2407056"/>
          </a:xfrm>
          <a:custGeom>
            <a:avLst/>
            <a:gdLst/>
            <a:ahLst/>
            <a:cxnLst/>
            <a:rect l="l" t="t" r="r" b="b"/>
            <a:pathLst>
              <a:path w="1970777" h="2407056">
                <a:moveTo>
                  <a:pt x="0" y="0"/>
                </a:moveTo>
                <a:lnTo>
                  <a:pt x="1970777" y="0"/>
                </a:lnTo>
                <a:lnTo>
                  <a:pt x="1970777" y="2407056"/>
                </a:lnTo>
                <a:lnTo>
                  <a:pt x="0" y="2407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73527" y="992379"/>
            <a:ext cx="2074827" cy="3196512"/>
          </a:xfrm>
          <a:custGeom>
            <a:avLst/>
            <a:gdLst/>
            <a:ahLst/>
            <a:cxnLst/>
            <a:rect l="l" t="t" r="r" b="b"/>
            <a:pathLst>
              <a:path w="2074827" h="3196512">
                <a:moveTo>
                  <a:pt x="0" y="0"/>
                </a:moveTo>
                <a:lnTo>
                  <a:pt x="2074827" y="0"/>
                </a:lnTo>
                <a:lnTo>
                  <a:pt x="2074827" y="3196512"/>
                </a:lnTo>
                <a:lnTo>
                  <a:pt x="0" y="31965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292377" y="2762085"/>
            <a:ext cx="4263664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It is hot.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34491" y="5683984"/>
            <a:ext cx="5745570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A03620"/>
                </a:solidFill>
                <a:latin typeface="Brought"/>
                <a:ea typeface="Brought"/>
                <a:cs typeface="Brought"/>
                <a:sym typeface="Brought"/>
              </a:rPr>
              <a:t>Hace calor.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09" y="0"/>
            <a:ext cx="19599764" cy="10287000"/>
            <a:chOff x="0" y="0"/>
            <a:chExt cx="26133018" cy="13716000"/>
          </a:xfrm>
        </p:grpSpPr>
        <p:sp>
          <p:nvSpPr>
            <p:cNvPr id="3" name="Freeform 3"/>
            <p:cNvSpPr/>
            <p:nvPr/>
          </p:nvSpPr>
          <p:spPr>
            <a:xfrm>
              <a:off x="12399852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733166" cy="13716000"/>
            </a:xfrm>
            <a:custGeom>
              <a:avLst/>
              <a:gdLst/>
              <a:ahLst/>
              <a:cxnLst/>
              <a:rect l="l" t="t" r="r" b="b"/>
              <a:pathLst>
                <a:path w="13733166" h="13716000">
                  <a:moveTo>
                    <a:pt x="0" y="0"/>
                  </a:moveTo>
                  <a:lnTo>
                    <a:pt x="13733166" y="0"/>
                  </a:lnTo>
                  <a:lnTo>
                    <a:pt x="1373316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3526" y="246661"/>
            <a:ext cx="14920948" cy="9793678"/>
            <a:chOff x="0" y="0"/>
            <a:chExt cx="19894597" cy="13058237"/>
          </a:xfrm>
        </p:grpSpPr>
        <p:sp>
          <p:nvSpPr>
            <p:cNvPr id="6" name="Freeform 6"/>
            <p:cNvSpPr/>
            <p:nvPr/>
          </p:nvSpPr>
          <p:spPr>
            <a:xfrm rot="-272576">
              <a:off x="442077" y="625330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0" y="0"/>
                  </a:moveTo>
                  <a:lnTo>
                    <a:pt x="16258281" y="0"/>
                  </a:lnTo>
                  <a:lnTo>
                    <a:pt x="16258281" y="11807577"/>
                  </a:lnTo>
                  <a:lnTo>
                    <a:pt x="0" y="11807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50270" flipH="1" flipV="1">
              <a:off x="3386098" y="377333"/>
              <a:ext cx="16258281" cy="11807577"/>
            </a:xfrm>
            <a:custGeom>
              <a:avLst/>
              <a:gdLst/>
              <a:ahLst/>
              <a:cxnLst/>
              <a:rect l="l" t="t" r="r" b="b"/>
              <a:pathLst>
                <a:path w="16258281" h="11807577">
                  <a:moveTo>
                    <a:pt x="16258281" y="11807577"/>
                  </a:moveTo>
                  <a:lnTo>
                    <a:pt x="0" y="11807577"/>
                  </a:lnTo>
                  <a:lnTo>
                    <a:pt x="0" y="0"/>
                  </a:lnTo>
                  <a:lnTo>
                    <a:pt x="16258281" y="0"/>
                  </a:lnTo>
                  <a:lnTo>
                    <a:pt x="16258281" y="1180757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4127639" flipH="1">
            <a:off x="16150971" y="688105"/>
            <a:ext cx="1905862" cy="2327770"/>
          </a:xfrm>
          <a:custGeom>
            <a:avLst/>
            <a:gdLst/>
            <a:ahLst/>
            <a:cxnLst/>
            <a:rect l="l" t="t" r="r" b="b"/>
            <a:pathLst>
              <a:path w="1905862" h="2327770">
                <a:moveTo>
                  <a:pt x="1905862" y="0"/>
                </a:moveTo>
                <a:lnTo>
                  <a:pt x="0" y="0"/>
                </a:lnTo>
                <a:lnTo>
                  <a:pt x="0" y="2327770"/>
                </a:lnTo>
                <a:lnTo>
                  <a:pt x="1905862" y="2327770"/>
                </a:lnTo>
                <a:lnTo>
                  <a:pt x="19058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563989" y="5675838"/>
            <a:ext cx="4695311" cy="4114800"/>
          </a:xfrm>
          <a:custGeom>
            <a:avLst/>
            <a:gdLst/>
            <a:ahLst/>
            <a:cxnLst/>
            <a:rect l="l" t="t" r="r" b="b"/>
            <a:pathLst>
              <a:path w="4695311" h="4114800">
                <a:moveTo>
                  <a:pt x="0" y="0"/>
                </a:moveTo>
                <a:lnTo>
                  <a:pt x="4695311" y="0"/>
                </a:lnTo>
                <a:lnTo>
                  <a:pt x="4695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020583" y="5431514"/>
            <a:ext cx="4743081" cy="4096836"/>
          </a:xfrm>
          <a:custGeom>
            <a:avLst/>
            <a:gdLst/>
            <a:ahLst/>
            <a:cxnLst/>
            <a:rect l="l" t="t" r="r" b="b"/>
            <a:pathLst>
              <a:path w="4743081" h="4096836">
                <a:moveTo>
                  <a:pt x="0" y="0"/>
                </a:moveTo>
                <a:lnTo>
                  <a:pt x="4743081" y="0"/>
                </a:lnTo>
                <a:lnTo>
                  <a:pt x="4743081" y="4096836"/>
                </a:lnTo>
                <a:lnTo>
                  <a:pt x="0" y="40968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530610" y="722053"/>
            <a:ext cx="4195885" cy="1772761"/>
          </a:xfrm>
          <a:custGeom>
            <a:avLst/>
            <a:gdLst/>
            <a:ahLst/>
            <a:cxnLst/>
            <a:rect l="l" t="t" r="r" b="b"/>
            <a:pathLst>
              <a:path w="4195885" h="1772761">
                <a:moveTo>
                  <a:pt x="0" y="0"/>
                </a:moveTo>
                <a:lnTo>
                  <a:pt x="4195885" y="0"/>
                </a:lnTo>
                <a:lnTo>
                  <a:pt x="4195885" y="1772761"/>
                </a:lnTo>
                <a:lnTo>
                  <a:pt x="0" y="1772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050381" y="3118408"/>
            <a:ext cx="4230596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FFFFFF"/>
                </a:solidFill>
                <a:latin typeface="Brought"/>
                <a:ea typeface="Brought"/>
                <a:cs typeface="Brought"/>
                <a:sym typeface="Brought"/>
              </a:rPr>
              <a:t>to swim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01944" y="4480479"/>
            <a:ext cx="4230596" cy="119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spc="-188">
                <a:solidFill>
                  <a:srgbClr val="A03620"/>
                </a:solidFill>
                <a:latin typeface="Brought"/>
                <a:ea typeface="Brought"/>
                <a:cs typeface="Brought"/>
                <a:sym typeface="Brought"/>
              </a:rPr>
              <a:t>nadar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263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Balsamiq Sans Italics</vt:lpstr>
      <vt:lpstr>Poppins Bold</vt:lpstr>
      <vt:lpstr>Calibri</vt:lpstr>
      <vt:lpstr>Poppins</vt:lpstr>
      <vt:lpstr>Arial</vt:lpstr>
      <vt:lpstr>Brought</vt:lpstr>
      <vt:lpstr>Balsamiq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 Week 7</dc:title>
  <cp:lastModifiedBy>Futura Texas</cp:lastModifiedBy>
  <cp:revision>1</cp:revision>
  <dcterms:created xsi:type="dcterms:W3CDTF">2006-08-16T00:00:00Z</dcterms:created>
  <dcterms:modified xsi:type="dcterms:W3CDTF">2025-09-09T17:15:48Z</dcterms:modified>
  <dc:identifier>DAGwErKs4L8</dc:identifier>
</cp:coreProperties>
</file>