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86" r:id="rId26"/>
    <p:sldId id="287" r:id="rId27"/>
    <p:sldId id="288" r:id="rId28"/>
    <p:sldId id="289" r:id="rId29"/>
    <p:sldId id="290" r:id="rId30"/>
    <p:sldId id="293" r:id="rId31"/>
    <p:sldId id="294" r:id="rId32"/>
    <p:sldId id="295" r:id="rId33"/>
    <p:sldId id="296" r:id="rId34"/>
    <p:sldId id="297" r:id="rId35"/>
    <p:sldId id="298" r:id="rId36"/>
    <p:sldId id="301" r:id="rId37"/>
    <p:sldId id="302" r:id="rId38"/>
    <p:sldId id="303" r:id="rId39"/>
    <p:sldId id="304" r:id="rId40"/>
    <p:sldId id="305" r:id="rId41"/>
    <p:sldId id="306" r:id="rId42"/>
    <p:sldId id="309" r:id="rId43"/>
    <p:sldId id="310" r:id="rId44"/>
    <p:sldId id="311" r:id="rId45"/>
    <p:sldId id="312" r:id="rId46"/>
    <p:sldId id="313" r:id="rId47"/>
    <p:sldId id="314" r:id="rId48"/>
    <p:sldId id="317" r:id="rId49"/>
    <p:sldId id="320" r:id="rId50"/>
    <p:sldId id="318" r:id="rId51"/>
    <p:sldId id="319" r:id="rId52"/>
  </p:sldIdLst>
  <p:sldSz cx="18288000" cy="10287000"/>
  <p:notesSz cx="6858000" cy="9144000"/>
  <p:embeddedFontLst>
    <p:embeddedFont>
      <p:font typeface="Etna Sans Serif" panose="020B0604020202020204" charset="0"/>
      <p:regular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  <p:embeddedFont>
      <p:font typeface="Poppins Bold" panose="00000800000000000000" charset="0"/>
      <p:regular r:id="rId58"/>
    </p:embeddedFont>
    <p:embeddedFont>
      <p:font typeface="Roca Two Bold" panose="020B0604020202020204" charset="0"/>
      <p:regular r:id="rId59"/>
    </p:embeddedFont>
    <p:embeddedFont>
      <p:font typeface="Sniglet" panose="020B0604020202020204" charset="0"/>
      <p:regular r:id="rId60"/>
    </p:embeddedFont>
    <p:embeddedFont>
      <p:font typeface="TT Alientz Serif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7ED7A-A824-4557-BE64-6C9EDDB436E7}" v="130" dt="2025-09-09T19:19:51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tura Texas" userId="28a19e1200e037bf" providerId="LiveId" clId="{8BD1485B-FA59-409C-82B5-0C6B08378D18}"/>
    <pc:docChg chg="undo custSel addSld delSld modSld">
      <pc:chgData name="Futura Texas" userId="28a19e1200e037bf" providerId="LiveId" clId="{8BD1485B-FA59-409C-82B5-0C6B08378D18}" dt="2025-09-09T19:49:21.524" v="2320" actId="20577"/>
      <pc:docMkLst>
        <pc:docMk/>
      </pc:docMkLst>
      <pc:sldChg chg="modSp mod">
        <pc:chgData name="Futura Texas" userId="28a19e1200e037bf" providerId="LiveId" clId="{8BD1485B-FA59-409C-82B5-0C6B08378D18}" dt="2025-09-09T19:19:23.185" v="2273" actId="1076"/>
        <pc:sldMkLst>
          <pc:docMk/>
          <pc:sldMk cId="0" sldId="257"/>
        </pc:sldMkLst>
        <pc:spChg chg="mod">
          <ac:chgData name="Futura Texas" userId="28a19e1200e037bf" providerId="LiveId" clId="{8BD1485B-FA59-409C-82B5-0C6B08378D18}" dt="2025-09-09T19:19:23.185" v="2273" actId="1076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Futura Texas" userId="28a19e1200e037bf" providerId="LiveId" clId="{8BD1485B-FA59-409C-82B5-0C6B08378D18}" dt="2025-09-09T19:22:21.374" v="2311" actId="20577"/>
        <pc:sldMkLst>
          <pc:docMk/>
          <pc:sldMk cId="0" sldId="258"/>
        </pc:sldMkLst>
        <pc:spChg chg="mod">
          <ac:chgData name="Futura Texas" userId="28a19e1200e037bf" providerId="LiveId" clId="{8BD1485B-FA59-409C-82B5-0C6B08378D18}" dt="2025-09-09T19:22:21.374" v="2311" actId="20577"/>
          <ac:spMkLst>
            <pc:docMk/>
            <pc:sldMk cId="0" sldId="258"/>
            <ac:spMk id="54" creationId="{00000000-0000-0000-0000-000000000000}"/>
          </ac:spMkLst>
        </pc:spChg>
      </pc:sldChg>
      <pc:sldChg chg="delSp modSp mod">
        <pc:chgData name="Futura Texas" userId="28a19e1200e037bf" providerId="LiveId" clId="{8BD1485B-FA59-409C-82B5-0C6B08378D18}" dt="2025-09-09T19:34:04.631" v="2318" actId="1076"/>
        <pc:sldMkLst>
          <pc:docMk/>
          <pc:sldMk cId="0" sldId="260"/>
        </pc:sldMkLst>
        <pc:spChg chg="mod">
          <ac:chgData name="Futura Texas" userId="28a19e1200e037bf" providerId="LiveId" clId="{8BD1485B-FA59-409C-82B5-0C6B08378D18}" dt="2025-09-09T17:39:52.191" v="3" actId="20577"/>
          <ac:spMkLst>
            <pc:docMk/>
            <pc:sldMk cId="0" sldId="260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42.991" v="39" actId="20577"/>
          <ac:spMkLst>
            <pc:docMk/>
            <pc:sldMk cId="0" sldId="260"/>
            <ac:spMk id="2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57.161" v="53" actId="20577"/>
          <ac:spMkLst>
            <pc:docMk/>
            <pc:sldMk cId="0" sldId="260"/>
            <ac:spMk id="3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39:57.057" v="7" actId="20577"/>
          <ac:spMkLst>
            <pc:docMk/>
            <pc:sldMk cId="0" sldId="260"/>
            <ac:spMk id="4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46.757" v="41" actId="20577"/>
          <ac:spMkLst>
            <pc:docMk/>
            <pc:sldMk cId="0" sldId="260"/>
            <ac:spMk id="4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58.871" v="55" actId="20577"/>
          <ac:spMkLst>
            <pc:docMk/>
            <pc:sldMk cId="0" sldId="260"/>
            <ac:spMk id="51" creationId="{00000000-0000-0000-0000-000000000000}"/>
          </ac:spMkLst>
        </pc:spChg>
        <pc:spChg chg="del topLvl">
          <ac:chgData name="Futura Texas" userId="28a19e1200e037bf" providerId="LiveId" clId="{8BD1485B-FA59-409C-82B5-0C6B08378D18}" dt="2025-09-09T17:41:30.226" v="71" actId="478"/>
          <ac:spMkLst>
            <pc:docMk/>
            <pc:sldMk cId="0" sldId="260"/>
            <ac:spMk id="5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1:27.499" v="69" actId="478"/>
          <ac:spMkLst>
            <pc:docMk/>
            <pc:sldMk cId="0" sldId="260"/>
            <ac:spMk id="54" creationId="{00000000-0000-0000-0000-000000000000}"/>
          </ac:spMkLst>
        </pc:spChg>
        <pc:spChg chg="del mod topLvl">
          <ac:chgData name="Futura Texas" userId="28a19e1200e037bf" providerId="LiveId" clId="{8BD1485B-FA59-409C-82B5-0C6B08378D18}" dt="2025-09-09T17:41:32.299" v="73" actId="478"/>
          <ac:spMkLst>
            <pc:docMk/>
            <pc:sldMk cId="0" sldId="260"/>
            <ac:spMk id="5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01.660" v="13" actId="20577"/>
          <ac:spMkLst>
            <pc:docMk/>
            <pc:sldMk cId="0" sldId="260"/>
            <ac:spMk id="5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48.516" v="43" actId="20577"/>
          <ac:spMkLst>
            <pc:docMk/>
            <pc:sldMk cId="0" sldId="260"/>
            <ac:spMk id="6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1:00.153" v="57" actId="20577"/>
          <ac:spMkLst>
            <pc:docMk/>
            <pc:sldMk cId="0" sldId="260"/>
            <ac:spMk id="6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05.281" v="19" actId="20577"/>
          <ac:spMkLst>
            <pc:docMk/>
            <pc:sldMk cId="0" sldId="260"/>
            <ac:spMk id="7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49.899" v="45" actId="20577"/>
          <ac:spMkLst>
            <pc:docMk/>
            <pc:sldMk cId="0" sldId="260"/>
            <ac:spMk id="7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5:31.635" v="2232"/>
          <ac:spMkLst>
            <pc:docMk/>
            <pc:sldMk cId="0" sldId="260"/>
            <ac:spMk id="8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09.754" v="24" actId="20577"/>
          <ac:spMkLst>
            <pc:docMk/>
            <pc:sldMk cId="0" sldId="260"/>
            <ac:spMk id="9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51.385" v="47" actId="20577"/>
          <ac:spMkLst>
            <pc:docMk/>
            <pc:sldMk cId="0" sldId="260"/>
            <ac:spMk id="9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1:02.880" v="62" actId="20577"/>
          <ac:spMkLst>
            <pc:docMk/>
            <pc:sldMk cId="0" sldId="260"/>
            <ac:spMk id="10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34:04.631" v="2318" actId="1076"/>
          <ac:spMkLst>
            <pc:docMk/>
            <pc:sldMk cId="0" sldId="260"/>
            <ac:spMk id="11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14" v="29" actId="20577"/>
          <ac:spMkLst>
            <pc:docMk/>
            <pc:sldMk cId="0" sldId="260"/>
            <ac:spMk id="13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52.757" v="49" actId="20577"/>
          <ac:spMkLst>
            <pc:docMk/>
            <pc:sldMk cId="0" sldId="260"/>
            <ac:spMk id="13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1:08.337" v="65" actId="20577"/>
          <ac:spMkLst>
            <pc:docMk/>
            <pc:sldMk cId="0" sldId="260"/>
            <ac:spMk id="13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19.071" v="34" actId="20577"/>
          <ac:spMkLst>
            <pc:docMk/>
            <pc:sldMk cId="0" sldId="260"/>
            <ac:spMk id="14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0:53.972" v="51" actId="20577"/>
          <ac:spMkLst>
            <pc:docMk/>
            <pc:sldMk cId="0" sldId="260"/>
            <ac:spMk id="15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1:09.747" v="67" actId="20577"/>
          <ac:spMkLst>
            <pc:docMk/>
            <pc:sldMk cId="0" sldId="260"/>
            <ac:spMk id="155" creationId="{00000000-0000-0000-0000-000000000000}"/>
          </ac:spMkLst>
        </pc:s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28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25.492" v="68" actId="478"/>
          <ac:grpSpMkLst>
            <pc:docMk/>
            <pc:sldMk cId="0" sldId="260"/>
            <ac:grpSpMk id="32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36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30.226" v="71" actId="478"/>
          <ac:grpSpMkLst>
            <pc:docMk/>
            <pc:sldMk cId="0" sldId="260"/>
            <ac:grpSpMk id="52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56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28.356" v="70" actId="478"/>
          <ac:grpSpMkLst>
            <pc:docMk/>
            <pc:sldMk cId="0" sldId="260"/>
            <ac:grpSpMk id="68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72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80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33.267" v="74" actId="478"/>
          <ac:grpSpMkLst>
            <pc:docMk/>
            <pc:sldMk cId="0" sldId="260"/>
            <ac:grpSpMk id="87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9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34.371" v="75" actId="478"/>
          <ac:grpSpMkLst>
            <pc:docMk/>
            <pc:sldMk cId="0" sldId="260"/>
            <ac:grpSpMk id="103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107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123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35.364" v="76" actId="478"/>
          <ac:grpSpMkLst>
            <pc:docMk/>
            <pc:sldMk cId="0" sldId="260"/>
            <ac:grpSpMk id="139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144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7:42:04.344" v="78" actId="1076"/>
          <ac:grpSpMkLst>
            <pc:docMk/>
            <pc:sldMk cId="0" sldId="260"/>
            <ac:grpSpMk id="152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1:36.370" v="77" actId="478"/>
          <ac:grpSpMkLst>
            <pc:docMk/>
            <pc:sldMk cId="0" sldId="260"/>
            <ac:grpSpMk id="156" creationId="{00000000-0000-0000-0000-000000000000}"/>
          </ac:grpSpMkLst>
        </pc:grpChg>
      </pc:sldChg>
      <pc:sldChg chg="addSp delSp modSp mod">
        <pc:chgData name="Futura Texas" userId="28a19e1200e037bf" providerId="LiveId" clId="{8BD1485B-FA59-409C-82B5-0C6B08378D18}" dt="2025-09-09T18:01:23.412" v="551"/>
        <pc:sldMkLst>
          <pc:docMk/>
          <pc:sldMk cId="0" sldId="261"/>
        </pc:sldMkLst>
        <pc:spChg chg="mod">
          <ac:chgData name="Futura Texas" userId="28a19e1200e037bf" providerId="LiveId" clId="{8BD1485B-FA59-409C-82B5-0C6B08378D18}" dt="2025-09-09T17:42:13.720" v="79" actId="20577"/>
          <ac:spMkLst>
            <pc:docMk/>
            <pc:sldMk cId="0" sldId="261"/>
            <ac:spMk id="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3:13.928" v="85" actId="478"/>
          <ac:spMkLst>
            <pc:docMk/>
            <pc:sldMk cId="0" sldId="261"/>
            <ac:spMk id="1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3:04.354" v="84" actId="107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22.748" v="318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26.523" v="326" actId="20577"/>
          <ac:spMkLst>
            <pc:docMk/>
            <pc:sldMk cId="0" sldId="261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36.798" v="343" actId="20577"/>
          <ac:spMkLst>
            <pc:docMk/>
            <pc:sldMk cId="0" sldId="261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40.703" v="351" actId="20577"/>
          <ac:spMkLst>
            <pc:docMk/>
            <pc:sldMk cId="0" sldId="261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3:14.242" v="86"/>
          <ac:spMkLst>
            <pc:docMk/>
            <pc:sldMk cId="0" sldId="261"/>
            <ac:spMk id="23" creationId="{FFEBA46E-B9F9-2970-F782-B3A5E0328520}"/>
          </ac:spMkLst>
        </pc:spChg>
        <pc:spChg chg="mod">
          <ac:chgData name="Futura Texas" userId="28a19e1200e037bf" providerId="LiveId" clId="{8BD1485B-FA59-409C-82B5-0C6B08378D18}" dt="2025-09-09T18:01:23.412" v="551"/>
          <ac:spMkLst>
            <pc:docMk/>
            <pc:sldMk cId="0" sldId="261"/>
            <ac:spMk id="25" creationId="{1D17FA1E-779E-A9FE-2C1E-B15937B8C675}"/>
          </ac:spMkLst>
        </pc:spChg>
        <pc:grpChg chg="add del mod">
          <ac:chgData name="Futura Texas" userId="28a19e1200e037bf" providerId="LiveId" clId="{8BD1485B-FA59-409C-82B5-0C6B08378D18}" dt="2025-09-09T18:01:15.202" v="550" actId="478"/>
          <ac:grpSpMkLst>
            <pc:docMk/>
            <pc:sldMk cId="0" sldId="261"/>
            <ac:grpSpMk id="22" creationId="{F9BFA80B-42D0-099E-A6B2-D3A174050EFD}"/>
          </ac:grpSpMkLst>
        </pc:grpChg>
        <pc:grpChg chg="add mod">
          <ac:chgData name="Futura Texas" userId="28a19e1200e037bf" providerId="LiveId" clId="{8BD1485B-FA59-409C-82B5-0C6B08378D18}" dt="2025-09-09T18:01:23.412" v="551"/>
          <ac:grpSpMkLst>
            <pc:docMk/>
            <pc:sldMk cId="0" sldId="261"/>
            <ac:grpSpMk id="24" creationId="{249C4128-FE6A-A5AC-AE43-4675F469B605}"/>
          </ac:grpSpMkLst>
        </pc:grpChg>
      </pc:sldChg>
      <pc:sldChg chg="addSp delSp modSp mod">
        <pc:chgData name="Futura Texas" userId="28a19e1200e037bf" providerId="LiveId" clId="{8BD1485B-FA59-409C-82B5-0C6B08378D18}" dt="2025-09-09T18:01:25.454" v="553"/>
        <pc:sldMkLst>
          <pc:docMk/>
          <pc:sldMk cId="0" sldId="262"/>
        </pc:sldMkLst>
        <pc:spChg chg="mod">
          <ac:chgData name="Futura Texas" userId="28a19e1200e037bf" providerId="LiveId" clId="{8BD1485B-FA59-409C-82B5-0C6B08378D18}" dt="2025-09-09T17:43:41.484" v="93" actId="20577"/>
          <ac:spMkLst>
            <pc:docMk/>
            <pc:sldMk cId="0" sldId="262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3:18.267" v="88" actId="478"/>
          <ac:spMkLst>
            <pc:docMk/>
            <pc:sldMk cId="0" sldId="262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3:29.591" v="91" actId="1076"/>
          <ac:spMkLst>
            <pc:docMk/>
            <pc:sldMk cId="0" sldId="262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3:48.761" v="94" actId="47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52.604" v="362" actId="20577"/>
          <ac:spMkLst>
            <pc:docMk/>
            <pc:sldMk cId="0" sldId="262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57.353" v="370" actId="20577"/>
          <ac:spMkLst>
            <pc:docMk/>
            <pc:sldMk cId="0" sldId="262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5:03.533" v="378" actId="20577"/>
          <ac:spMkLst>
            <pc:docMk/>
            <pc:sldMk cId="0" sldId="262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5:06.727" v="386" actId="20577"/>
          <ac:spMkLst>
            <pc:docMk/>
            <pc:sldMk cId="0" sldId="262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3:18.527" v="89"/>
          <ac:spMkLst>
            <pc:docMk/>
            <pc:sldMk cId="0" sldId="262"/>
            <ac:spMk id="26" creationId="{CEE6476A-2E6D-E101-4057-84D41E98FD32}"/>
          </ac:spMkLst>
        </pc:spChg>
        <pc:spChg chg="add mod">
          <ac:chgData name="Futura Texas" userId="28a19e1200e037bf" providerId="LiveId" clId="{8BD1485B-FA59-409C-82B5-0C6B08378D18}" dt="2025-09-09T17:43:48.977" v="95"/>
          <ac:spMkLst>
            <pc:docMk/>
            <pc:sldMk cId="0" sldId="262"/>
            <ac:spMk id="27" creationId="{918C0E8C-B50E-7D90-F67D-935940C60D5B}"/>
          </ac:spMkLst>
        </pc:spChg>
        <pc:spChg chg="mod">
          <ac:chgData name="Futura Texas" userId="28a19e1200e037bf" providerId="LiveId" clId="{8BD1485B-FA59-409C-82B5-0C6B08378D18}" dt="2025-09-09T17:46:42.662" v="123"/>
          <ac:spMkLst>
            <pc:docMk/>
            <pc:sldMk cId="0" sldId="262"/>
            <ac:spMk id="29" creationId="{4A237FCB-E238-D072-0234-80C68A9F4A72}"/>
          </ac:spMkLst>
        </pc:spChg>
        <pc:spChg chg="mod">
          <ac:chgData name="Futura Texas" userId="28a19e1200e037bf" providerId="LiveId" clId="{8BD1485B-FA59-409C-82B5-0C6B08378D18}" dt="2025-09-09T18:01:25.454" v="553"/>
          <ac:spMkLst>
            <pc:docMk/>
            <pc:sldMk cId="0" sldId="262"/>
            <ac:spMk id="31" creationId="{3E0BB79B-BF46-E01D-48C7-8A87994FFA7A}"/>
          </ac:spMkLst>
        </pc:spChg>
        <pc:grpChg chg="add del mod">
          <ac:chgData name="Futura Texas" userId="28a19e1200e037bf" providerId="LiveId" clId="{8BD1485B-FA59-409C-82B5-0C6B08378D18}" dt="2025-09-09T17:46:42.460" v="122" actId="478"/>
          <ac:grpSpMkLst>
            <pc:docMk/>
            <pc:sldMk cId="0" sldId="262"/>
            <ac:grpSpMk id="25" creationId="{0CA09296-F0F5-B966-686E-82FC47327E50}"/>
          </ac:grpSpMkLst>
        </pc:grpChg>
        <pc:grpChg chg="add del mod">
          <ac:chgData name="Futura Texas" userId="28a19e1200e037bf" providerId="LiveId" clId="{8BD1485B-FA59-409C-82B5-0C6B08378D18}" dt="2025-09-09T18:01:25.249" v="552" actId="478"/>
          <ac:grpSpMkLst>
            <pc:docMk/>
            <pc:sldMk cId="0" sldId="262"/>
            <ac:grpSpMk id="28" creationId="{ADDD87A9-FE6C-1DD7-78AF-72E2DB6F30AE}"/>
          </ac:grpSpMkLst>
        </pc:grpChg>
        <pc:grpChg chg="add mod">
          <ac:chgData name="Futura Texas" userId="28a19e1200e037bf" providerId="LiveId" clId="{8BD1485B-FA59-409C-82B5-0C6B08378D18}" dt="2025-09-09T18:01:25.454" v="553"/>
          <ac:grpSpMkLst>
            <pc:docMk/>
            <pc:sldMk cId="0" sldId="262"/>
            <ac:grpSpMk id="30" creationId="{545AACE5-AF76-8B3C-5FBB-B82295DF0664}"/>
          </ac:grpSpMkLst>
        </pc:grpChg>
      </pc:sldChg>
      <pc:sldChg chg="addSp delSp modSp mod">
        <pc:chgData name="Futura Texas" userId="28a19e1200e037bf" providerId="LiveId" clId="{8BD1485B-FA59-409C-82B5-0C6B08378D18}" dt="2025-09-09T18:01:32.696" v="556" actId="478"/>
        <pc:sldMkLst>
          <pc:docMk/>
          <pc:sldMk cId="0" sldId="263"/>
        </pc:sldMkLst>
        <pc:spChg chg="mod">
          <ac:chgData name="Futura Texas" userId="28a19e1200e037bf" providerId="LiveId" clId="{8BD1485B-FA59-409C-82B5-0C6B08378D18}" dt="2025-09-09T17:46:56.238" v="126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5:58.706" v="113" actId="20577"/>
          <ac:spMkLst>
            <pc:docMk/>
            <pc:sldMk cId="0" sldId="263"/>
            <ac:spMk id="1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6:16.705" v="115"/>
          <ac:spMkLst>
            <pc:docMk/>
            <pc:sldMk cId="0" sldId="263"/>
            <ac:spMk id="24" creationId="{DC17CF66-09C6-267F-DBB8-7CF2A91790B8}"/>
          </ac:spMkLst>
        </pc:spChg>
        <pc:spChg chg="mod">
          <ac:chgData name="Futura Texas" userId="28a19e1200e037bf" providerId="LiveId" clId="{8BD1485B-FA59-409C-82B5-0C6B08378D18}" dt="2025-09-09T18:01:28.418" v="555"/>
          <ac:spMkLst>
            <pc:docMk/>
            <pc:sldMk cId="0" sldId="263"/>
            <ac:spMk id="26" creationId="{35ED8A14-24B8-661D-9692-81598223F134}"/>
          </ac:spMkLst>
        </pc:spChg>
        <pc:grpChg chg="mod">
          <ac:chgData name="Futura Texas" userId="28a19e1200e037bf" providerId="LiveId" clId="{8BD1485B-FA59-409C-82B5-0C6B08378D18}" dt="2025-09-09T17:44:24.809" v="101" actId="1076"/>
          <ac:grpSpMkLst>
            <pc:docMk/>
            <pc:sldMk cId="0" sldId="263"/>
            <ac:grpSpMk id="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6:16.457" v="114" actId="478"/>
          <ac:grpSpMkLst>
            <pc:docMk/>
            <pc:sldMk cId="0" sldId="263"/>
            <ac:grpSpMk id="10" creationId="{00000000-0000-0000-0000-000000000000}"/>
          </ac:grpSpMkLst>
        </pc:grpChg>
        <pc:grpChg chg="add del mod">
          <ac:chgData name="Futura Texas" userId="28a19e1200e037bf" providerId="LiveId" clId="{8BD1485B-FA59-409C-82B5-0C6B08378D18}" dt="2025-09-09T18:01:32.696" v="556" actId="478"/>
          <ac:grpSpMkLst>
            <pc:docMk/>
            <pc:sldMk cId="0" sldId="263"/>
            <ac:grpSpMk id="23" creationId="{0903D2DA-47A3-0A1A-E6F6-7F1004A2E5EE}"/>
          </ac:grpSpMkLst>
        </pc:grpChg>
        <pc:grpChg chg="add mod">
          <ac:chgData name="Futura Texas" userId="28a19e1200e037bf" providerId="LiveId" clId="{8BD1485B-FA59-409C-82B5-0C6B08378D18}" dt="2025-09-09T18:01:28.418" v="555"/>
          <ac:grpSpMkLst>
            <pc:docMk/>
            <pc:sldMk cId="0" sldId="263"/>
            <ac:grpSpMk id="25" creationId="{588C890C-B4E2-84F4-D04A-0FFB6E360865}"/>
          </ac:grpSpMkLst>
        </pc:grpChg>
      </pc:sldChg>
      <pc:sldChg chg="addSp delSp modSp mod">
        <pc:chgData name="Futura Texas" userId="28a19e1200e037bf" providerId="LiveId" clId="{8BD1485B-FA59-409C-82B5-0C6B08378D18}" dt="2025-09-09T17:55:31.456" v="389" actId="1076"/>
        <pc:sldMkLst>
          <pc:docMk/>
          <pc:sldMk cId="0" sldId="264"/>
        </pc:sldMkLst>
        <pc:spChg chg="mod">
          <ac:chgData name="Futura Texas" userId="28a19e1200e037bf" providerId="LiveId" clId="{8BD1485B-FA59-409C-82B5-0C6B08378D18}" dt="2025-09-09T17:47:03.439" v="131" actId="20577"/>
          <ac:spMkLst>
            <pc:docMk/>
            <pc:sldMk cId="0" sldId="264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55:27.128" v="387" actId="478"/>
          <ac:spMkLst>
            <pc:docMk/>
            <pc:sldMk cId="0" sldId="264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6:49.905" v="124" actId="1076"/>
          <ac:spMkLst>
            <pc:docMk/>
            <pc:sldMk cId="0" sldId="264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6:23.282" v="118"/>
          <ac:spMkLst>
            <pc:docMk/>
            <pc:sldMk cId="0" sldId="264"/>
            <ac:spMk id="27" creationId="{04460F2E-386E-FA45-2788-A3E553D85200}"/>
          </ac:spMkLst>
        </pc:spChg>
        <pc:spChg chg="mod">
          <ac:chgData name="Futura Texas" userId="28a19e1200e037bf" providerId="LiveId" clId="{8BD1485B-FA59-409C-82B5-0C6B08378D18}" dt="2025-09-09T17:46:30.028" v="121"/>
          <ac:spMkLst>
            <pc:docMk/>
            <pc:sldMk cId="0" sldId="264"/>
            <ac:spMk id="29" creationId="{67B70014-87BD-5648-050B-5A5B48E3C548}"/>
          </ac:spMkLst>
        </pc:spChg>
        <pc:spChg chg="add mod">
          <ac:chgData name="Futura Texas" userId="28a19e1200e037bf" providerId="LiveId" clId="{8BD1485B-FA59-409C-82B5-0C6B08378D18}" dt="2025-09-09T17:55:27.390" v="388"/>
          <ac:spMkLst>
            <pc:docMk/>
            <pc:sldMk cId="0" sldId="264"/>
            <ac:spMk id="30" creationId="{14AB6F96-7BEA-3CDA-B290-4F72F415E306}"/>
          </ac:spMkLst>
        </pc:spChg>
        <pc:grpChg chg="mod">
          <ac:chgData name="Futura Texas" userId="28a19e1200e037bf" providerId="LiveId" clId="{8BD1485B-FA59-409C-82B5-0C6B08378D18}" dt="2025-09-09T17:55:31.456" v="389" actId="1076"/>
          <ac:grpSpMkLst>
            <pc:docMk/>
            <pc:sldMk cId="0" sldId="264"/>
            <ac:grpSpMk id="7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6:23.066" v="117" actId="478"/>
          <ac:grpSpMkLst>
            <pc:docMk/>
            <pc:sldMk cId="0" sldId="264"/>
            <ac:grpSpMk id="14" creationId="{00000000-0000-0000-0000-000000000000}"/>
          </ac:grpSpMkLst>
        </pc:grpChg>
        <pc:grpChg chg="add del mod">
          <ac:chgData name="Futura Texas" userId="28a19e1200e037bf" providerId="LiveId" clId="{8BD1485B-FA59-409C-82B5-0C6B08378D18}" dt="2025-09-09T17:46:26.832" v="120" actId="478"/>
          <ac:grpSpMkLst>
            <pc:docMk/>
            <pc:sldMk cId="0" sldId="264"/>
            <ac:grpSpMk id="26" creationId="{9BDE1F33-BEC5-05BD-4CF1-29CD7A974944}"/>
          </ac:grpSpMkLst>
        </pc:grpChg>
        <pc:grpChg chg="add mod">
          <ac:chgData name="Futura Texas" userId="28a19e1200e037bf" providerId="LiveId" clId="{8BD1485B-FA59-409C-82B5-0C6B08378D18}" dt="2025-09-09T17:46:30.028" v="121"/>
          <ac:grpSpMkLst>
            <pc:docMk/>
            <pc:sldMk cId="0" sldId="264"/>
            <ac:grpSpMk id="28" creationId="{F456349B-B103-9A95-FAF4-E855CEB72BC2}"/>
          </ac:grpSpMkLst>
        </pc:grpChg>
      </pc:sldChg>
      <pc:sldChg chg="addSp delSp modSp mod">
        <pc:chgData name="Futura Texas" userId="28a19e1200e037bf" providerId="LiveId" clId="{8BD1485B-FA59-409C-82B5-0C6B08378D18}" dt="2025-09-09T18:59:17.869" v="2242" actId="20577"/>
        <pc:sldMkLst>
          <pc:docMk/>
          <pc:sldMk cId="0" sldId="265"/>
        </pc:sldMkLst>
        <pc:spChg chg="mod">
          <ac:chgData name="Futura Texas" userId="28a19e1200e037bf" providerId="LiveId" clId="{8BD1485B-FA59-409C-82B5-0C6B08378D18}" dt="2025-09-09T17:47:09.416" v="133" actId="20577"/>
          <ac:spMkLst>
            <pc:docMk/>
            <pc:sldMk cId="0" sldId="265"/>
            <ac:spMk id="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7:42.139" v="142" actId="1076"/>
          <ac:spMkLst>
            <pc:docMk/>
            <pc:sldMk cId="0" sldId="265"/>
            <ac:spMk id="1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8:46.787" v="177" actId="14100"/>
          <ac:spMkLst>
            <pc:docMk/>
            <pc:sldMk cId="0" sldId="265"/>
            <ac:spMk id="1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8:49.863" v="178" actId="14100"/>
          <ac:spMkLst>
            <pc:docMk/>
            <pc:sldMk cId="0" sldId="265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8:42.387" v="176" actId="14100"/>
          <ac:spMkLst>
            <pc:docMk/>
            <pc:sldMk cId="0" sldId="265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9:17.869" v="2242" actId="20577"/>
          <ac:spMkLst>
            <pc:docMk/>
            <pc:sldMk cId="0" sldId="265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48:12.364" v="144"/>
          <ac:spMkLst>
            <pc:docMk/>
            <pc:sldMk cId="0" sldId="265"/>
            <ac:spMk id="24" creationId="{8D27B255-A7E6-E9C1-1C8D-E13E5979F579}"/>
          </ac:spMkLst>
        </pc:spChg>
        <pc:grpChg chg="mod">
          <ac:chgData name="Futura Texas" userId="28a19e1200e037bf" providerId="LiveId" clId="{8BD1485B-FA59-409C-82B5-0C6B08378D18}" dt="2025-09-09T17:47:26.682" v="138" actId="1076"/>
          <ac:grpSpMkLst>
            <pc:docMk/>
            <pc:sldMk cId="0" sldId="265"/>
            <ac:grpSpMk id="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48:11.242" v="143" actId="478"/>
          <ac:grpSpMkLst>
            <pc:docMk/>
            <pc:sldMk cId="0" sldId="265"/>
            <ac:grpSpMk id="10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7:48:13.926" v="145" actId="1076"/>
          <ac:grpSpMkLst>
            <pc:docMk/>
            <pc:sldMk cId="0" sldId="265"/>
            <ac:grpSpMk id="23" creationId="{A21583D8-D608-FB64-3420-A961B75392A5}"/>
          </ac:grpSpMkLst>
        </pc:grpChg>
      </pc:sldChg>
      <pc:sldChg chg="addSp delSp modSp mod">
        <pc:chgData name="Futura Texas" userId="28a19e1200e037bf" providerId="LiveId" clId="{8BD1485B-FA59-409C-82B5-0C6B08378D18}" dt="2025-09-09T18:59:29.660" v="2252" actId="20577"/>
        <pc:sldMkLst>
          <pc:docMk/>
          <pc:sldMk cId="0" sldId="266"/>
        </pc:sldMkLst>
        <pc:spChg chg="mod">
          <ac:chgData name="Futura Texas" userId="28a19e1200e037bf" providerId="LiveId" clId="{8BD1485B-FA59-409C-82B5-0C6B08378D18}" dt="2025-09-09T17:50:25.004" v="200" actId="20577"/>
          <ac:spMkLst>
            <pc:docMk/>
            <pc:sldMk cId="0" sldId="266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51:25.297" v="256" actId="478"/>
          <ac:spMkLst>
            <pc:docMk/>
            <pc:sldMk cId="0" sldId="266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1:04.036" v="249" actId="14100"/>
          <ac:spMkLst>
            <pc:docMk/>
            <pc:sldMk cId="0" sldId="266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1:07.093" v="250" actId="14100"/>
          <ac:spMkLst>
            <pc:docMk/>
            <pc:sldMk cId="0" sldId="266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0:52.918" v="231" actId="14100"/>
          <ac:spMkLst>
            <pc:docMk/>
            <pc:sldMk cId="0" sldId="266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9:29.660" v="2252" actId="20577"/>
          <ac:spMkLst>
            <pc:docMk/>
            <pc:sldMk cId="0" sldId="266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1:11.698" v="251" actId="1076"/>
          <ac:spMkLst>
            <pc:docMk/>
            <pc:sldMk cId="0" sldId="266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0:27.557" v="202"/>
          <ac:spMkLst>
            <pc:docMk/>
            <pc:sldMk cId="0" sldId="266"/>
            <ac:spMk id="27" creationId="{1D1E56EF-7454-9896-8114-D2696177A90B}"/>
          </ac:spMkLst>
        </pc:spChg>
        <pc:spChg chg="add mod">
          <ac:chgData name="Futura Texas" userId="28a19e1200e037bf" providerId="LiveId" clId="{8BD1485B-FA59-409C-82B5-0C6B08378D18}" dt="2025-09-09T17:51:33.462" v="258" actId="1076"/>
          <ac:spMkLst>
            <pc:docMk/>
            <pc:sldMk cId="0" sldId="266"/>
            <ac:spMk id="28" creationId="{88E40D33-91CF-778A-27A8-9A022E33849F}"/>
          </ac:spMkLst>
        </pc:spChg>
        <pc:grpChg chg="mod">
          <ac:chgData name="Futura Texas" userId="28a19e1200e037bf" providerId="LiveId" clId="{8BD1485B-FA59-409C-82B5-0C6B08378D18}" dt="2025-09-09T17:51:36.304" v="259" actId="1076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7:50:26.819" v="201" actId="478"/>
          <ac:grpSpMkLst>
            <pc:docMk/>
            <pc:sldMk cId="0" sldId="266"/>
            <ac:grpSpMk id="14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7:50:27.557" v="202"/>
          <ac:grpSpMkLst>
            <pc:docMk/>
            <pc:sldMk cId="0" sldId="266"/>
            <ac:grpSpMk id="26" creationId="{9EAA5BB3-67FC-CA9E-EF65-E22B0B5A5228}"/>
          </ac:grpSpMkLst>
        </pc:grpChg>
      </pc:sldChg>
      <pc:sldChg chg="modSp del mod">
        <pc:chgData name="Futura Texas" userId="28a19e1200e037bf" providerId="LiveId" clId="{8BD1485B-FA59-409C-82B5-0C6B08378D18}" dt="2025-09-09T17:50:31.638" v="203" actId="2696"/>
        <pc:sldMkLst>
          <pc:docMk/>
          <pc:sldMk cId="0" sldId="267"/>
        </pc:sldMkLst>
        <pc:grpChg chg="mod">
          <ac:chgData name="Futura Texas" userId="28a19e1200e037bf" providerId="LiveId" clId="{8BD1485B-FA59-409C-82B5-0C6B08378D18}" dt="2025-09-09T17:49:18.040" v="180" actId="1076"/>
          <ac:grpSpMkLst>
            <pc:docMk/>
            <pc:sldMk cId="0" sldId="267"/>
            <ac:grpSpMk id="5" creationId="{00000000-0000-0000-0000-000000000000}"/>
          </ac:grpSpMkLst>
        </pc:grpChg>
      </pc:sldChg>
      <pc:sldChg chg="addSp delSp modSp del mod">
        <pc:chgData name="Futura Texas" userId="28a19e1200e037bf" providerId="LiveId" clId="{8BD1485B-FA59-409C-82B5-0C6B08378D18}" dt="2025-09-09T17:50:34.743" v="204" actId="2696"/>
        <pc:sldMkLst>
          <pc:docMk/>
          <pc:sldMk cId="0" sldId="268"/>
        </pc:sldMkLst>
        <pc:spChg chg="del">
          <ac:chgData name="Futura Texas" userId="28a19e1200e037bf" providerId="LiveId" clId="{8BD1485B-FA59-409C-82B5-0C6B08378D18}" dt="2025-09-09T17:49:23.503" v="181" actId="478"/>
          <ac:spMkLst>
            <pc:docMk/>
            <pc:sldMk cId="0" sldId="268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9:25.115" v="182" actId="478"/>
          <ac:spMkLst>
            <pc:docMk/>
            <pc:sldMk cId="0" sldId="268"/>
            <ac:spMk id="20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9:37.579" v="189" actId="478"/>
          <ac:spMkLst>
            <pc:docMk/>
            <pc:sldMk cId="0" sldId="268"/>
            <ac:spMk id="21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9:35.923" v="188" actId="478"/>
          <ac:spMkLst>
            <pc:docMk/>
            <pc:sldMk cId="0" sldId="268"/>
            <ac:spMk id="22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7:49:33.020" v="186" actId="478"/>
          <ac:spMkLst>
            <pc:docMk/>
            <pc:sldMk cId="0" sldId="268"/>
            <ac:spMk id="2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49:34.550" v="187" actId="478"/>
          <ac:spMkLst>
            <pc:docMk/>
            <pc:sldMk cId="0" sldId="268"/>
            <ac:spMk id="24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7:49:38.889" v="190"/>
          <ac:spMkLst>
            <pc:docMk/>
            <pc:sldMk cId="0" sldId="268"/>
            <ac:spMk id="26" creationId="{0495E63B-2629-8DEE-8212-252E829180A2}"/>
          </ac:spMkLst>
        </pc:spChg>
        <pc:spChg chg="add mod">
          <ac:chgData name="Futura Texas" userId="28a19e1200e037bf" providerId="LiveId" clId="{8BD1485B-FA59-409C-82B5-0C6B08378D18}" dt="2025-09-09T17:49:38.889" v="190"/>
          <ac:spMkLst>
            <pc:docMk/>
            <pc:sldMk cId="0" sldId="268"/>
            <ac:spMk id="27" creationId="{070C3E55-B443-E88F-0C25-816D5DF89B1A}"/>
          </ac:spMkLst>
        </pc:spChg>
        <pc:spChg chg="add mod">
          <ac:chgData name="Futura Texas" userId="28a19e1200e037bf" providerId="LiveId" clId="{8BD1485B-FA59-409C-82B5-0C6B08378D18}" dt="2025-09-09T17:49:38.889" v="190"/>
          <ac:spMkLst>
            <pc:docMk/>
            <pc:sldMk cId="0" sldId="268"/>
            <ac:spMk id="28" creationId="{8BF4303A-90B0-BC44-56EC-05503192AA67}"/>
          </ac:spMkLst>
        </pc:spChg>
        <pc:spChg chg="add mod">
          <ac:chgData name="Futura Texas" userId="28a19e1200e037bf" providerId="LiveId" clId="{8BD1485B-FA59-409C-82B5-0C6B08378D18}" dt="2025-09-09T17:49:38.889" v="190"/>
          <ac:spMkLst>
            <pc:docMk/>
            <pc:sldMk cId="0" sldId="268"/>
            <ac:spMk id="29" creationId="{08EE8BF4-B9AB-1045-4C82-C29E9A0A028C}"/>
          </ac:spMkLst>
        </pc:spChg>
        <pc:spChg chg="add mod ord">
          <ac:chgData name="Futura Texas" userId="28a19e1200e037bf" providerId="LiveId" clId="{8BD1485B-FA59-409C-82B5-0C6B08378D18}" dt="2025-09-09T17:49:55.768" v="196" actId="171"/>
          <ac:spMkLst>
            <pc:docMk/>
            <pc:sldMk cId="0" sldId="268"/>
            <ac:spMk id="30" creationId="{7246576E-9EF4-50F5-65EC-7A42B0D7D00E}"/>
          </ac:spMkLst>
        </pc:spChg>
        <pc:grpChg chg="add del">
          <ac:chgData name="Futura Texas" userId="28a19e1200e037bf" providerId="LiveId" clId="{8BD1485B-FA59-409C-82B5-0C6B08378D18}" dt="2025-09-09T17:49:30.868" v="185" actId="478"/>
          <ac:grpSpMkLst>
            <pc:docMk/>
            <pc:sldMk cId="0" sldId="268"/>
            <ac:grpSpMk id="5" creationId="{00000000-0000-0000-0000-000000000000}"/>
          </ac:grpSpMkLst>
        </pc:grpChg>
      </pc:sldChg>
      <pc:sldChg chg="addSp delSp modSp mod">
        <pc:chgData name="Futura Texas" userId="28a19e1200e037bf" providerId="LiveId" clId="{8BD1485B-FA59-409C-82B5-0C6B08378D18}" dt="2025-09-09T18:01:43.911" v="558"/>
        <pc:sldMkLst>
          <pc:docMk/>
          <pc:sldMk cId="0" sldId="269"/>
        </pc:sldMkLst>
        <pc:spChg chg="mod">
          <ac:chgData name="Futura Texas" userId="28a19e1200e037bf" providerId="LiveId" clId="{8BD1485B-FA59-409C-82B5-0C6B08378D18}" dt="2025-09-09T17:53:35.458" v="291" actId="20577"/>
          <ac:spMkLst>
            <pc:docMk/>
            <pc:sldMk cId="0" sldId="269"/>
            <ac:spMk id="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4:13.725" v="312" actId="20577"/>
          <ac:spMkLst>
            <pc:docMk/>
            <pc:sldMk cId="0" sldId="269"/>
            <ac:spMk id="1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03.083" v="395" actId="20577"/>
          <ac:spMkLst>
            <pc:docMk/>
            <pc:sldMk cId="0" sldId="269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06.556" v="399" actId="20577"/>
          <ac:spMkLst>
            <pc:docMk/>
            <pc:sldMk cId="0" sldId="269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09.614" v="404" actId="20577"/>
          <ac:spMkLst>
            <pc:docMk/>
            <pc:sldMk cId="0" sldId="269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13.022" v="409" actId="20577"/>
          <ac:spMkLst>
            <pc:docMk/>
            <pc:sldMk cId="0" sldId="269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1:43.911" v="558"/>
          <ac:spMkLst>
            <pc:docMk/>
            <pc:sldMk cId="0" sldId="269"/>
            <ac:spMk id="24" creationId="{147F5237-FB98-6D8B-943E-47FF4BBE19CE}"/>
          </ac:spMkLst>
        </pc:spChg>
        <pc:grpChg chg="del">
          <ac:chgData name="Futura Texas" userId="28a19e1200e037bf" providerId="LiveId" clId="{8BD1485B-FA59-409C-82B5-0C6B08378D18}" dt="2025-09-09T18:01:43.702" v="557" actId="478"/>
          <ac:grpSpMkLst>
            <pc:docMk/>
            <pc:sldMk cId="0" sldId="269"/>
            <ac:grpSpMk id="11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1:43.911" v="558"/>
          <ac:grpSpMkLst>
            <pc:docMk/>
            <pc:sldMk cId="0" sldId="269"/>
            <ac:grpSpMk id="23" creationId="{9975E98A-7F31-2F95-FA93-4C531D7B6078}"/>
          </ac:grpSpMkLst>
        </pc:grpChg>
      </pc:sldChg>
      <pc:sldChg chg="addSp delSp modSp mod">
        <pc:chgData name="Futura Texas" userId="28a19e1200e037bf" providerId="LiveId" clId="{8BD1485B-FA59-409C-82B5-0C6B08378D18}" dt="2025-09-09T18:01:46.477" v="560"/>
        <pc:sldMkLst>
          <pc:docMk/>
          <pc:sldMk cId="0" sldId="270"/>
        </pc:sldMkLst>
        <pc:spChg chg="mod">
          <ac:chgData name="Futura Texas" userId="28a19e1200e037bf" providerId="LiveId" clId="{8BD1485B-FA59-409C-82B5-0C6B08378D18}" dt="2025-09-09T17:53:32.040" v="288" actId="20577"/>
          <ac:spMkLst>
            <pc:docMk/>
            <pc:sldMk cId="0" sldId="270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53:19.994" v="281" actId="478"/>
          <ac:spMkLst>
            <pc:docMk/>
            <pc:sldMk cId="0" sldId="270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18.549" v="415" actId="20577"/>
          <ac:spMkLst>
            <pc:docMk/>
            <pc:sldMk cId="0" sldId="270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23.242" v="419" actId="20577"/>
          <ac:spMkLst>
            <pc:docMk/>
            <pc:sldMk cId="0" sldId="270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26.391" v="424" actId="20577"/>
          <ac:spMkLst>
            <pc:docMk/>
            <pc:sldMk cId="0" sldId="270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6:29.647" v="429" actId="20577"/>
          <ac:spMkLst>
            <pc:docMk/>
            <pc:sldMk cId="0" sldId="270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3:20.231" v="282"/>
          <ac:spMkLst>
            <pc:docMk/>
            <pc:sldMk cId="0" sldId="270"/>
            <ac:spMk id="27" creationId="{5EF10042-41A4-D37A-3246-06BA6DC3F3E0}"/>
          </ac:spMkLst>
        </pc:spChg>
        <pc:spChg chg="add mod">
          <ac:chgData name="Futura Texas" userId="28a19e1200e037bf" providerId="LiveId" clId="{8BD1485B-FA59-409C-82B5-0C6B08378D18}" dt="2025-09-09T17:53:26.903" v="284"/>
          <ac:spMkLst>
            <pc:docMk/>
            <pc:sldMk cId="0" sldId="270"/>
            <ac:spMk id="28" creationId="{D6ECD544-D9DB-BAFE-9F91-E237B90FCF66}"/>
          </ac:spMkLst>
        </pc:spChg>
        <pc:spChg chg="mod">
          <ac:chgData name="Futura Texas" userId="28a19e1200e037bf" providerId="LiveId" clId="{8BD1485B-FA59-409C-82B5-0C6B08378D18}" dt="2025-09-09T18:01:46.477" v="560"/>
          <ac:spMkLst>
            <pc:docMk/>
            <pc:sldMk cId="0" sldId="270"/>
            <ac:spMk id="30" creationId="{7666C46A-4F51-F3FC-E664-39FA580341DB}"/>
          </ac:spMkLst>
        </pc:spChg>
        <pc:grpChg chg="del">
          <ac:chgData name="Futura Texas" userId="28a19e1200e037bf" providerId="LiveId" clId="{8BD1485B-FA59-409C-82B5-0C6B08378D18}" dt="2025-09-09T18:01:46.225" v="559" actId="478"/>
          <ac:grpSpMkLst>
            <pc:docMk/>
            <pc:sldMk cId="0" sldId="270"/>
            <ac:grpSpMk id="15" creationId="{00000000-0000-0000-0000-000000000000}"/>
          </ac:grpSpMkLst>
        </pc:grpChg>
        <pc:grpChg chg="add del mod">
          <ac:chgData name="Futura Texas" userId="28a19e1200e037bf" providerId="LiveId" clId="{8BD1485B-FA59-409C-82B5-0C6B08378D18}" dt="2025-09-09T17:53:21.945" v="283" actId="478"/>
          <ac:grpSpMkLst>
            <pc:docMk/>
            <pc:sldMk cId="0" sldId="270"/>
            <ac:grpSpMk id="26" creationId="{6EFE9235-B522-B4AA-7C6A-950A2A786674}"/>
          </ac:grpSpMkLst>
        </pc:grpChg>
        <pc:grpChg chg="add mod">
          <ac:chgData name="Futura Texas" userId="28a19e1200e037bf" providerId="LiveId" clId="{8BD1485B-FA59-409C-82B5-0C6B08378D18}" dt="2025-09-09T18:01:46.477" v="560"/>
          <ac:grpSpMkLst>
            <pc:docMk/>
            <pc:sldMk cId="0" sldId="270"/>
            <ac:grpSpMk id="29" creationId="{0FFB3F7E-7CBE-9B8F-B916-7F09F6C06FF2}"/>
          </ac:grpSpMkLst>
        </pc:grpChg>
      </pc:sldChg>
      <pc:sldChg chg="addSp delSp modSp mod">
        <pc:chgData name="Futura Texas" userId="28a19e1200e037bf" providerId="LiveId" clId="{8BD1485B-FA59-409C-82B5-0C6B08378D18}" dt="2025-09-09T18:01:50.062" v="562"/>
        <pc:sldMkLst>
          <pc:docMk/>
          <pc:sldMk cId="0" sldId="271"/>
        </pc:sldMkLst>
        <pc:spChg chg="mod">
          <ac:chgData name="Futura Texas" userId="28a19e1200e037bf" providerId="LiveId" clId="{8BD1485B-FA59-409C-82B5-0C6B08378D18}" dt="2025-09-09T17:57:45.234" v="491" actId="20577"/>
          <ac:spMkLst>
            <pc:docMk/>
            <pc:sldMk cId="0" sldId="271"/>
            <ac:spMk id="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7:29.258" v="483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7:58.016" v="501" actId="20577"/>
          <ac:spMkLst>
            <pc:docMk/>
            <pc:sldMk cId="0" sldId="271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01.321" v="506" actId="20577"/>
          <ac:spMkLst>
            <pc:docMk/>
            <pc:sldMk cId="0" sldId="271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04.448" v="511" actId="20577"/>
          <ac:spMkLst>
            <pc:docMk/>
            <pc:sldMk cId="0" sldId="271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7:54.857" v="497" actId="20577"/>
          <ac:spMkLst>
            <pc:docMk/>
            <pc:sldMk cId="0" sldId="271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1:50.062" v="562"/>
          <ac:spMkLst>
            <pc:docMk/>
            <pc:sldMk cId="0" sldId="271"/>
            <ac:spMk id="26" creationId="{51458095-B95B-74AC-1574-5FBB44FFEB23}"/>
          </ac:spMkLst>
        </pc:spChg>
        <pc:grpChg chg="del">
          <ac:chgData name="Futura Texas" userId="28a19e1200e037bf" providerId="LiveId" clId="{8BD1485B-FA59-409C-82B5-0C6B08378D18}" dt="2025-09-09T18:00:17.560" v="541" actId="478"/>
          <ac:grpSpMkLst>
            <pc:docMk/>
            <pc:sldMk cId="0" sldId="271"/>
            <ac:grpSpMk id="11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1:50.062" v="562"/>
          <ac:grpSpMkLst>
            <pc:docMk/>
            <pc:sldMk cId="0" sldId="271"/>
            <ac:grpSpMk id="25" creationId="{A9626E26-DCAB-B719-2E87-EA9697F742DE}"/>
          </ac:grpSpMkLst>
        </pc:grpChg>
        <pc:picChg chg="add del mod">
          <ac:chgData name="Futura Texas" userId="28a19e1200e037bf" providerId="LiveId" clId="{8BD1485B-FA59-409C-82B5-0C6B08378D18}" dt="2025-09-09T18:01:49.807" v="561" actId="478"/>
          <ac:picMkLst>
            <pc:docMk/>
            <pc:sldMk cId="0" sldId="271"/>
            <ac:picMk id="24" creationId="{6F40DC68-641A-7C0D-7F13-C5B6FD0DF315}"/>
          </ac:picMkLst>
        </pc:picChg>
      </pc:sldChg>
      <pc:sldChg chg="addSp delSp modSp mod">
        <pc:chgData name="Futura Texas" userId="28a19e1200e037bf" providerId="LiveId" clId="{8BD1485B-FA59-409C-82B5-0C6B08378D18}" dt="2025-09-09T18:01:54" v="564"/>
        <pc:sldMkLst>
          <pc:docMk/>
          <pc:sldMk cId="0" sldId="272"/>
        </pc:sldMkLst>
        <pc:spChg chg="mod">
          <ac:chgData name="Futura Texas" userId="28a19e1200e037bf" providerId="LiveId" clId="{8BD1485B-FA59-409C-82B5-0C6B08378D18}" dt="2025-09-09T17:57:42.307" v="489" actId="20577"/>
          <ac:spMkLst>
            <pc:docMk/>
            <pc:sldMk cId="0" sldId="272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7:57:36.362" v="484" actId="478"/>
          <ac:spMkLst>
            <pc:docMk/>
            <pc:sldMk cId="0" sldId="272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43.673" v="539" actId="1076"/>
          <ac:spMkLst>
            <pc:docMk/>
            <pc:sldMk cId="0" sldId="272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09.012" v="517" actId="20577"/>
          <ac:spMkLst>
            <pc:docMk/>
            <pc:sldMk cId="0" sldId="272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11.582" v="521" actId="20577"/>
          <ac:spMkLst>
            <pc:docMk/>
            <pc:sldMk cId="0" sldId="272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15.017" v="526" actId="20577"/>
          <ac:spMkLst>
            <pc:docMk/>
            <pc:sldMk cId="0" sldId="272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18.154" v="531" actId="20577"/>
          <ac:spMkLst>
            <pc:docMk/>
            <pc:sldMk cId="0" sldId="272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7:58:46.780" v="540" actId="1076"/>
          <ac:spMkLst>
            <pc:docMk/>
            <pc:sldMk cId="0" sldId="272"/>
            <ac:spMk id="25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7:57:36.603" v="485"/>
          <ac:spMkLst>
            <pc:docMk/>
            <pc:sldMk cId="0" sldId="272"/>
            <ac:spMk id="26" creationId="{8356F9CE-1036-C052-3AE3-A4DBC94BB1BB}"/>
          </ac:spMkLst>
        </pc:spChg>
        <pc:spChg chg="mod">
          <ac:chgData name="Futura Texas" userId="28a19e1200e037bf" providerId="LiveId" clId="{8BD1485B-FA59-409C-82B5-0C6B08378D18}" dt="2025-09-09T18:01:54" v="564"/>
          <ac:spMkLst>
            <pc:docMk/>
            <pc:sldMk cId="0" sldId="272"/>
            <ac:spMk id="28" creationId="{F56A2920-45B1-E2AE-2B44-D1B14FF99FBA}"/>
          </ac:spMkLst>
        </pc:spChg>
        <pc:grpChg chg="mod">
          <ac:chgData name="Futura Texas" userId="28a19e1200e037bf" providerId="LiveId" clId="{8BD1485B-FA59-409C-82B5-0C6B08378D18}" dt="2025-09-09T17:58:27.306" v="535" actId="1076"/>
          <ac:grpSpMkLst>
            <pc:docMk/>
            <pc:sldMk cId="0" sldId="272"/>
            <ac:grpSpMk id="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8:01:53.825" v="563" actId="478"/>
          <ac:grpSpMkLst>
            <pc:docMk/>
            <pc:sldMk cId="0" sldId="272"/>
            <ac:grpSpMk id="15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1:54" v="564"/>
          <ac:grpSpMkLst>
            <pc:docMk/>
            <pc:sldMk cId="0" sldId="272"/>
            <ac:grpSpMk id="27" creationId="{A5DEB6AA-30F9-E245-87FD-185797FD29AD}"/>
          </ac:grpSpMkLst>
        </pc:grpChg>
      </pc:sldChg>
      <pc:sldChg chg="addSp delSp modSp mod">
        <pc:chgData name="Futura Texas" userId="28a19e1200e037bf" providerId="LiveId" clId="{8BD1485B-FA59-409C-82B5-0C6B08378D18}" dt="2025-09-09T18:03:56.004" v="675"/>
        <pc:sldMkLst>
          <pc:docMk/>
          <pc:sldMk cId="0" sldId="273"/>
        </pc:sldMkLst>
        <pc:spChg chg="mod">
          <ac:chgData name="Futura Texas" userId="28a19e1200e037bf" providerId="LiveId" clId="{8BD1485B-FA59-409C-82B5-0C6B08378D18}" dt="2025-09-09T18:02:12.292" v="568" actId="20577"/>
          <ac:spMkLst>
            <pc:docMk/>
            <pc:sldMk cId="0" sldId="273"/>
            <ac:spMk id="9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03:54.529" v="674" actId="21"/>
          <ac:spMkLst>
            <pc:docMk/>
            <pc:sldMk cId="0" sldId="273"/>
            <ac:spMk id="1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33.656" v="669" actId="14100"/>
          <ac:spMkLst>
            <pc:docMk/>
            <pc:sldMk cId="0" sldId="273"/>
            <ac:spMk id="1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37.141" v="670" actId="14100"/>
          <ac:spMkLst>
            <pc:docMk/>
            <pc:sldMk cId="0" sldId="273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21.982" v="655" actId="20577"/>
          <ac:spMkLst>
            <pc:docMk/>
            <pc:sldMk cId="0" sldId="273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23.195" v="656" actId="20577"/>
          <ac:spMkLst>
            <pc:docMk/>
            <pc:sldMk cId="0" sldId="273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45.263" v="672" actId="1076"/>
          <ac:spMkLst>
            <pc:docMk/>
            <pc:sldMk cId="0" sldId="273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3:48.108" v="673" actId="1076"/>
          <ac:spMkLst>
            <pc:docMk/>
            <pc:sldMk cId="0" sldId="273"/>
            <ac:spMk id="20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03:56.004" v="675"/>
          <ac:spMkLst>
            <pc:docMk/>
            <pc:sldMk cId="0" sldId="273"/>
            <ac:spMk id="23" creationId="{00000000-0000-0000-0000-000000000000}"/>
          </ac:spMkLst>
        </pc:spChg>
      </pc:sldChg>
      <pc:sldChg chg="addSp delSp modSp mod">
        <pc:chgData name="Futura Texas" userId="28a19e1200e037bf" providerId="LiveId" clId="{8BD1485B-FA59-409C-82B5-0C6B08378D18}" dt="2025-09-09T18:04:45.917" v="691"/>
        <pc:sldMkLst>
          <pc:docMk/>
          <pc:sldMk cId="0" sldId="274"/>
        </pc:sldMkLst>
        <pc:spChg chg="mod">
          <ac:chgData name="Futura Texas" userId="28a19e1200e037bf" providerId="LiveId" clId="{8BD1485B-FA59-409C-82B5-0C6B08378D18}" dt="2025-09-09T18:02:17.583" v="574" actId="20577"/>
          <ac:spMkLst>
            <pc:docMk/>
            <pc:sldMk cId="0" sldId="274"/>
            <ac:spMk id="1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03:59.346" v="676" actId="478"/>
          <ac:spMkLst>
            <pc:docMk/>
            <pc:sldMk cId="0" sldId="274"/>
            <ac:spMk id="1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04:08.295" v="678" actId="478"/>
          <ac:spMkLst>
            <pc:docMk/>
            <pc:sldMk cId="0" sldId="274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04:09.209" v="679" actId="478"/>
          <ac:spMkLst>
            <pc:docMk/>
            <pc:sldMk cId="0" sldId="274"/>
            <ac:spMk id="20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03:59.595" v="677"/>
          <ac:spMkLst>
            <pc:docMk/>
            <pc:sldMk cId="0" sldId="274"/>
            <ac:spMk id="26" creationId="{CEF2EC92-0303-D109-B879-1A00D5E5C2C5}"/>
          </ac:spMkLst>
        </pc:spChg>
        <pc:spChg chg="add mod ord">
          <ac:chgData name="Futura Texas" userId="28a19e1200e037bf" providerId="LiveId" clId="{8BD1485B-FA59-409C-82B5-0C6B08378D18}" dt="2025-09-09T18:04:14.247" v="684" actId="171"/>
          <ac:spMkLst>
            <pc:docMk/>
            <pc:sldMk cId="0" sldId="274"/>
            <ac:spMk id="27" creationId="{812A1094-A738-4E6B-9514-7A43BCC6B8F6}"/>
          </ac:spMkLst>
        </pc:spChg>
        <pc:spChg chg="add mod ord">
          <ac:chgData name="Futura Texas" userId="28a19e1200e037bf" providerId="LiveId" clId="{8BD1485B-FA59-409C-82B5-0C6B08378D18}" dt="2025-09-09T18:04:20.644" v="687" actId="171"/>
          <ac:spMkLst>
            <pc:docMk/>
            <pc:sldMk cId="0" sldId="274"/>
            <ac:spMk id="28" creationId="{A17458FA-51A9-2E72-E1D6-0A03C0B3906E}"/>
          </ac:spMkLst>
        </pc:spChg>
        <pc:spChg chg="add mod">
          <ac:chgData name="Futura Texas" userId="28a19e1200e037bf" providerId="LiveId" clId="{8BD1485B-FA59-409C-82B5-0C6B08378D18}" dt="2025-09-09T18:04:25.958" v="688"/>
          <ac:spMkLst>
            <pc:docMk/>
            <pc:sldMk cId="0" sldId="274"/>
            <ac:spMk id="29" creationId="{99FC6924-1156-8981-2A36-E062C159B2C5}"/>
          </ac:spMkLst>
        </pc:spChg>
        <pc:spChg chg="add mod">
          <ac:chgData name="Futura Texas" userId="28a19e1200e037bf" providerId="LiveId" clId="{8BD1485B-FA59-409C-82B5-0C6B08378D18}" dt="2025-09-09T18:04:32.533" v="689"/>
          <ac:spMkLst>
            <pc:docMk/>
            <pc:sldMk cId="0" sldId="274"/>
            <ac:spMk id="30" creationId="{94D6773F-3983-EC69-7CED-4B18C254A060}"/>
          </ac:spMkLst>
        </pc:spChg>
        <pc:spChg chg="add mod">
          <ac:chgData name="Futura Texas" userId="28a19e1200e037bf" providerId="LiveId" clId="{8BD1485B-FA59-409C-82B5-0C6B08378D18}" dt="2025-09-09T18:04:39.486" v="690"/>
          <ac:spMkLst>
            <pc:docMk/>
            <pc:sldMk cId="0" sldId="274"/>
            <ac:spMk id="31" creationId="{F88FEE60-7B48-B9F5-8163-06DD62EBE208}"/>
          </ac:spMkLst>
        </pc:spChg>
        <pc:spChg chg="add mod">
          <ac:chgData name="Futura Texas" userId="28a19e1200e037bf" providerId="LiveId" clId="{8BD1485B-FA59-409C-82B5-0C6B08378D18}" dt="2025-09-09T18:04:45.917" v="691"/>
          <ac:spMkLst>
            <pc:docMk/>
            <pc:sldMk cId="0" sldId="274"/>
            <ac:spMk id="32" creationId="{FFF34C72-5194-D594-B9D5-466C7671CBC8}"/>
          </ac:spMkLst>
        </pc:spChg>
      </pc:sldChg>
      <pc:sldChg chg="del">
        <pc:chgData name="Futura Texas" userId="28a19e1200e037bf" providerId="LiveId" clId="{8BD1485B-FA59-409C-82B5-0C6B08378D18}" dt="2025-09-09T17:51:48.456" v="260" actId="47"/>
        <pc:sldMkLst>
          <pc:docMk/>
          <pc:sldMk cId="0" sldId="275"/>
        </pc:sldMkLst>
      </pc:sldChg>
      <pc:sldChg chg="del">
        <pc:chgData name="Futura Texas" userId="28a19e1200e037bf" providerId="LiveId" clId="{8BD1485B-FA59-409C-82B5-0C6B08378D18}" dt="2025-09-09T17:51:49.604" v="261" actId="47"/>
        <pc:sldMkLst>
          <pc:docMk/>
          <pc:sldMk cId="0" sldId="276"/>
        </pc:sldMkLst>
      </pc:sldChg>
      <pc:sldChg chg="addSp delSp modSp mod">
        <pc:chgData name="Futura Texas" userId="28a19e1200e037bf" providerId="LiveId" clId="{8BD1485B-FA59-409C-82B5-0C6B08378D18}" dt="2025-09-09T19:49:21.524" v="2320" actId="20577"/>
        <pc:sldMkLst>
          <pc:docMk/>
          <pc:sldMk cId="0" sldId="277"/>
        </pc:sldMkLst>
        <pc:spChg chg="mod">
          <ac:chgData name="Futura Texas" userId="28a19e1200e037bf" providerId="LiveId" clId="{8BD1485B-FA59-409C-82B5-0C6B08378D18}" dt="2025-09-09T19:49:21.524" v="2320" actId="20577"/>
          <ac:spMkLst>
            <pc:docMk/>
            <pc:sldMk cId="0" sldId="277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19" v="714" actId="20577"/>
          <ac:spMkLst>
            <pc:docMk/>
            <pc:sldMk cId="0" sldId="277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08.268" v="712" actId="1076"/>
          <ac:spMkLst>
            <pc:docMk/>
            <pc:sldMk cId="0" sldId="277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12.329" v="713" actId="1076"/>
          <ac:spMkLst>
            <pc:docMk/>
            <pc:sldMk cId="0" sldId="277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5:32.920" v="701"/>
          <ac:spMkLst>
            <pc:docMk/>
            <pc:sldMk cId="0" sldId="277"/>
            <ac:spMk id="24" creationId="{2037D24D-F489-6BB5-0B48-62FF05A0FC95}"/>
          </ac:spMkLst>
        </pc:spChg>
        <pc:grpChg chg="del">
          <ac:chgData name="Futura Texas" userId="28a19e1200e037bf" providerId="LiveId" clId="{8BD1485B-FA59-409C-82B5-0C6B08378D18}" dt="2025-09-09T18:05:32.702" v="700" actId="478"/>
          <ac:grpSpMkLst>
            <pc:docMk/>
            <pc:sldMk cId="0" sldId="277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5:32.920" v="701"/>
          <ac:grpSpMkLst>
            <pc:docMk/>
            <pc:sldMk cId="0" sldId="277"/>
            <ac:grpSpMk id="23" creationId="{C8F550B8-C517-420E-6DC4-3DBC9115A9AA}"/>
          </ac:grpSpMkLst>
        </pc:grpChg>
      </pc:sldChg>
      <pc:sldChg chg="addSp delSp modSp mod">
        <pc:chgData name="Futura Texas" userId="28a19e1200e037bf" providerId="LiveId" clId="{8BD1485B-FA59-409C-82B5-0C6B08378D18}" dt="2025-09-09T18:06:21.192" v="715" actId="20577"/>
        <pc:sldMkLst>
          <pc:docMk/>
          <pc:sldMk cId="0" sldId="278"/>
        </pc:sldMkLst>
        <pc:spChg chg="del">
          <ac:chgData name="Futura Texas" userId="28a19e1200e037bf" providerId="LiveId" clId="{8BD1485B-FA59-409C-82B5-0C6B08378D18}" dt="2025-09-09T18:05:45.133" v="704" actId="478"/>
          <ac:spMkLst>
            <pc:docMk/>
            <pc:sldMk cId="0" sldId="278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21.192" v="715" actId="20577"/>
          <ac:spMkLst>
            <pc:docMk/>
            <pc:sldMk cId="0" sldId="278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5:55.885" v="708" actId="1076"/>
          <ac:spMkLst>
            <pc:docMk/>
            <pc:sldMk cId="0" sldId="278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02.006" v="710" actId="1076"/>
          <ac:spMkLst>
            <pc:docMk/>
            <pc:sldMk cId="0" sldId="278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5:58.661" v="709" actId="1076"/>
          <ac:spMkLst>
            <pc:docMk/>
            <pc:sldMk cId="0" sldId="278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5:35.089" v="703"/>
          <ac:spMkLst>
            <pc:docMk/>
            <pc:sldMk cId="0" sldId="278"/>
            <ac:spMk id="27" creationId="{C6565689-2F9B-B7C0-08DC-580BE0E2044F}"/>
          </ac:spMkLst>
        </pc:spChg>
        <pc:spChg chg="add mod">
          <ac:chgData name="Futura Texas" userId="28a19e1200e037bf" providerId="LiveId" clId="{8BD1485B-FA59-409C-82B5-0C6B08378D18}" dt="2025-09-09T18:05:45.370" v="705"/>
          <ac:spMkLst>
            <pc:docMk/>
            <pc:sldMk cId="0" sldId="278"/>
            <ac:spMk id="28" creationId="{85D2774C-BCE7-5A7A-7319-96853C8BB83D}"/>
          </ac:spMkLst>
        </pc:spChg>
        <pc:grpChg chg="del">
          <ac:chgData name="Futura Texas" userId="28a19e1200e037bf" providerId="LiveId" clId="{8BD1485B-FA59-409C-82B5-0C6B08378D18}" dt="2025-09-09T18:05:34.892" v="702" actId="478"/>
          <ac:grpSpMkLst>
            <pc:docMk/>
            <pc:sldMk cId="0" sldId="278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5:35.089" v="703"/>
          <ac:grpSpMkLst>
            <pc:docMk/>
            <pc:sldMk cId="0" sldId="278"/>
            <ac:grpSpMk id="26" creationId="{2BCE90AD-C367-C563-A756-CE7B5A626B29}"/>
          </ac:grpSpMkLst>
        </pc:grpChg>
      </pc:sldChg>
      <pc:sldChg chg="addSp delSp modSp mod">
        <pc:chgData name="Futura Texas" userId="28a19e1200e037bf" providerId="LiveId" clId="{8BD1485B-FA59-409C-82B5-0C6B08378D18}" dt="2025-09-09T18:09:44.953" v="770" actId="20577"/>
        <pc:sldMkLst>
          <pc:docMk/>
          <pc:sldMk cId="0" sldId="279"/>
        </pc:sldMkLst>
        <pc:spChg chg="mod">
          <ac:chgData name="Futura Texas" userId="28a19e1200e037bf" providerId="LiveId" clId="{8BD1485B-FA59-409C-82B5-0C6B08378D18}" dt="2025-09-09T18:09:05.163" v="730" actId="207"/>
          <ac:spMkLst>
            <pc:docMk/>
            <pc:sldMk cId="0" sldId="279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6:23.584" v="717" actId="20577"/>
          <ac:spMkLst>
            <pc:docMk/>
            <pc:sldMk cId="0" sldId="279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36.884" v="757" actId="20577"/>
          <ac:spMkLst>
            <pc:docMk/>
            <pc:sldMk cId="0" sldId="279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32.950" v="747" actId="20577"/>
          <ac:spMkLst>
            <pc:docMk/>
            <pc:sldMk cId="0" sldId="279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40.553" v="765" actId="20577"/>
          <ac:spMkLst>
            <pc:docMk/>
            <pc:sldMk cId="0" sldId="279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44.953" v="770" actId="20577"/>
          <ac:spMkLst>
            <pc:docMk/>
            <pc:sldMk cId="0" sldId="279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11.383" v="732"/>
          <ac:spMkLst>
            <pc:docMk/>
            <pc:sldMk cId="0" sldId="279"/>
            <ac:spMk id="24" creationId="{488E384A-3A6A-771A-38C1-000FA8A5DFA6}"/>
          </ac:spMkLst>
        </pc:spChg>
        <pc:grpChg chg="del">
          <ac:chgData name="Futura Texas" userId="28a19e1200e037bf" providerId="LiveId" clId="{8BD1485B-FA59-409C-82B5-0C6B08378D18}" dt="2025-09-09T18:09:10.954" v="731" actId="478"/>
          <ac:grpSpMkLst>
            <pc:docMk/>
            <pc:sldMk cId="0" sldId="279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9:11.383" v="732"/>
          <ac:grpSpMkLst>
            <pc:docMk/>
            <pc:sldMk cId="0" sldId="279"/>
            <ac:grpSpMk id="23" creationId="{59D276FF-2555-74DE-67F3-809C792458ED}"/>
          </ac:grpSpMkLst>
        </pc:grpChg>
      </pc:sldChg>
      <pc:sldChg chg="addSp delSp modSp mod">
        <pc:chgData name="Futura Texas" userId="28a19e1200e037bf" providerId="LiveId" clId="{8BD1485B-FA59-409C-82B5-0C6B08378D18}" dt="2025-09-09T18:10:25.916" v="807" actId="20577"/>
        <pc:sldMkLst>
          <pc:docMk/>
          <pc:sldMk cId="0" sldId="280"/>
        </pc:sldMkLst>
        <pc:spChg chg="mod">
          <ac:chgData name="Futura Texas" userId="28a19e1200e037bf" providerId="LiveId" clId="{8BD1485B-FA59-409C-82B5-0C6B08378D18}" dt="2025-09-09T18:06:28.415" v="726" actId="20577"/>
          <ac:spMkLst>
            <pc:docMk/>
            <pc:sldMk cId="0" sldId="280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0:01.157" v="794" actId="20577"/>
          <ac:spMkLst>
            <pc:docMk/>
            <pc:sldMk cId="0" sldId="280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0:15.972" v="796" actId="20577"/>
          <ac:spMkLst>
            <pc:docMk/>
            <pc:sldMk cId="0" sldId="280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0:21.120" v="802" actId="20577"/>
          <ac:spMkLst>
            <pc:docMk/>
            <pc:sldMk cId="0" sldId="280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0:25.916" v="807" actId="20577"/>
          <ac:spMkLst>
            <pc:docMk/>
            <pc:sldMk cId="0" sldId="280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53.382" v="771" actId="1076"/>
          <ac:spMkLst>
            <pc:docMk/>
            <pc:sldMk cId="0" sldId="280"/>
            <ac:spMk id="2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09:20.829" v="735" actId="478"/>
          <ac:spMkLst>
            <pc:docMk/>
            <pc:sldMk cId="0" sldId="280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09:13.493" v="734"/>
          <ac:spMkLst>
            <pc:docMk/>
            <pc:sldMk cId="0" sldId="280"/>
            <ac:spMk id="27" creationId="{209A6498-A33C-CCAB-264F-1AAB2508C065}"/>
          </ac:spMkLst>
        </pc:spChg>
        <pc:spChg chg="add mod">
          <ac:chgData name="Futura Texas" userId="28a19e1200e037bf" providerId="LiveId" clId="{8BD1485B-FA59-409C-82B5-0C6B08378D18}" dt="2025-09-09T18:09:21.023" v="736"/>
          <ac:spMkLst>
            <pc:docMk/>
            <pc:sldMk cId="0" sldId="280"/>
            <ac:spMk id="28" creationId="{782AB6BD-EF2D-FE89-6EAA-1E9ADEB7B217}"/>
          </ac:spMkLst>
        </pc:spChg>
        <pc:grpChg chg="del">
          <ac:chgData name="Futura Texas" userId="28a19e1200e037bf" providerId="LiveId" clId="{8BD1485B-FA59-409C-82B5-0C6B08378D18}" dt="2025-09-09T18:09:13.265" v="733" actId="478"/>
          <ac:grpSpMkLst>
            <pc:docMk/>
            <pc:sldMk cId="0" sldId="280"/>
            <ac:grpSpMk id="7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09:13.493" v="734"/>
          <ac:grpSpMkLst>
            <pc:docMk/>
            <pc:sldMk cId="0" sldId="280"/>
            <ac:grpSpMk id="26" creationId="{5C33903F-FA5D-0EC4-53B1-99B3A2E4205D}"/>
          </ac:grpSpMkLst>
        </pc:grpChg>
      </pc:sldChg>
      <pc:sldChg chg="addSp delSp modSp mod">
        <pc:chgData name="Futura Texas" userId="28a19e1200e037bf" providerId="LiveId" clId="{8BD1485B-FA59-409C-82B5-0C6B08378D18}" dt="2025-09-09T19:00:50.518" v="2259" actId="14100"/>
        <pc:sldMkLst>
          <pc:docMk/>
          <pc:sldMk cId="0" sldId="281"/>
        </pc:sldMkLst>
        <pc:spChg chg="mod">
          <ac:chgData name="Futura Texas" userId="28a19e1200e037bf" providerId="LiveId" clId="{8BD1485B-FA59-409C-82B5-0C6B08378D18}" dt="2025-09-09T18:10:31.026" v="809" actId="20577"/>
          <ac:spMkLst>
            <pc:docMk/>
            <pc:sldMk cId="0" sldId="281"/>
            <ac:spMk id="1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00:50.518" v="2259" actId="14100"/>
          <ac:spMkLst>
            <pc:docMk/>
            <pc:sldMk cId="0" sldId="281"/>
            <ac:spMk id="1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00:48.205" v="2258" actId="14100"/>
          <ac:spMkLst>
            <pc:docMk/>
            <pc:sldMk cId="0" sldId="281"/>
            <ac:spMk id="1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1:19.191" v="817" actId="1076"/>
          <ac:spMkLst>
            <pc:docMk/>
            <pc:sldMk cId="0" sldId="281"/>
            <ac:spMk id="17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16:01.333" v="886"/>
          <ac:spMkLst>
            <pc:docMk/>
            <pc:sldMk cId="0" sldId="281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5:44.267" v="877" actId="20577"/>
          <ac:spMkLst>
            <pc:docMk/>
            <pc:sldMk cId="0" sldId="281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00:45.114" v="2257" actId="14100"/>
          <ac:spMkLst>
            <pc:docMk/>
            <pc:sldMk cId="0" sldId="281"/>
            <ac:spMk id="21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15:15.812" v="857"/>
          <ac:spMkLst>
            <pc:docMk/>
            <pc:sldMk cId="0" sldId="281"/>
            <ac:spMk id="22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16:25.854" v="892" actId="1076"/>
          <ac:spMkLst>
            <pc:docMk/>
            <pc:sldMk cId="0" sldId="281"/>
            <ac:spMk id="23" creationId="{C5CBA3AC-7988-3689-9B44-493CAE0671AA}"/>
          </ac:spMkLst>
        </pc:spChg>
        <pc:spChg chg="add mod">
          <ac:chgData name="Futura Texas" userId="28a19e1200e037bf" providerId="LiveId" clId="{8BD1485B-FA59-409C-82B5-0C6B08378D18}" dt="2025-09-09T18:16:05.424" v="887" actId="1076"/>
          <ac:spMkLst>
            <pc:docMk/>
            <pc:sldMk cId="0" sldId="281"/>
            <ac:spMk id="24" creationId="{CA63B9A1-EA14-A56F-C1AE-ADE2D0CD3502}"/>
          </ac:spMkLst>
        </pc:spChg>
      </pc:sldChg>
      <pc:sldChg chg="addSp delSp modSp mod">
        <pc:chgData name="Futura Texas" userId="28a19e1200e037bf" providerId="LiveId" clId="{8BD1485B-FA59-409C-82B5-0C6B08378D18}" dt="2025-09-09T19:01:03.043" v="2266" actId="14100"/>
        <pc:sldMkLst>
          <pc:docMk/>
          <pc:sldMk cId="0" sldId="282"/>
        </pc:sldMkLst>
        <pc:spChg chg="mod">
          <ac:chgData name="Futura Texas" userId="28a19e1200e037bf" providerId="LiveId" clId="{8BD1485B-FA59-409C-82B5-0C6B08378D18}" dt="2025-09-09T18:10:32.949" v="811" actId="20577"/>
          <ac:spMkLst>
            <pc:docMk/>
            <pc:sldMk cId="0" sldId="282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01:03.043" v="2266" actId="14100"/>
          <ac:spMkLst>
            <pc:docMk/>
            <pc:sldMk cId="0" sldId="282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01:00.253" v="2265" actId="14100"/>
          <ac:spMkLst>
            <pc:docMk/>
            <pc:sldMk cId="0" sldId="282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16:10.911" v="888" actId="478"/>
          <ac:spMkLst>
            <pc:docMk/>
            <pc:sldMk cId="0" sldId="282"/>
            <ac:spMk id="20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16:18.637" v="890" actId="478"/>
          <ac:spMkLst>
            <pc:docMk/>
            <pc:sldMk cId="0" sldId="282"/>
            <ac:spMk id="21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16:30.668" v="893" actId="478"/>
          <ac:spMkLst>
            <pc:docMk/>
            <pc:sldMk cId="0" sldId="282"/>
            <ac:spMk id="22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16:51.486" v="895" actId="478"/>
          <ac:spMkLst>
            <pc:docMk/>
            <pc:sldMk cId="0" sldId="282"/>
            <ac:spMk id="2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11:23.531" v="818" actId="478"/>
          <ac:spMkLst>
            <pc:docMk/>
            <pc:sldMk cId="0" sldId="282"/>
            <ac:spMk id="25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11:23.764" v="819"/>
          <ac:spMkLst>
            <pc:docMk/>
            <pc:sldMk cId="0" sldId="282"/>
            <ac:spMk id="26" creationId="{F5EF3A7A-82FE-FE73-A578-22CD8D272C6A}"/>
          </ac:spMkLst>
        </pc:spChg>
        <pc:spChg chg="add mod">
          <ac:chgData name="Futura Texas" userId="28a19e1200e037bf" providerId="LiveId" clId="{8BD1485B-FA59-409C-82B5-0C6B08378D18}" dt="2025-09-09T18:16:11.136" v="889"/>
          <ac:spMkLst>
            <pc:docMk/>
            <pc:sldMk cId="0" sldId="282"/>
            <ac:spMk id="27" creationId="{C9F3CBFA-C01C-7FD6-2978-2C8D5F3F274C}"/>
          </ac:spMkLst>
        </pc:spChg>
        <pc:spChg chg="add mod">
          <ac:chgData name="Futura Texas" userId="28a19e1200e037bf" providerId="LiveId" clId="{8BD1485B-FA59-409C-82B5-0C6B08378D18}" dt="2025-09-09T18:16:18.812" v="891"/>
          <ac:spMkLst>
            <pc:docMk/>
            <pc:sldMk cId="0" sldId="282"/>
            <ac:spMk id="28" creationId="{54136573-B0CF-FDC1-F119-3CE0D5D4BE42}"/>
          </ac:spMkLst>
        </pc:spChg>
        <pc:spChg chg="add mod">
          <ac:chgData name="Futura Texas" userId="28a19e1200e037bf" providerId="LiveId" clId="{8BD1485B-FA59-409C-82B5-0C6B08378D18}" dt="2025-09-09T18:16:30.925" v="894"/>
          <ac:spMkLst>
            <pc:docMk/>
            <pc:sldMk cId="0" sldId="282"/>
            <ac:spMk id="29" creationId="{44299B03-9F78-27E7-CA74-FBFE80B7CFBE}"/>
          </ac:spMkLst>
        </pc:spChg>
        <pc:spChg chg="add mod">
          <ac:chgData name="Futura Texas" userId="28a19e1200e037bf" providerId="LiveId" clId="{8BD1485B-FA59-409C-82B5-0C6B08378D18}" dt="2025-09-09T19:00:57.973" v="2264" actId="14100"/>
          <ac:spMkLst>
            <pc:docMk/>
            <pc:sldMk cId="0" sldId="282"/>
            <ac:spMk id="30" creationId="{A93C28EF-2B37-A435-3A7D-5A02E71ACA38}"/>
          </ac:spMkLst>
        </pc:spChg>
      </pc:sldChg>
      <pc:sldChg chg="del">
        <pc:chgData name="Futura Texas" userId="28a19e1200e037bf" providerId="LiveId" clId="{8BD1485B-FA59-409C-82B5-0C6B08378D18}" dt="2025-09-09T17:51:52.564" v="262" actId="47"/>
        <pc:sldMkLst>
          <pc:docMk/>
          <pc:sldMk cId="0" sldId="283"/>
        </pc:sldMkLst>
      </pc:sldChg>
      <pc:sldChg chg="del">
        <pc:chgData name="Futura Texas" userId="28a19e1200e037bf" providerId="LiveId" clId="{8BD1485B-FA59-409C-82B5-0C6B08378D18}" dt="2025-09-09T17:51:53.318" v="263" actId="47"/>
        <pc:sldMkLst>
          <pc:docMk/>
          <pc:sldMk cId="0" sldId="284"/>
        </pc:sldMkLst>
      </pc:sldChg>
      <pc:sldChg chg="modSp mod">
        <pc:chgData name="Futura Texas" userId="28a19e1200e037bf" providerId="LiveId" clId="{8BD1485B-FA59-409C-82B5-0C6B08378D18}" dt="2025-09-09T18:19:00.727" v="956" actId="14100"/>
        <pc:sldMkLst>
          <pc:docMk/>
          <pc:sldMk cId="0" sldId="285"/>
        </pc:sldMkLst>
        <pc:spChg chg="mod">
          <ac:chgData name="Futura Texas" userId="28a19e1200e037bf" providerId="LiveId" clId="{8BD1485B-FA59-409C-82B5-0C6B08378D18}" dt="2025-09-09T18:18:12.639" v="906" actId="1076"/>
          <ac:spMkLst>
            <pc:docMk/>
            <pc:sldMk cId="0" sldId="285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7:02.806" v="897" actId="20577"/>
          <ac:spMkLst>
            <pc:docMk/>
            <pc:sldMk cId="0" sldId="285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9:00.727" v="956" actId="14100"/>
          <ac:spMkLst>
            <pc:docMk/>
            <pc:sldMk cId="0" sldId="285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8:51.372" v="941" actId="20577"/>
          <ac:spMkLst>
            <pc:docMk/>
            <pc:sldMk cId="0" sldId="285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8:47.660" v="931" actId="20577"/>
          <ac:spMkLst>
            <pc:docMk/>
            <pc:sldMk cId="0" sldId="285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8:38.272" v="920" actId="20577"/>
          <ac:spMkLst>
            <pc:docMk/>
            <pc:sldMk cId="0" sldId="285"/>
            <ac:spMk id="22" creationId="{00000000-0000-0000-0000-000000000000}"/>
          </ac:spMkLst>
        </pc:spChg>
      </pc:sldChg>
      <pc:sldChg chg="addSp delSp modSp mod">
        <pc:chgData name="Futura Texas" userId="28a19e1200e037bf" providerId="LiveId" clId="{8BD1485B-FA59-409C-82B5-0C6B08378D18}" dt="2025-09-09T19:01:41.880" v="2268"/>
        <pc:sldMkLst>
          <pc:docMk/>
          <pc:sldMk cId="0" sldId="286"/>
        </pc:sldMkLst>
        <pc:spChg chg="mod">
          <ac:chgData name="Futura Texas" userId="28a19e1200e037bf" providerId="LiveId" clId="{8BD1485B-FA59-409C-82B5-0C6B08378D18}" dt="2025-09-09T18:17:05.160" v="898" actId="20577"/>
          <ac:spMkLst>
            <pc:docMk/>
            <pc:sldMk cId="0" sldId="286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9:33.234" v="1009" actId="14100"/>
          <ac:spMkLst>
            <pc:docMk/>
            <pc:sldMk cId="0" sldId="286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9:26.845" v="994" actId="20577"/>
          <ac:spMkLst>
            <pc:docMk/>
            <pc:sldMk cId="0" sldId="286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9:23.859" v="984" actId="14100"/>
          <ac:spMkLst>
            <pc:docMk/>
            <pc:sldMk cId="0" sldId="286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19:12.782" v="970" actId="14100"/>
          <ac:spMkLst>
            <pc:docMk/>
            <pc:sldMk cId="0" sldId="286"/>
            <ac:spMk id="2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9:01:41.670" v="2267" actId="478"/>
          <ac:spMkLst>
            <pc:docMk/>
            <pc:sldMk cId="0" sldId="286"/>
            <ac:spMk id="25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9:01:41.880" v="2268"/>
          <ac:spMkLst>
            <pc:docMk/>
            <pc:sldMk cId="0" sldId="286"/>
            <ac:spMk id="26" creationId="{BA770C70-EAD8-344C-4469-E9031E9CCD0B}"/>
          </ac:spMkLst>
        </pc:spChg>
      </pc:sldChg>
      <pc:sldChg chg="addSp delSp modSp mod">
        <pc:chgData name="Futura Texas" userId="28a19e1200e037bf" providerId="LiveId" clId="{8BD1485B-FA59-409C-82B5-0C6B08378D18}" dt="2025-09-09T18:22:05.783" v="1079" actId="20577"/>
        <pc:sldMkLst>
          <pc:docMk/>
          <pc:sldMk cId="0" sldId="287"/>
        </pc:sldMkLst>
        <pc:spChg chg="mod">
          <ac:chgData name="Futura Texas" userId="28a19e1200e037bf" providerId="LiveId" clId="{8BD1485B-FA59-409C-82B5-0C6B08378D18}" dt="2025-09-09T18:20:04.564" v="1014" actId="14100"/>
          <ac:spMkLst>
            <pc:docMk/>
            <pc:sldMk cId="0" sldId="287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05.783" v="1079" actId="20577"/>
          <ac:spMkLst>
            <pc:docMk/>
            <pc:sldMk cId="0" sldId="287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1:45.273" v="1073" actId="14100"/>
          <ac:spMkLst>
            <pc:docMk/>
            <pc:sldMk cId="0" sldId="287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1:36.747" v="1058" actId="20577"/>
          <ac:spMkLst>
            <pc:docMk/>
            <pc:sldMk cId="0" sldId="287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1:26.144" v="1040" actId="20577"/>
          <ac:spMkLst>
            <pc:docMk/>
            <pc:sldMk cId="0" sldId="287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01.240" v="1075"/>
          <ac:spMkLst>
            <pc:docMk/>
            <pc:sldMk cId="0" sldId="287"/>
            <ac:spMk id="24" creationId="{42CF75BE-9D34-D32B-8D3C-AD955CBDEDE2}"/>
          </ac:spMkLst>
        </pc:spChg>
        <pc:grpChg chg="del">
          <ac:chgData name="Futura Texas" userId="28a19e1200e037bf" providerId="LiveId" clId="{8BD1485B-FA59-409C-82B5-0C6B08378D18}" dt="2025-09-09T18:22:01.046" v="1074" actId="478"/>
          <ac:grpSpMkLst>
            <pc:docMk/>
            <pc:sldMk cId="0" sldId="287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22:01.240" v="1075"/>
          <ac:grpSpMkLst>
            <pc:docMk/>
            <pc:sldMk cId="0" sldId="287"/>
            <ac:grpSpMk id="23" creationId="{61F8528A-E026-7A49-0554-A1005A753A57}"/>
          </ac:grpSpMkLst>
        </pc:grpChg>
      </pc:sldChg>
      <pc:sldChg chg="addSp delSp modSp mod">
        <pc:chgData name="Futura Texas" userId="28a19e1200e037bf" providerId="LiveId" clId="{8BD1485B-FA59-409C-82B5-0C6B08378D18}" dt="2025-09-09T18:23:02.567" v="1120"/>
        <pc:sldMkLst>
          <pc:docMk/>
          <pc:sldMk cId="0" sldId="288"/>
        </pc:sldMkLst>
        <pc:spChg chg="del">
          <ac:chgData name="Futura Texas" userId="28a19e1200e037bf" providerId="LiveId" clId="{8BD1485B-FA59-409C-82B5-0C6B08378D18}" dt="2025-09-09T18:23:02.362" v="1119" actId="478"/>
          <ac:spMkLst>
            <pc:docMk/>
            <pc:sldMk cId="0" sldId="288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07.698" v="1081" actId="20577"/>
          <ac:spMkLst>
            <pc:docMk/>
            <pc:sldMk cId="0" sldId="288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34.396" v="1118" actId="14100"/>
          <ac:spMkLst>
            <pc:docMk/>
            <pc:sldMk cId="0" sldId="288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26.711" v="1103" actId="20577"/>
          <ac:spMkLst>
            <pc:docMk/>
            <pc:sldMk cId="0" sldId="288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20.710" v="1091" actId="20577"/>
          <ac:spMkLst>
            <pc:docMk/>
            <pc:sldMk cId="0" sldId="288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2:03.280" v="1077"/>
          <ac:spMkLst>
            <pc:docMk/>
            <pc:sldMk cId="0" sldId="288"/>
            <ac:spMk id="27" creationId="{12714531-9F3F-590D-40C2-D8BB1FB0E604}"/>
          </ac:spMkLst>
        </pc:spChg>
        <pc:spChg chg="add mod">
          <ac:chgData name="Futura Texas" userId="28a19e1200e037bf" providerId="LiveId" clId="{8BD1485B-FA59-409C-82B5-0C6B08378D18}" dt="2025-09-09T18:23:02.567" v="1120"/>
          <ac:spMkLst>
            <pc:docMk/>
            <pc:sldMk cId="0" sldId="288"/>
            <ac:spMk id="28" creationId="{DE411DB3-93CA-E518-B956-D2319800B21E}"/>
          </ac:spMkLst>
        </pc:spChg>
        <pc:grpChg chg="del">
          <ac:chgData name="Futura Texas" userId="28a19e1200e037bf" providerId="LiveId" clId="{8BD1485B-FA59-409C-82B5-0C6B08378D18}" dt="2025-09-09T18:22:03.072" v="1076" actId="478"/>
          <ac:grpSpMkLst>
            <pc:docMk/>
            <pc:sldMk cId="0" sldId="288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22:03.280" v="1077"/>
          <ac:grpSpMkLst>
            <pc:docMk/>
            <pc:sldMk cId="0" sldId="288"/>
            <ac:grpSpMk id="26" creationId="{24B37BE1-DCA1-765B-AF99-B948D439060F}"/>
          </ac:grpSpMkLst>
        </pc:grpChg>
      </pc:sldChg>
      <pc:sldChg chg="modSp mod">
        <pc:chgData name="Futura Texas" userId="28a19e1200e037bf" providerId="LiveId" clId="{8BD1485B-FA59-409C-82B5-0C6B08378D18}" dt="2025-09-09T18:25:02.371" v="1229" actId="14100"/>
        <pc:sldMkLst>
          <pc:docMk/>
          <pc:sldMk cId="0" sldId="289"/>
        </pc:sldMkLst>
        <pc:spChg chg="mod">
          <ac:chgData name="Futura Texas" userId="28a19e1200e037bf" providerId="LiveId" clId="{8BD1485B-FA59-409C-82B5-0C6B08378D18}" dt="2025-09-09T18:23:28.208" v="1126" actId="1076"/>
          <ac:spMkLst>
            <pc:docMk/>
            <pc:sldMk cId="0" sldId="289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3:39.597" v="1130" actId="20577"/>
          <ac:spMkLst>
            <pc:docMk/>
            <pc:sldMk cId="0" sldId="289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4:24.478" v="1163" actId="14100"/>
          <ac:spMkLst>
            <pc:docMk/>
            <pc:sldMk cId="0" sldId="289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4:18.928" v="1162" actId="14100"/>
          <ac:spMkLst>
            <pc:docMk/>
            <pc:sldMk cId="0" sldId="289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02.371" v="1229" actId="14100"/>
          <ac:spMkLst>
            <pc:docMk/>
            <pc:sldMk cId="0" sldId="289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4:55.321" v="1211" actId="14100"/>
          <ac:spMkLst>
            <pc:docMk/>
            <pc:sldMk cId="0" sldId="289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4:44.879" v="1191" actId="20577"/>
          <ac:spMkLst>
            <pc:docMk/>
            <pc:sldMk cId="0" sldId="289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4:15.053" v="1161" actId="14100"/>
          <ac:spMkLst>
            <pc:docMk/>
            <pc:sldMk cId="0" sldId="289"/>
            <ac:spMk id="22" creationId="{00000000-0000-0000-0000-000000000000}"/>
          </ac:spMkLst>
        </pc:spChg>
      </pc:sldChg>
      <pc:sldChg chg="addSp delSp modSp mod">
        <pc:chgData name="Futura Texas" userId="28a19e1200e037bf" providerId="LiveId" clId="{8BD1485B-FA59-409C-82B5-0C6B08378D18}" dt="2025-09-09T18:25:48.370" v="1322" actId="14100"/>
        <pc:sldMkLst>
          <pc:docMk/>
          <pc:sldMk cId="0" sldId="290"/>
        </pc:sldMkLst>
        <pc:spChg chg="del">
          <ac:chgData name="Futura Texas" userId="28a19e1200e037bf" providerId="LiveId" clId="{8BD1485B-FA59-409C-82B5-0C6B08378D18}" dt="2025-09-09T18:23:35.710" v="1127" actId="478"/>
          <ac:spMkLst>
            <pc:docMk/>
            <pc:sldMk cId="0" sldId="290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3:41.549" v="1132" actId="20577"/>
          <ac:spMkLst>
            <pc:docMk/>
            <pc:sldMk cId="0" sldId="290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22.011" v="1260" actId="14100"/>
          <ac:spMkLst>
            <pc:docMk/>
            <pc:sldMk cId="0" sldId="290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19.770" v="1259" actId="14100"/>
          <ac:spMkLst>
            <pc:docMk/>
            <pc:sldMk cId="0" sldId="290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48.370" v="1322" actId="14100"/>
          <ac:spMkLst>
            <pc:docMk/>
            <pc:sldMk cId="0" sldId="290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39.426" v="1304" actId="14100"/>
          <ac:spMkLst>
            <pc:docMk/>
            <pc:sldMk cId="0" sldId="290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30.338" v="1282" actId="14100"/>
          <ac:spMkLst>
            <pc:docMk/>
            <pc:sldMk cId="0" sldId="290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5:17.076" v="1258" actId="14100"/>
          <ac:spMkLst>
            <pc:docMk/>
            <pc:sldMk cId="0" sldId="290"/>
            <ac:spMk id="24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23:35.965" v="1128"/>
          <ac:spMkLst>
            <pc:docMk/>
            <pc:sldMk cId="0" sldId="290"/>
            <ac:spMk id="26" creationId="{522B4601-9CE3-5314-6E8F-F9C1A71DCC89}"/>
          </ac:spMkLst>
        </pc:spChg>
      </pc:sldChg>
      <pc:sldChg chg="del">
        <pc:chgData name="Futura Texas" userId="28a19e1200e037bf" providerId="LiveId" clId="{8BD1485B-FA59-409C-82B5-0C6B08378D18}" dt="2025-09-09T17:51:57.849" v="264" actId="47"/>
        <pc:sldMkLst>
          <pc:docMk/>
          <pc:sldMk cId="0" sldId="291"/>
        </pc:sldMkLst>
      </pc:sldChg>
      <pc:sldChg chg="del">
        <pc:chgData name="Futura Texas" userId="28a19e1200e037bf" providerId="LiveId" clId="{8BD1485B-FA59-409C-82B5-0C6B08378D18}" dt="2025-09-09T17:51:58.681" v="265" actId="47"/>
        <pc:sldMkLst>
          <pc:docMk/>
          <pc:sldMk cId="0" sldId="292"/>
        </pc:sldMkLst>
      </pc:sldChg>
      <pc:sldChg chg="addSp delSp modSp mod">
        <pc:chgData name="Futura Texas" userId="28a19e1200e037bf" providerId="LiveId" clId="{8BD1485B-FA59-409C-82B5-0C6B08378D18}" dt="2025-09-09T18:27:53.782" v="1333"/>
        <pc:sldMkLst>
          <pc:docMk/>
          <pc:sldMk cId="0" sldId="293"/>
        </pc:sldMkLst>
        <pc:spChg chg="mod">
          <ac:chgData name="Futura Texas" userId="28a19e1200e037bf" providerId="LiveId" clId="{8BD1485B-FA59-409C-82B5-0C6B08378D18}" dt="2025-09-09T18:27:47.244" v="1331" actId="1076"/>
          <ac:spMkLst>
            <pc:docMk/>
            <pc:sldMk cId="0" sldId="293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6:47.265" v="1323" actId="20577"/>
          <ac:spMkLst>
            <pc:docMk/>
            <pc:sldMk cId="0" sldId="293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7:53.782" v="1333"/>
          <ac:spMkLst>
            <pc:docMk/>
            <pc:sldMk cId="0" sldId="293"/>
            <ac:spMk id="24" creationId="{D4866101-F57F-BA4C-31E7-7C676380F4BF}"/>
          </ac:spMkLst>
        </pc:spChg>
        <pc:grpChg chg="mod">
          <ac:chgData name="Futura Texas" userId="28a19e1200e037bf" providerId="LiveId" clId="{8BD1485B-FA59-409C-82B5-0C6B08378D18}" dt="2025-09-09T18:27:33.783" v="1326" actId="1076"/>
          <ac:grpSpMkLst>
            <pc:docMk/>
            <pc:sldMk cId="0" sldId="293"/>
            <ac:grpSpMk id="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8:27:53.572" v="1332" actId="478"/>
          <ac:grpSpMkLst>
            <pc:docMk/>
            <pc:sldMk cId="0" sldId="293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27:53.782" v="1333"/>
          <ac:grpSpMkLst>
            <pc:docMk/>
            <pc:sldMk cId="0" sldId="293"/>
            <ac:grpSpMk id="23" creationId="{D2797BC8-8E9F-0E93-0F47-6C5146031647}"/>
          </ac:grpSpMkLst>
        </pc:grpChg>
      </pc:sldChg>
      <pc:sldChg chg="addSp delSp modSp mod">
        <pc:chgData name="Futura Texas" userId="28a19e1200e037bf" providerId="LiveId" clId="{8BD1485B-FA59-409C-82B5-0C6B08378D18}" dt="2025-09-09T18:28:23.080" v="1337"/>
        <pc:sldMkLst>
          <pc:docMk/>
          <pc:sldMk cId="0" sldId="294"/>
        </pc:sldMkLst>
        <pc:spChg chg="del">
          <ac:chgData name="Futura Texas" userId="28a19e1200e037bf" providerId="LiveId" clId="{8BD1485B-FA59-409C-82B5-0C6B08378D18}" dt="2025-09-09T18:28:22.864" v="1336" actId="478"/>
          <ac:spMkLst>
            <pc:docMk/>
            <pc:sldMk cId="0" sldId="294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6:51.622" v="1324" actId="20577"/>
          <ac:spMkLst>
            <pc:docMk/>
            <pc:sldMk cId="0" sldId="294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27:56.177" v="1335"/>
          <ac:spMkLst>
            <pc:docMk/>
            <pc:sldMk cId="0" sldId="294"/>
            <ac:spMk id="27" creationId="{D59B8D55-1FF8-28EB-6258-62D98E88C54B}"/>
          </ac:spMkLst>
        </pc:spChg>
        <pc:spChg chg="add mod">
          <ac:chgData name="Futura Texas" userId="28a19e1200e037bf" providerId="LiveId" clId="{8BD1485B-FA59-409C-82B5-0C6B08378D18}" dt="2025-09-09T18:28:23.080" v="1337"/>
          <ac:spMkLst>
            <pc:docMk/>
            <pc:sldMk cId="0" sldId="294"/>
            <ac:spMk id="28" creationId="{AC102854-77EE-55A3-997F-7535DAB1165D}"/>
          </ac:spMkLst>
        </pc:spChg>
        <pc:grpChg chg="del">
          <ac:chgData name="Futura Texas" userId="28a19e1200e037bf" providerId="LiveId" clId="{8BD1485B-FA59-409C-82B5-0C6B08378D18}" dt="2025-09-09T18:27:55.966" v="1334" actId="478"/>
          <ac:grpSpMkLst>
            <pc:docMk/>
            <pc:sldMk cId="0" sldId="294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27:56.177" v="1335"/>
          <ac:grpSpMkLst>
            <pc:docMk/>
            <pc:sldMk cId="0" sldId="294"/>
            <ac:grpSpMk id="26" creationId="{B46F59D9-080B-1061-423F-A811AC717DCA}"/>
          </ac:grpSpMkLst>
        </pc:grpChg>
      </pc:sldChg>
      <pc:sldChg chg="addSp delSp modSp mod">
        <pc:chgData name="Futura Texas" userId="28a19e1200e037bf" providerId="LiveId" clId="{8BD1485B-FA59-409C-82B5-0C6B08378D18}" dt="2025-09-09T18:31:51.313" v="1431"/>
        <pc:sldMkLst>
          <pc:docMk/>
          <pc:sldMk cId="0" sldId="295"/>
        </pc:sldMkLst>
        <pc:spChg chg="mod">
          <ac:chgData name="Futura Texas" userId="28a19e1200e037bf" providerId="LiveId" clId="{8BD1485B-FA59-409C-82B5-0C6B08378D18}" dt="2025-09-09T18:29:37.993" v="1342" actId="1076"/>
          <ac:spMkLst>
            <pc:docMk/>
            <pc:sldMk cId="0" sldId="295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07.644" v="1344" actId="20577"/>
          <ac:spMkLst>
            <pc:docMk/>
            <pc:sldMk cId="0" sldId="295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1:41.023" v="1429" actId="20577"/>
          <ac:spMkLst>
            <pc:docMk/>
            <pc:sldMk cId="0" sldId="295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1:37.067" v="1421" actId="20577"/>
          <ac:spMkLst>
            <pc:docMk/>
            <pc:sldMk cId="0" sldId="295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1:32.386" v="1411" actId="5793"/>
          <ac:spMkLst>
            <pc:docMk/>
            <pc:sldMk cId="0" sldId="295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1:25.809" v="1400" actId="20577"/>
          <ac:spMkLst>
            <pc:docMk/>
            <pc:sldMk cId="0" sldId="295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1:51.313" v="1431"/>
          <ac:spMkLst>
            <pc:docMk/>
            <pc:sldMk cId="0" sldId="295"/>
            <ac:spMk id="24" creationId="{444E40BB-C3CB-BFCB-A7A6-C329F2FFBDAC}"/>
          </ac:spMkLst>
        </pc:spChg>
        <pc:grpChg chg="del">
          <ac:chgData name="Futura Texas" userId="28a19e1200e037bf" providerId="LiveId" clId="{8BD1485B-FA59-409C-82B5-0C6B08378D18}" dt="2025-09-09T18:31:51.030" v="1430" actId="478"/>
          <ac:grpSpMkLst>
            <pc:docMk/>
            <pc:sldMk cId="0" sldId="295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31:51.313" v="1431"/>
          <ac:grpSpMkLst>
            <pc:docMk/>
            <pc:sldMk cId="0" sldId="295"/>
            <ac:grpSpMk id="23" creationId="{EA548ACF-7C59-C902-94E0-7B91E00B2391}"/>
          </ac:grpSpMkLst>
        </pc:grpChg>
      </pc:sldChg>
      <pc:sldChg chg="addSp delSp modSp mod">
        <pc:chgData name="Futura Texas" userId="28a19e1200e037bf" providerId="LiveId" clId="{8BD1485B-FA59-409C-82B5-0C6B08378D18}" dt="2025-09-09T18:31:57.314" v="1434" actId="1076"/>
        <pc:sldMkLst>
          <pc:docMk/>
          <pc:sldMk cId="0" sldId="296"/>
        </pc:sldMkLst>
        <pc:spChg chg="del">
          <ac:chgData name="Futura Texas" userId="28a19e1200e037bf" providerId="LiveId" clId="{8BD1485B-FA59-409C-82B5-0C6B08378D18}" dt="2025-09-09T18:30:16.386" v="1347" actId="478"/>
          <ac:spMkLst>
            <pc:docMk/>
            <pc:sldMk cId="0" sldId="296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10.360" v="1346" actId="20577"/>
          <ac:spMkLst>
            <pc:docMk/>
            <pc:sldMk cId="0" sldId="296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44.251" v="1358" actId="20577"/>
          <ac:spMkLst>
            <pc:docMk/>
            <pc:sldMk cId="0" sldId="296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57.927" v="1388" actId="20577"/>
          <ac:spMkLst>
            <pc:docMk/>
            <pc:sldMk cId="0" sldId="296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53.135" v="1378" actId="20577"/>
          <ac:spMkLst>
            <pc:docMk/>
            <pc:sldMk cId="0" sldId="296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48.629" v="1368" actId="20577"/>
          <ac:spMkLst>
            <pc:docMk/>
            <pc:sldMk cId="0" sldId="296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0:37.228" v="1349" actId="1076"/>
          <ac:spMkLst>
            <pc:docMk/>
            <pc:sldMk cId="0" sldId="296"/>
            <ac:spMk id="25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30:17.437" v="1348"/>
          <ac:spMkLst>
            <pc:docMk/>
            <pc:sldMk cId="0" sldId="296"/>
            <ac:spMk id="26" creationId="{FCCFED4B-B9EF-BC37-9176-58D59F0A88B7}"/>
          </ac:spMkLst>
        </pc:spChg>
        <pc:spChg chg="mod">
          <ac:chgData name="Futura Texas" userId="28a19e1200e037bf" providerId="LiveId" clId="{8BD1485B-FA59-409C-82B5-0C6B08378D18}" dt="2025-09-09T18:31:54.232" v="1433"/>
          <ac:spMkLst>
            <pc:docMk/>
            <pc:sldMk cId="0" sldId="296"/>
            <ac:spMk id="28" creationId="{8525A32F-FD38-47D3-8A59-41E26CE804F2}"/>
          </ac:spMkLst>
        </pc:spChg>
        <pc:grpChg chg="del">
          <ac:chgData name="Futura Texas" userId="28a19e1200e037bf" providerId="LiveId" clId="{8BD1485B-FA59-409C-82B5-0C6B08378D18}" dt="2025-09-09T18:31:53.991" v="1432" actId="478"/>
          <ac:grpSpMkLst>
            <pc:docMk/>
            <pc:sldMk cId="0" sldId="296"/>
            <ac:grpSpMk id="8" creationId="{00000000-0000-0000-0000-000000000000}"/>
          </ac:grpSpMkLst>
        </pc:grpChg>
        <pc:grpChg chg="mod">
          <ac:chgData name="Futura Texas" userId="28a19e1200e037bf" providerId="LiveId" clId="{8BD1485B-FA59-409C-82B5-0C6B08378D18}" dt="2025-09-09T18:31:57.314" v="1434" actId="1076"/>
          <ac:grpSpMkLst>
            <pc:docMk/>
            <pc:sldMk cId="0" sldId="296"/>
            <ac:grpSpMk id="12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31:54.232" v="1433"/>
          <ac:grpSpMkLst>
            <pc:docMk/>
            <pc:sldMk cId="0" sldId="296"/>
            <ac:grpSpMk id="27" creationId="{77036689-643C-52AB-CE65-53260082D420}"/>
          </ac:grpSpMkLst>
        </pc:grpChg>
      </pc:sldChg>
      <pc:sldChg chg="addSp delSp modSp mod">
        <pc:chgData name="Futura Texas" userId="28a19e1200e037bf" providerId="LiveId" clId="{8BD1485B-FA59-409C-82B5-0C6B08378D18}" dt="2025-09-09T18:37:40.179" v="1547" actId="255"/>
        <pc:sldMkLst>
          <pc:docMk/>
          <pc:sldMk cId="0" sldId="297"/>
        </pc:sldMkLst>
        <pc:spChg chg="del">
          <ac:chgData name="Futura Texas" userId="28a19e1200e037bf" providerId="LiveId" clId="{8BD1485B-FA59-409C-82B5-0C6B08378D18}" dt="2025-09-09T18:32:35.299" v="1445" actId="478"/>
          <ac:spMkLst>
            <pc:docMk/>
            <pc:sldMk cId="0" sldId="297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2:00.846" v="1436" actId="20577"/>
          <ac:spMkLst>
            <pc:docMk/>
            <pc:sldMk cId="0" sldId="297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19.663" v="1542" actId="14100"/>
          <ac:spMkLst>
            <pc:docMk/>
            <pc:sldMk cId="0" sldId="297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40.179" v="1547" actId="255"/>
          <ac:spMkLst>
            <pc:docMk/>
            <pc:sldMk cId="0" sldId="297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5:27.007" v="1504" actId="20577"/>
          <ac:spMkLst>
            <pc:docMk/>
            <pc:sldMk cId="0" sldId="297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10.018" v="1539" actId="255"/>
          <ac:spMkLst>
            <pc:docMk/>
            <pc:sldMk cId="0" sldId="297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17.322" v="1541" actId="14100"/>
          <ac:spMkLst>
            <pc:docMk/>
            <pc:sldMk cId="0" sldId="297"/>
            <ac:spMk id="22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32:35.477" v="1446"/>
          <ac:spMkLst>
            <pc:docMk/>
            <pc:sldMk cId="0" sldId="297"/>
            <ac:spMk id="23" creationId="{1EABC0F1-21C8-AC51-BB8B-30D7D5E3ECCB}"/>
          </ac:spMkLst>
        </pc:spChg>
        <pc:spChg chg="mod">
          <ac:chgData name="Futura Texas" userId="28a19e1200e037bf" providerId="LiveId" clId="{8BD1485B-FA59-409C-82B5-0C6B08378D18}" dt="2025-09-09T18:32:42.095" v="1448"/>
          <ac:spMkLst>
            <pc:docMk/>
            <pc:sldMk cId="0" sldId="297"/>
            <ac:spMk id="25" creationId="{CF2EB412-CD1D-16A3-CFA4-5C45A96021FE}"/>
          </ac:spMkLst>
        </pc:spChg>
        <pc:spChg chg="add del mod">
          <ac:chgData name="Futura Texas" userId="28a19e1200e037bf" providerId="LiveId" clId="{8BD1485B-FA59-409C-82B5-0C6B08378D18}" dt="2025-09-09T18:33:53.714" v="1472" actId="478"/>
          <ac:spMkLst>
            <pc:docMk/>
            <pc:sldMk cId="0" sldId="297"/>
            <ac:spMk id="26" creationId="{CF0421B2-87F7-68A8-345D-B0A02C56B513}"/>
          </ac:spMkLst>
        </pc:spChg>
        <pc:grpChg chg="del">
          <ac:chgData name="Futura Texas" userId="28a19e1200e037bf" providerId="LiveId" clId="{8BD1485B-FA59-409C-82B5-0C6B08378D18}" dt="2025-09-09T18:32:41.856" v="1447" actId="478"/>
          <ac:grpSpMkLst>
            <pc:docMk/>
            <pc:sldMk cId="0" sldId="297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32:42.095" v="1448"/>
          <ac:grpSpMkLst>
            <pc:docMk/>
            <pc:sldMk cId="0" sldId="297"/>
            <ac:grpSpMk id="24" creationId="{DDBB1C3F-2FAB-8570-A26D-11463F67A069}"/>
          </ac:grpSpMkLst>
        </pc:grpChg>
      </pc:sldChg>
      <pc:sldChg chg="addSp delSp modSp mod">
        <pc:chgData name="Futura Texas" userId="28a19e1200e037bf" providerId="LiveId" clId="{8BD1485B-FA59-409C-82B5-0C6B08378D18}" dt="2025-09-09T18:38:24.122" v="1559" actId="20577"/>
        <pc:sldMkLst>
          <pc:docMk/>
          <pc:sldMk cId="0" sldId="298"/>
        </pc:sldMkLst>
        <pc:spChg chg="mod">
          <ac:chgData name="Futura Texas" userId="28a19e1200e037bf" providerId="LiveId" clId="{8BD1485B-FA59-409C-82B5-0C6B08378D18}" dt="2025-09-09T18:32:31.084" v="1444" actId="1076"/>
          <ac:spMkLst>
            <pc:docMk/>
            <pc:sldMk cId="0" sldId="298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8:24.122" v="1559" actId="20577"/>
          <ac:spMkLst>
            <pc:docMk/>
            <pc:sldMk cId="0" sldId="298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31.453" v="1545" actId="1076"/>
          <ac:spMkLst>
            <pc:docMk/>
            <pc:sldMk cId="0" sldId="298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6:11.018" v="1533" actId="14100"/>
          <ac:spMkLst>
            <pc:docMk/>
            <pc:sldMk cId="0" sldId="298"/>
            <ac:spMk id="20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37:47.225" v="1552"/>
          <ac:spMkLst>
            <pc:docMk/>
            <pc:sldMk cId="0" sldId="298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34.499" v="1546" actId="1076"/>
          <ac:spMkLst>
            <pc:docMk/>
            <pc:sldMk cId="0" sldId="298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7:00.610" v="1537" actId="255"/>
          <ac:spMkLst>
            <pc:docMk/>
            <pc:sldMk cId="0" sldId="298"/>
            <ac:spMk id="2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5:53.426" v="1529" actId="478"/>
          <ac:spMkLst>
            <pc:docMk/>
            <pc:sldMk cId="0" sldId="298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2:44.329" v="1450"/>
          <ac:spMkLst>
            <pc:docMk/>
            <pc:sldMk cId="0" sldId="298"/>
            <ac:spMk id="27" creationId="{EDFCC681-01E0-DB51-FE89-875971665CDB}"/>
          </ac:spMkLst>
        </pc:spChg>
        <pc:spChg chg="add mod">
          <ac:chgData name="Futura Texas" userId="28a19e1200e037bf" providerId="LiveId" clId="{8BD1485B-FA59-409C-82B5-0C6B08378D18}" dt="2025-09-09T18:37:04.997" v="1538" actId="255"/>
          <ac:spMkLst>
            <pc:docMk/>
            <pc:sldMk cId="0" sldId="298"/>
            <ac:spMk id="28" creationId="{8A2F5378-B7F0-272A-E9C4-E8FB4D9F9A7F}"/>
          </ac:spMkLst>
        </pc:spChg>
        <pc:spChg chg="add del">
          <ac:chgData name="Futura Texas" userId="28a19e1200e037bf" providerId="LiveId" clId="{8BD1485B-FA59-409C-82B5-0C6B08378D18}" dt="2025-09-09T18:37:55.779" v="1554" actId="478"/>
          <ac:spMkLst>
            <pc:docMk/>
            <pc:sldMk cId="0" sldId="298"/>
            <ac:spMk id="30" creationId="{B50439D1-7079-3BE7-9DC2-1D786F98B213}"/>
          </ac:spMkLst>
        </pc:spChg>
        <pc:spChg chg="add mod">
          <ac:chgData name="Futura Texas" userId="28a19e1200e037bf" providerId="LiveId" clId="{8BD1485B-FA59-409C-82B5-0C6B08378D18}" dt="2025-09-09T18:38:01.104" v="1555"/>
          <ac:spMkLst>
            <pc:docMk/>
            <pc:sldMk cId="0" sldId="298"/>
            <ac:spMk id="31" creationId="{D1687799-4869-09CB-5757-1B7EC3D54052}"/>
          </ac:spMkLst>
        </pc:spChg>
        <pc:grpChg chg="del">
          <ac:chgData name="Futura Texas" userId="28a19e1200e037bf" providerId="LiveId" clId="{8BD1485B-FA59-409C-82B5-0C6B08378D18}" dt="2025-09-09T18:32:44.154" v="1449" actId="478"/>
          <ac:grpSpMkLst>
            <pc:docMk/>
            <pc:sldMk cId="0" sldId="298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32:44.329" v="1450"/>
          <ac:grpSpMkLst>
            <pc:docMk/>
            <pc:sldMk cId="0" sldId="298"/>
            <ac:grpSpMk id="26" creationId="{D294DA85-3EDB-19D2-8DA3-529CBFBE4FCE}"/>
          </ac:grpSpMkLst>
        </pc:grpChg>
      </pc:sldChg>
      <pc:sldChg chg="del">
        <pc:chgData name="Futura Texas" userId="28a19e1200e037bf" providerId="LiveId" clId="{8BD1485B-FA59-409C-82B5-0C6B08378D18}" dt="2025-09-09T17:52:03.388" v="266" actId="47"/>
        <pc:sldMkLst>
          <pc:docMk/>
          <pc:sldMk cId="0" sldId="299"/>
        </pc:sldMkLst>
      </pc:sldChg>
      <pc:sldChg chg="del">
        <pc:chgData name="Futura Texas" userId="28a19e1200e037bf" providerId="LiveId" clId="{8BD1485B-FA59-409C-82B5-0C6B08378D18}" dt="2025-09-09T17:52:04.218" v="267" actId="47"/>
        <pc:sldMkLst>
          <pc:docMk/>
          <pc:sldMk cId="0" sldId="300"/>
        </pc:sldMkLst>
      </pc:sldChg>
      <pc:sldChg chg="addSp delSp modSp mod">
        <pc:chgData name="Futura Texas" userId="28a19e1200e037bf" providerId="LiveId" clId="{8BD1485B-FA59-409C-82B5-0C6B08378D18}" dt="2025-09-09T19:02:41.343" v="2269" actId="1076"/>
        <pc:sldMkLst>
          <pc:docMk/>
          <pc:sldMk cId="0" sldId="301"/>
        </pc:sldMkLst>
        <pc:spChg chg="mod">
          <ac:chgData name="Futura Texas" userId="28a19e1200e037bf" providerId="LiveId" clId="{8BD1485B-FA59-409C-82B5-0C6B08378D18}" dt="2025-09-09T18:39:25.494" v="1576" actId="1076"/>
          <ac:spMkLst>
            <pc:docMk/>
            <pc:sldMk cId="0" sldId="301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8:26.463" v="1560" actId="20577"/>
          <ac:spMkLst>
            <pc:docMk/>
            <pc:sldMk cId="0" sldId="301"/>
            <ac:spMk id="1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12.440" v="1569" actId="478"/>
          <ac:spMkLst>
            <pc:docMk/>
            <pc:sldMk cId="0" sldId="301"/>
            <ac:spMk id="17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13.301" v="1570" actId="478"/>
          <ac:spMkLst>
            <pc:docMk/>
            <pc:sldMk cId="0" sldId="301"/>
            <ac:spMk id="18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17.539" v="1573" actId="478"/>
          <ac:spMkLst>
            <pc:docMk/>
            <pc:sldMk cId="0" sldId="301"/>
            <ac:spMk id="19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39:15.806" v="1572" actId="478"/>
          <ac:spMkLst>
            <pc:docMk/>
            <pc:sldMk cId="0" sldId="301"/>
            <ac:spMk id="20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19.067" v="1574" actId="478"/>
          <ac:spMkLst>
            <pc:docMk/>
            <pc:sldMk cId="0" sldId="301"/>
            <ac:spMk id="21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20.389" v="1575" actId="478"/>
          <ac:spMkLst>
            <pc:docMk/>
            <pc:sldMk cId="0" sldId="301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9:37.360" v="1577"/>
          <ac:spMkLst>
            <pc:docMk/>
            <pc:sldMk cId="0" sldId="301"/>
            <ac:spMk id="24" creationId="{CD660C94-EB9D-4AC2-83A5-A8358E82E3E1}"/>
          </ac:spMkLst>
        </pc:spChg>
        <pc:grpChg chg="del">
          <ac:chgData name="Futura Texas" userId="28a19e1200e037bf" providerId="LiveId" clId="{8BD1485B-FA59-409C-82B5-0C6B08378D18}" dt="2025-09-09T18:39:11.139" v="1568" actId="478"/>
          <ac:grpSpMkLst>
            <pc:docMk/>
            <pc:sldMk cId="0" sldId="301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9:02:41.343" v="2269" actId="1076"/>
          <ac:grpSpMkLst>
            <pc:docMk/>
            <pc:sldMk cId="0" sldId="301"/>
            <ac:grpSpMk id="23" creationId="{6D3C6FF1-C678-3895-6F54-6312E4A7FFFB}"/>
          </ac:grpSpMkLst>
        </pc:grpChg>
      </pc:sldChg>
      <pc:sldChg chg="addSp delSp modSp mod">
        <pc:chgData name="Futura Texas" userId="28a19e1200e037bf" providerId="LiveId" clId="{8BD1485B-FA59-409C-82B5-0C6B08378D18}" dt="2025-09-09T19:02:44.258" v="2271"/>
        <pc:sldMkLst>
          <pc:docMk/>
          <pc:sldMk cId="0" sldId="302"/>
        </pc:sldMkLst>
        <pc:spChg chg="del">
          <ac:chgData name="Futura Texas" userId="28a19e1200e037bf" providerId="LiveId" clId="{8BD1485B-FA59-409C-82B5-0C6B08378D18}" dt="2025-09-09T19:02:44.045" v="2270" actId="478"/>
          <ac:spMkLst>
            <pc:docMk/>
            <pc:sldMk cId="0" sldId="302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8:28.323" v="1561" actId="20577"/>
          <ac:spMkLst>
            <pc:docMk/>
            <pc:sldMk cId="0" sldId="302"/>
            <ac:spMk id="18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0:54.743" v="1594" actId="478"/>
          <ac:spMkLst>
            <pc:docMk/>
            <pc:sldMk cId="0" sldId="302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0:51.087" v="1593" actId="20577"/>
          <ac:spMkLst>
            <pc:docMk/>
            <pc:sldMk cId="0" sldId="302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0:25.921" v="1589" actId="20577"/>
          <ac:spMkLst>
            <pc:docMk/>
            <pc:sldMk cId="0" sldId="302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0:21.469" v="1586" actId="20577"/>
          <ac:spMkLst>
            <pc:docMk/>
            <pc:sldMk cId="0" sldId="302"/>
            <ac:spMk id="2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39:42.518" v="1580" actId="478"/>
          <ac:spMkLst>
            <pc:docMk/>
            <pc:sldMk cId="0" sldId="302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39:39.723" v="1579"/>
          <ac:spMkLst>
            <pc:docMk/>
            <pc:sldMk cId="0" sldId="302"/>
            <ac:spMk id="27" creationId="{F4D4ECB4-3798-79B1-8E99-88E55F3FE1E4}"/>
          </ac:spMkLst>
        </pc:spChg>
        <pc:spChg chg="add mod">
          <ac:chgData name="Futura Texas" userId="28a19e1200e037bf" providerId="LiveId" clId="{8BD1485B-FA59-409C-82B5-0C6B08378D18}" dt="2025-09-09T18:42:34.427" v="1628" actId="20577"/>
          <ac:spMkLst>
            <pc:docMk/>
            <pc:sldMk cId="0" sldId="302"/>
            <ac:spMk id="28" creationId="{A15E8BD7-70E1-D0A6-6552-467623046300}"/>
          </ac:spMkLst>
        </pc:spChg>
        <pc:spChg chg="add mod">
          <ac:chgData name="Futura Texas" userId="28a19e1200e037bf" providerId="LiveId" clId="{8BD1485B-FA59-409C-82B5-0C6B08378D18}" dt="2025-09-09T19:02:44.258" v="2271"/>
          <ac:spMkLst>
            <pc:docMk/>
            <pc:sldMk cId="0" sldId="302"/>
            <ac:spMk id="29" creationId="{741572B9-3E03-8ECE-02AF-3D53397CF38F}"/>
          </ac:spMkLst>
        </pc:spChg>
        <pc:grpChg chg="del">
          <ac:chgData name="Futura Texas" userId="28a19e1200e037bf" providerId="LiveId" clId="{8BD1485B-FA59-409C-82B5-0C6B08378D18}" dt="2025-09-09T18:39:39.518" v="1578" actId="478"/>
          <ac:grpSpMkLst>
            <pc:docMk/>
            <pc:sldMk cId="0" sldId="302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39:39.723" v="1579"/>
          <ac:grpSpMkLst>
            <pc:docMk/>
            <pc:sldMk cId="0" sldId="302"/>
            <ac:grpSpMk id="26" creationId="{2D460897-595D-AEF2-9B8A-F627F5D9448B}"/>
          </ac:grpSpMkLst>
        </pc:grpChg>
      </pc:sldChg>
      <pc:sldChg chg="addSp delSp modSp mod">
        <pc:chgData name="Futura Texas" userId="28a19e1200e037bf" providerId="LiveId" clId="{8BD1485B-FA59-409C-82B5-0C6B08378D18}" dt="2025-09-09T18:43:59.997" v="1664" actId="1076"/>
        <pc:sldMkLst>
          <pc:docMk/>
          <pc:sldMk cId="0" sldId="303"/>
        </pc:sldMkLst>
        <pc:spChg chg="mod">
          <ac:chgData name="Futura Texas" userId="28a19e1200e037bf" providerId="LiveId" clId="{8BD1485B-FA59-409C-82B5-0C6B08378D18}" dt="2025-09-09T18:43:59.997" v="1664" actId="1076"/>
          <ac:spMkLst>
            <pc:docMk/>
            <pc:sldMk cId="0" sldId="303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3:12.652" v="1639" actId="20577"/>
          <ac:spMkLst>
            <pc:docMk/>
            <pc:sldMk cId="0" sldId="303"/>
            <ac:spMk id="1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3:51.678" v="1656" actId="478"/>
          <ac:spMkLst>
            <pc:docMk/>
            <pc:sldMk cId="0" sldId="303"/>
            <ac:spMk id="17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3:52.556" v="1659" actId="478"/>
          <ac:spMkLst>
            <pc:docMk/>
            <pc:sldMk cId="0" sldId="303"/>
            <ac:spMk id="18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3:57.675" v="1663" actId="478"/>
          <ac:spMkLst>
            <pc:docMk/>
            <pc:sldMk cId="0" sldId="303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3:56.223" v="1662" actId="478"/>
          <ac:spMkLst>
            <pc:docMk/>
            <pc:sldMk cId="0" sldId="303"/>
            <ac:spMk id="20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43:54.126" v="1661" actId="478"/>
          <ac:spMkLst>
            <pc:docMk/>
            <pc:sldMk cId="0" sldId="303"/>
            <ac:spMk id="21" creationId="{00000000-0000-0000-0000-000000000000}"/>
          </ac:spMkLst>
        </pc:spChg>
        <pc:spChg chg="del mod">
          <ac:chgData name="Futura Texas" userId="28a19e1200e037bf" providerId="LiveId" clId="{8BD1485B-FA59-409C-82B5-0C6B08378D18}" dt="2025-09-09T18:43:51.678" v="1658"/>
          <ac:spMkLst>
            <pc:docMk/>
            <pc:sldMk cId="0" sldId="303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3:06.519" v="1635"/>
          <ac:spMkLst>
            <pc:docMk/>
            <pc:sldMk cId="0" sldId="303"/>
            <ac:spMk id="24" creationId="{F86AB60B-5930-F990-DCB1-B57F554FC519}"/>
          </ac:spMkLst>
        </pc:spChg>
        <pc:grpChg chg="del">
          <ac:chgData name="Futura Texas" userId="28a19e1200e037bf" providerId="LiveId" clId="{8BD1485B-FA59-409C-82B5-0C6B08378D18}" dt="2025-09-09T18:43:06.264" v="1634" actId="478"/>
          <ac:grpSpMkLst>
            <pc:docMk/>
            <pc:sldMk cId="0" sldId="303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43:06.519" v="1635"/>
          <ac:grpSpMkLst>
            <pc:docMk/>
            <pc:sldMk cId="0" sldId="303"/>
            <ac:grpSpMk id="23" creationId="{4233CA59-AD2B-277A-C409-411AA4DB5280}"/>
          </ac:grpSpMkLst>
        </pc:grpChg>
      </pc:sldChg>
      <pc:sldChg chg="addSp delSp modSp mod">
        <pc:chgData name="Futura Texas" userId="28a19e1200e037bf" providerId="LiveId" clId="{8BD1485B-FA59-409C-82B5-0C6B08378D18}" dt="2025-09-09T18:45:07.876" v="1751" actId="14100"/>
        <pc:sldMkLst>
          <pc:docMk/>
          <pc:sldMk cId="0" sldId="304"/>
        </pc:sldMkLst>
        <pc:spChg chg="del">
          <ac:chgData name="Futura Texas" userId="28a19e1200e037bf" providerId="LiveId" clId="{8BD1485B-FA59-409C-82B5-0C6B08378D18}" dt="2025-09-09T18:43:23.929" v="1642" actId="478"/>
          <ac:spMkLst>
            <pc:docMk/>
            <pc:sldMk cId="0" sldId="304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3:14.993" v="1641" actId="20577"/>
          <ac:spMkLst>
            <pc:docMk/>
            <pc:sldMk cId="0" sldId="304"/>
            <ac:spMk id="18" creationId="{00000000-0000-0000-0000-000000000000}"/>
          </ac:spMkLst>
        </pc:spChg>
        <pc:spChg chg="add del mod">
          <ac:chgData name="Futura Texas" userId="28a19e1200e037bf" providerId="LiveId" clId="{8BD1485B-FA59-409C-82B5-0C6B08378D18}" dt="2025-09-09T18:44:27.672" v="1679" actId="14100"/>
          <ac:spMkLst>
            <pc:docMk/>
            <pc:sldMk cId="0" sldId="304"/>
            <ac:spMk id="19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4:12.607" v="1669" actId="478"/>
          <ac:spMkLst>
            <pc:docMk/>
            <pc:sldMk cId="0" sldId="304"/>
            <ac:spMk id="20" creationId="{00000000-0000-0000-0000-000000000000}"/>
          </ac:spMkLst>
        </pc:spChg>
        <pc:spChg chg="add del mod">
          <ac:chgData name="Futura Texas" userId="28a19e1200e037bf" providerId="LiveId" clId="{8BD1485B-FA59-409C-82B5-0C6B08378D18}" dt="2025-09-09T18:45:05.112" v="1750" actId="1076"/>
          <ac:spMkLst>
            <pc:docMk/>
            <pc:sldMk cId="0" sldId="304"/>
            <ac:spMk id="21" creationId="{00000000-0000-0000-0000-000000000000}"/>
          </ac:spMkLst>
        </pc:spChg>
        <pc:spChg chg="add del mod">
          <ac:chgData name="Futura Texas" userId="28a19e1200e037bf" providerId="LiveId" clId="{8BD1485B-FA59-409C-82B5-0C6B08378D18}" dt="2025-09-09T18:45:07.876" v="1751" actId="14100"/>
          <ac:spMkLst>
            <pc:docMk/>
            <pc:sldMk cId="0" sldId="304"/>
            <ac:spMk id="22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4:22.662" v="1676" actId="478"/>
          <ac:spMkLst>
            <pc:docMk/>
            <pc:sldMk cId="0" sldId="304"/>
            <ac:spMk id="23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4:23.939" v="1677" actId="478"/>
          <ac:spMkLst>
            <pc:docMk/>
            <pc:sldMk cId="0" sldId="304"/>
            <ac:spMk id="24" creationId="{00000000-0000-0000-0000-000000000000}"/>
          </ac:spMkLst>
        </pc:spChg>
        <pc:spChg chg="del">
          <ac:chgData name="Futura Texas" userId="28a19e1200e037bf" providerId="LiveId" clId="{8BD1485B-FA59-409C-82B5-0C6B08378D18}" dt="2025-09-09T18:44:11.083" v="1668" actId="478"/>
          <ac:spMkLst>
            <pc:docMk/>
            <pc:sldMk cId="0" sldId="304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3:08.965" v="1637"/>
          <ac:spMkLst>
            <pc:docMk/>
            <pc:sldMk cId="0" sldId="304"/>
            <ac:spMk id="27" creationId="{054C92B2-A7DF-AFAF-4E79-8164E6A3A746}"/>
          </ac:spMkLst>
        </pc:spChg>
        <pc:spChg chg="add del mod">
          <ac:chgData name="Futura Texas" userId="28a19e1200e037bf" providerId="LiveId" clId="{8BD1485B-FA59-409C-82B5-0C6B08378D18}" dt="2025-09-09T18:44:06.199" v="1665" actId="478"/>
          <ac:spMkLst>
            <pc:docMk/>
            <pc:sldMk cId="0" sldId="304"/>
            <ac:spMk id="28" creationId="{541A5617-9987-D42B-2311-00D5B402C975}"/>
          </ac:spMkLst>
        </pc:spChg>
        <pc:spChg chg="add mod">
          <ac:chgData name="Futura Texas" userId="28a19e1200e037bf" providerId="LiveId" clId="{8BD1485B-FA59-409C-82B5-0C6B08378D18}" dt="2025-09-09T18:44:06.421" v="1666"/>
          <ac:spMkLst>
            <pc:docMk/>
            <pc:sldMk cId="0" sldId="304"/>
            <ac:spMk id="29" creationId="{332B97FB-B88D-F478-A970-5ACA4414B4EC}"/>
          </ac:spMkLst>
        </pc:spChg>
        <pc:grpChg chg="mod">
          <ac:chgData name="Futura Texas" userId="28a19e1200e037bf" providerId="LiveId" clId="{8BD1485B-FA59-409C-82B5-0C6B08378D18}" dt="2025-09-09T18:44:08.193" v="1667" actId="1076"/>
          <ac:grpSpMkLst>
            <pc:docMk/>
            <pc:sldMk cId="0" sldId="304"/>
            <ac:grpSpMk id="5" creationId="{00000000-0000-0000-0000-000000000000}"/>
          </ac:grpSpMkLst>
        </pc:grpChg>
        <pc:grpChg chg="del">
          <ac:chgData name="Futura Texas" userId="28a19e1200e037bf" providerId="LiveId" clId="{8BD1485B-FA59-409C-82B5-0C6B08378D18}" dt="2025-09-09T18:43:08.710" v="1636" actId="478"/>
          <ac:grpSpMkLst>
            <pc:docMk/>
            <pc:sldMk cId="0" sldId="304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43:08.965" v="1637"/>
          <ac:grpSpMkLst>
            <pc:docMk/>
            <pc:sldMk cId="0" sldId="304"/>
            <ac:grpSpMk id="26" creationId="{DC013414-5EE7-0247-3C6D-683C6136AF22}"/>
          </ac:grpSpMkLst>
        </pc:grpChg>
      </pc:sldChg>
      <pc:sldChg chg="modSp mod">
        <pc:chgData name="Futura Texas" userId="28a19e1200e037bf" providerId="LiveId" clId="{8BD1485B-FA59-409C-82B5-0C6B08378D18}" dt="2025-09-09T18:49:10.641" v="1906" actId="20577"/>
        <pc:sldMkLst>
          <pc:docMk/>
          <pc:sldMk cId="0" sldId="305"/>
        </pc:sldMkLst>
        <pc:spChg chg="mod">
          <ac:chgData name="Futura Texas" userId="28a19e1200e037bf" providerId="LiveId" clId="{8BD1485B-FA59-409C-82B5-0C6B08378D18}" dt="2025-09-09T18:49:10.641" v="1906" actId="20577"/>
          <ac:spMkLst>
            <pc:docMk/>
            <pc:sldMk cId="0" sldId="305"/>
            <ac:spMk id="14" creationId="{00000000-0000-0000-0000-000000000000}"/>
          </ac:spMkLst>
        </pc:spChg>
      </pc:sldChg>
      <pc:sldChg chg="modSp mod">
        <pc:chgData name="Futura Texas" userId="28a19e1200e037bf" providerId="LiveId" clId="{8BD1485B-FA59-409C-82B5-0C6B08378D18}" dt="2025-09-09T18:49:13.336" v="1908" actId="20577"/>
        <pc:sldMkLst>
          <pc:docMk/>
          <pc:sldMk cId="0" sldId="306"/>
        </pc:sldMkLst>
        <pc:spChg chg="mod">
          <ac:chgData name="Futura Texas" userId="28a19e1200e037bf" providerId="LiveId" clId="{8BD1485B-FA59-409C-82B5-0C6B08378D18}" dt="2025-09-09T18:49:13.336" v="1908" actId="20577"/>
          <ac:spMkLst>
            <pc:docMk/>
            <pc:sldMk cId="0" sldId="306"/>
            <ac:spMk id="14" creationId="{00000000-0000-0000-0000-000000000000}"/>
          </ac:spMkLst>
        </pc:spChg>
      </pc:sldChg>
      <pc:sldChg chg="del">
        <pc:chgData name="Futura Texas" userId="28a19e1200e037bf" providerId="LiveId" clId="{8BD1485B-FA59-409C-82B5-0C6B08378D18}" dt="2025-09-09T17:52:09.233" v="268" actId="47"/>
        <pc:sldMkLst>
          <pc:docMk/>
          <pc:sldMk cId="0" sldId="307"/>
        </pc:sldMkLst>
      </pc:sldChg>
      <pc:sldChg chg="del">
        <pc:chgData name="Futura Texas" userId="28a19e1200e037bf" providerId="LiveId" clId="{8BD1485B-FA59-409C-82B5-0C6B08378D18}" dt="2025-09-09T17:52:10.215" v="269" actId="47"/>
        <pc:sldMkLst>
          <pc:docMk/>
          <pc:sldMk cId="0" sldId="308"/>
        </pc:sldMkLst>
      </pc:sldChg>
      <pc:sldChg chg="addSp delSp modSp mod">
        <pc:chgData name="Futura Texas" userId="28a19e1200e037bf" providerId="LiveId" clId="{8BD1485B-FA59-409C-82B5-0C6B08378D18}" dt="2025-09-09T18:50:11.263" v="1942" actId="20577"/>
        <pc:sldMkLst>
          <pc:docMk/>
          <pc:sldMk cId="0" sldId="309"/>
        </pc:sldMkLst>
        <pc:spChg chg="mod">
          <ac:chgData name="Futura Texas" userId="28a19e1200e037bf" providerId="LiveId" clId="{8BD1485B-FA59-409C-82B5-0C6B08378D18}" dt="2025-09-09T18:49:51.759" v="1917" actId="255"/>
          <ac:spMkLst>
            <pc:docMk/>
            <pc:sldMk cId="0" sldId="309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9:05.103" v="1904" actId="20577"/>
          <ac:spMkLst>
            <pc:docMk/>
            <pc:sldMk cId="0" sldId="309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11.263" v="1942" actId="20577"/>
          <ac:spMkLst>
            <pc:docMk/>
            <pc:sldMk cId="0" sldId="309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07.371" v="1937" actId="20577"/>
          <ac:spMkLst>
            <pc:docMk/>
            <pc:sldMk cId="0" sldId="309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9:59.881" v="1928" actId="20577"/>
          <ac:spMkLst>
            <pc:docMk/>
            <pc:sldMk cId="0" sldId="309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03.412" v="1932" actId="20577"/>
          <ac:spMkLst>
            <pc:docMk/>
            <pc:sldMk cId="0" sldId="309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9:28.962" v="1911"/>
          <ac:spMkLst>
            <pc:docMk/>
            <pc:sldMk cId="0" sldId="309"/>
            <ac:spMk id="24" creationId="{798C68A5-C716-5CF8-0D01-320624D495CB}"/>
          </ac:spMkLst>
        </pc:spChg>
        <pc:grpChg chg="del">
          <ac:chgData name="Futura Texas" userId="28a19e1200e037bf" providerId="LiveId" clId="{8BD1485B-FA59-409C-82B5-0C6B08378D18}" dt="2025-09-09T18:49:28.731" v="1910" actId="478"/>
          <ac:grpSpMkLst>
            <pc:docMk/>
            <pc:sldMk cId="0" sldId="309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49:28.962" v="1911"/>
          <ac:grpSpMkLst>
            <pc:docMk/>
            <pc:sldMk cId="0" sldId="309"/>
            <ac:grpSpMk id="23" creationId="{36451E34-4704-2EB9-5E9A-451D388A6DDE}"/>
          </ac:grpSpMkLst>
        </pc:grpChg>
      </pc:sldChg>
      <pc:sldChg chg="addSp delSp modSp mod">
        <pc:chgData name="Futura Texas" userId="28a19e1200e037bf" providerId="LiveId" clId="{8BD1485B-FA59-409C-82B5-0C6B08378D18}" dt="2025-09-09T18:50:39.001" v="1963" actId="255"/>
        <pc:sldMkLst>
          <pc:docMk/>
          <pc:sldMk cId="0" sldId="310"/>
        </pc:sldMkLst>
        <pc:spChg chg="mod">
          <ac:chgData name="Futura Texas" userId="28a19e1200e037bf" providerId="LiveId" clId="{8BD1485B-FA59-409C-82B5-0C6B08378D18}" dt="2025-09-09T18:50:39.001" v="1963" actId="255"/>
          <ac:spMkLst>
            <pc:docMk/>
            <pc:sldMk cId="0" sldId="310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9:19.665" v="1909" actId="20577"/>
          <ac:spMkLst>
            <pc:docMk/>
            <pc:sldMk cId="0" sldId="310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25.891" v="1961" actId="20577"/>
          <ac:spMkLst>
            <pc:docMk/>
            <pc:sldMk cId="0" sldId="310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21.998" v="1956" actId="20577"/>
          <ac:spMkLst>
            <pc:docMk/>
            <pc:sldMk cId="0" sldId="310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18.575" v="1951" actId="20577"/>
          <ac:spMkLst>
            <pc:docMk/>
            <pc:sldMk cId="0" sldId="310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0:15.430" v="1946" actId="20577"/>
          <ac:spMkLst>
            <pc:docMk/>
            <pc:sldMk cId="0" sldId="310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9:33.472" v="1913"/>
          <ac:spMkLst>
            <pc:docMk/>
            <pc:sldMk cId="0" sldId="310"/>
            <ac:spMk id="27" creationId="{CF2BDC95-675E-04E4-CD78-07F7211DCB39}"/>
          </ac:spMkLst>
        </pc:spChg>
        <pc:grpChg chg="del">
          <ac:chgData name="Futura Texas" userId="28a19e1200e037bf" providerId="LiveId" clId="{8BD1485B-FA59-409C-82B5-0C6B08378D18}" dt="2025-09-09T18:49:33.282" v="1912" actId="478"/>
          <ac:grpSpMkLst>
            <pc:docMk/>
            <pc:sldMk cId="0" sldId="310"/>
            <ac:grpSpMk id="8" creationId="{00000000-0000-0000-0000-000000000000}"/>
          </ac:grpSpMkLst>
        </pc:grpChg>
        <pc:grpChg chg="add mod">
          <ac:chgData name="Futura Texas" userId="28a19e1200e037bf" providerId="LiveId" clId="{8BD1485B-FA59-409C-82B5-0C6B08378D18}" dt="2025-09-09T18:49:33.472" v="1913"/>
          <ac:grpSpMkLst>
            <pc:docMk/>
            <pc:sldMk cId="0" sldId="310"/>
            <ac:grpSpMk id="26" creationId="{1E59906C-2210-6E83-E7CA-13EE0B990E41}"/>
          </ac:grpSpMkLst>
        </pc:grpChg>
      </pc:sldChg>
      <pc:sldChg chg="modSp mod">
        <pc:chgData name="Futura Texas" userId="28a19e1200e037bf" providerId="LiveId" clId="{8BD1485B-FA59-409C-82B5-0C6B08378D18}" dt="2025-09-09T18:47:28.006" v="1881" actId="1076"/>
        <pc:sldMkLst>
          <pc:docMk/>
          <pc:sldMk cId="0" sldId="311"/>
        </pc:sldMkLst>
        <pc:spChg chg="mod">
          <ac:chgData name="Futura Texas" userId="28a19e1200e037bf" providerId="LiveId" clId="{8BD1485B-FA59-409C-82B5-0C6B08378D18}" dt="2025-09-09T18:46:06.117" v="1759" actId="1076"/>
          <ac:spMkLst>
            <pc:docMk/>
            <pc:sldMk cId="0" sldId="311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5:46.976" v="1753" actId="20577"/>
          <ac:spMkLst>
            <pc:docMk/>
            <pc:sldMk cId="0" sldId="311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6:47.779" v="1816" actId="14100"/>
          <ac:spMkLst>
            <pc:docMk/>
            <pc:sldMk cId="0" sldId="311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6:45.253" v="1815" actId="14100"/>
          <ac:spMkLst>
            <pc:docMk/>
            <pc:sldMk cId="0" sldId="311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21.487" v="1880" actId="14100"/>
          <ac:spMkLst>
            <pc:docMk/>
            <pc:sldMk cId="0" sldId="311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6:56.594" v="1826" actId="20577"/>
          <ac:spMkLst>
            <pc:docMk/>
            <pc:sldMk cId="0" sldId="311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6:42.200" v="1814" actId="1076"/>
          <ac:spMkLst>
            <pc:docMk/>
            <pc:sldMk cId="0" sldId="311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28.006" v="1881" actId="1076"/>
          <ac:spMkLst>
            <pc:docMk/>
            <pc:sldMk cId="0" sldId="311"/>
            <ac:spMk id="22" creationId="{00000000-0000-0000-0000-000000000000}"/>
          </ac:spMkLst>
        </pc:spChg>
      </pc:sldChg>
      <pc:sldChg chg="addSp delSp modSp mod">
        <pc:chgData name="Futura Texas" userId="28a19e1200e037bf" providerId="LiveId" clId="{8BD1485B-FA59-409C-82B5-0C6B08378D18}" dt="2025-09-09T18:48:32.864" v="1899" actId="1076"/>
        <pc:sldMkLst>
          <pc:docMk/>
          <pc:sldMk cId="0" sldId="312"/>
        </pc:sldMkLst>
        <pc:spChg chg="del">
          <ac:chgData name="Futura Texas" userId="28a19e1200e037bf" providerId="LiveId" clId="{8BD1485B-FA59-409C-82B5-0C6B08378D18}" dt="2025-09-09T18:47:58.529" v="1891" actId="478"/>
          <ac:spMkLst>
            <pc:docMk/>
            <pc:sldMk cId="0" sldId="312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51.689" v="1888" actId="20577"/>
          <ac:spMkLst>
            <pc:docMk/>
            <pc:sldMk cId="0" sldId="312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40.895" v="1885" actId="14100"/>
          <ac:spMkLst>
            <pc:docMk/>
            <pc:sldMk cId="0" sldId="312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38.442" v="1884" actId="14100"/>
          <ac:spMkLst>
            <pc:docMk/>
            <pc:sldMk cId="0" sldId="312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8:32.864" v="1899" actId="1076"/>
          <ac:spMkLst>
            <pc:docMk/>
            <pc:sldMk cId="0" sldId="312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8:21.263" v="1896" actId="1076"/>
          <ac:spMkLst>
            <pc:docMk/>
            <pc:sldMk cId="0" sldId="312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8:10.455" v="1894" actId="14100"/>
          <ac:spMkLst>
            <pc:docMk/>
            <pc:sldMk cId="0" sldId="312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35.659" v="1883" actId="14100"/>
          <ac:spMkLst>
            <pc:docMk/>
            <pc:sldMk cId="0" sldId="312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7:44.029" v="1886" actId="1076"/>
          <ac:spMkLst>
            <pc:docMk/>
            <pc:sldMk cId="0" sldId="312"/>
            <ac:spMk id="25" creationId="{00000000-0000-0000-0000-000000000000}"/>
          </ac:spMkLst>
        </pc:spChg>
        <pc:spChg chg="add mod">
          <ac:chgData name="Futura Texas" userId="28a19e1200e037bf" providerId="LiveId" clId="{8BD1485B-FA59-409C-82B5-0C6B08378D18}" dt="2025-09-09T18:48:01.187" v="1892" actId="1076"/>
          <ac:spMkLst>
            <pc:docMk/>
            <pc:sldMk cId="0" sldId="312"/>
            <ac:spMk id="26" creationId="{3308EE75-E98D-FC24-55D9-6074DDAFBBD4}"/>
          </ac:spMkLst>
        </pc:spChg>
      </pc:sldChg>
      <pc:sldChg chg="addSp delSp modSp mod">
        <pc:chgData name="Futura Texas" userId="28a19e1200e037bf" providerId="LiveId" clId="{8BD1485B-FA59-409C-82B5-0C6B08378D18}" dt="2025-09-09T18:53:55.545" v="2231" actId="14100"/>
        <pc:sldMkLst>
          <pc:docMk/>
          <pc:sldMk cId="0" sldId="313"/>
        </pc:sldMkLst>
        <pc:spChg chg="mod">
          <ac:chgData name="Futura Texas" userId="28a19e1200e037bf" providerId="LiveId" clId="{8BD1485B-FA59-409C-82B5-0C6B08378D18}" dt="2025-09-09T18:51:23.790" v="1977" actId="1076"/>
          <ac:spMkLst>
            <pc:docMk/>
            <pc:sldMk cId="0" sldId="313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1:07.335" v="1969" actId="20577"/>
          <ac:spMkLst>
            <pc:docMk/>
            <pc:sldMk cId="0" sldId="313"/>
            <ac:spMk id="1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33.128" v="2054" actId="14100"/>
          <ac:spMkLst>
            <pc:docMk/>
            <pc:sldMk cId="0" sldId="313"/>
            <ac:spMk id="1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36.889" v="2055" actId="14100"/>
          <ac:spMkLst>
            <pc:docMk/>
            <pc:sldMk cId="0" sldId="313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55.545" v="2231" actId="14100"/>
          <ac:spMkLst>
            <pc:docMk/>
            <pc:sldMk cId="0" sldId="313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29.974" v="2053" actId="14100"/>
          <ac:spMkLst>
            <pc:docMk/>
            <pc:sldMk cId="0" sldId="313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45.643" v="2208" actId="14100"/>
          <ac:spMkLst>
            <pc:docMk/>
            <pc:sldMk cId="0" sldId="313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34.776" v="2177" actId="14100"/>
          <ac:spMkLst>
            <pc:docMk/>
            <pc:sldMk cId="0" sldId="313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8:50.419" v="1901"/>
          <ac:spMkLst>
            <pc:docMk/>
            <pc:sldMk cId="0" sldId="313"/>
            <ac:spMk id="24" creationId="{C2CBBB34-340D-0BDF-067F-05C20DCF9DCA}"/>
          </ac:spMkLst>
        </pc:spChg>
        <pc:spChg chg="mod">
          <ac:chgData name="Futura Texas" userId="28a19e1200e037bf" providerId="LiveId" clId="{8BD1485B-FA59-409C-82B5-0C6B08378D18}" dt="2025-09-09T18:50:55.689" v="1965"/>
          <ac:spMkLst>
            <pc:docMk/>
            <pc:sldMk cId="0" sldId="313"/>
            <ac:spMk id="26" creationId="{760C8C21-58B7-E197-F817-7F27FA67C338}"/>
          </ac:spMkLst>
        </pc:spChg>
        <pc:grpChg chg="del">
          <ac:chgData name="Futura Texas" userId="28a19e1200e037bf" providerId="LiveId" clId="{8BD1485B-FA59-409C-82B5-0C6B08378D18}" dt="2025-09-09T18:48:49.622" v="1900" actId="478"/>
          <ac:grpSpMkLst>
            <pc:docMk/>
            <pc:sldMk cId="0" sldId="313"/>
            <ac:grpSpMk id="8" creationId="{00000000-0000-0000-0000-000000000000}"/>
          </ac:grpSpMkLst>
        </pc:grpChg>
        <pc:grpChg chg="add del mod">
          <ac:chgData name="Futura Texas" userId="28a19e1200e037bf" providerId="LiveId" clId="{8BD1485B-FA59-409C-82B5-0C6B08378D18}" dt="2025-09-09T18:50:55.518" v="1964" actId="478"/>
          <ac:grpSpMkLst>
            <pc:docMk/>
            <pc:sldMk cId="0" sldId="313"/>
            <ac:grpSpMk id="23" creationId="{2C87FF17-5092-1111-171B-BDE3FB173DAD}"/>
          </ac:grpSpMkLst>
        </pc:grpChg>
        <pc:grpChg chg="add mod">
          <ac:chgData name="Futura Texas" userId="28a19e1200e037bf" providerId="LiveId" clId="{8BD1485B-FA59-409C-82B5-0C6B08378D18}" dt="2025-09-09T18:50:55.689" v="1965"/>
          <ac:grpSpMkLst>
            <pc:docMk/>
            <pc:sldMk cId="0" sldId="313"/>
            <ac:grpSpMk id="25" creationId="{D4E435FB-FF32-CCB5-2EA8-82492741BC75}"/>
          </ac:grpSpMkLst>
        </pc:grpChg>
      </pc:sldChg>
      <pc:sldChg chg="addSp delSp modSp mod">
        <pc:chgData name="Futura Texas" userId="28a19e1200e037bf" providerId="LiveId" clId="{8BD1485B-FA59-409C-82B5-0C6B08378D18}" dt="2025-09-09T18:53:23.326" v="2157" actId="14100"/>
        <pc:sldMkLst>
          <pc:docMk/>
          <pc:sldMk cId="0" sldId="314"/>
        </pc:sldMkLst>
        <pc:spChg chg="del">
          <ac:chgData name="Futura Texas" userId="28a19e1200e037bf" providerId="LiveId" clId="{8BD1485B-FA59-409C-82B5-0C6B08378D18}" dt="2025-09-09T18:51:29.081" v="1978" actId="478"/>
          <ac:spMkLst>
            <pc:docMk/>
            <pc:sldMk cId="0" sldId="314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1:09.256" v="1971" actId="20577"/>
          <ac:spMkLst>
            <pc:docMk/>
            <pc:sldMk cId="0" sldId="314"/>
            <ac:spMk id="18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50.019" v="2068" actId="14100"/>
          <ac:spMkLst>
            <pc:docMk/>
            <pc:sldMk cId="0" sldId="314"/>
            <ac:spMk id="19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52.837" v="2069" actId="14100"/>
          <ac:spMkLst>
            <pc:docMk/>
            <pc:sldMk cId="0" sldId="314"/>
            <ac:spMk id="20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23.326" v="2157" actId="14100"/>
          <ac:spMkLst>
            <pc:docMk/>
            <pc:sldMk cId="0" sldId="314"/>
            <ac:spMk id="21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47.795" v="2067" actId="14100"/>
          <ac:spMkLst>
            <pc:docMk/>
            <pc:sldMk cId="0" sldId="314"/>
            <ac:spMk id="2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12.916" v="2134" actId="14100"/>
          <ac:spMkLst>
            <pc:docMk/>
            <pc:sldMk cId="0" sldId="314"/>
            <ac:spMk id="2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3:03.246" v="2109" actId="14100"/>
          <ac:spMkLst>
            <pc:docMk/>
            <pc:sldMk cId="0" sldId="314"/>
            <ac:spMk id="2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52:07.957" v="2022" actId="1076"/>
          <ac:spMkLst>
            <pc:docMk/>
            <pc:sldMk cId="0" sldId="314"/>
            <ac:spMk id="2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8:48:52.713" v="1903"/>
          <ac:spMkLst>
            <pc:docMk/>
            <pc:sldMk cId="0" sldId="314"/>
            <ac:spMk id="27" creationId="{0E183660-755F-A79D-E266-9CEEDB84F069}"/>
          </ac:spMkLst>
        </pc:spChg>
        <pc:spChg chg="mod">
          <ac:chgData name="Futura Texas" userId="28a19e1200e037bf" providerId="LiveId" clId="{8BD1485B-FA59-409C-82B5-0C6B08378D18}" dt="2025-09-09T18:50:57.826" v="1967"/>
          <ac:spMkLst>
            <pc:docMk/>
            <pc:sldMk cId="0" sldId="314"/>
            <ac:spMk id="29" creationId="{7326E9B4-866D-C214-D1C0-73DF523CEF30}"/>
          </ac:spMkLst>
        </pc:spChg>
        <pc:spChg chg="add mod">
          <ac:chgData name="Futura Texas" userId="28a19e1200e037bf" providerId="LiveId" clId="{8BD1485B-FA59-409C-82B5-0C6B08378D18}" dt="2025-09-09T18:51:29.287" v="1979"/>
          <ac:spMkLst>
            <pc:docMk/>
            <pc:sldMk cId="0" sldId="314"/>
            <ac:spMk id="30" creationId="{A8D7A1FD-A0C1-05AB-B49B-685C9B6127EF}"/>
          </ac:spMkLst>
        </pc:spChg>
        <pc:grpChg chg="del">
          <ac:chgData name="Futura Texas" userId="28a19e1200e037bf" providerId="LiveId" clId="{8BD1485B-FA59-409C-82B5-0C6B08378D18}" dt="2025-09-09T18:48:52.442" v="1902" actId="478"/>
          <ac:grpSpMkLst>
            <pc:docMk/>
            <pc:sldMk cId="0" sldId="314"/>
            <ac:grpSpMk id="8" creationId="{00000000-0000-0000-0000-000000000000}"/>
          </ac:grpSpMkLst>
        </pc:grpChg>
        <pc:grpChg chg="add del mod">
          <ac:chgData name="Futura Texas" userId="28a19e1200e037bf" providerId="LiveId" clId="{8BD1485B-FA59-409C-82B5-0C6B08378D18}" dt="2025-09-09T18:50:57.654" v="1966" actId="478"/>
          <ac:grpSpMkLst>
            <pc:docMk/>
            <pc:sldMk cId="0" sldId="314"/>
            <ac:grpSpMk id="26" creationId="{27FF0FC5-923B-00D0-ECEF-EDAD2EB2006F}"/>
          </ac:grpSpMkLst>
        </pc:grpChg>
        <pc:grpChg chg="add mod">
          <ac:chgData name="Futura Texas" userId="28a19e1200e037bf" providerId="LiveId" clId="{8BD1485B-FA59-409C-82B5-0C6B08378D18}" dt="2025-09-09T18:50:57.826" v="1967"/>
          <ac:grpSpMkLst>
            <pc:docMk/>
            <pc:sldMk cId="0" sldId="314"/>
            <ac:grpSpMk id="28" creationId="{9FD4396E-F738-20BB-BD48-21F6CF91CE70}"/>
          </ac:grpSpMkLst>
        </pc:grpChg>
      </pc:sldChg>
      <pc:sldChg chg="del">
        <pc:chgData name="Futura Texas" userId="28a19e1200e037bf" providerId="LiveId" clId="{8BD1485B-FA59-409C-82B5-0C6B08378D18}" dt="2025-09-09T17:52:16.093" v="270" actId="47"/>
        <pc:sldMkLst>
          <pc:docMk/>
          <pc:sldMk cId="0" sldId="315"/>
        </pc:sldMkLst>
      </pc:sldChg>
      <pc:sldChg chg="del">
        <pc:chgData name="Futura Texas" userId="28a19e1200e037bf" providerId="LiveId" clId="{8BD1485B-FA59-409C-82B5-0C6B08378D18}" dt="2025-09-09T17:52:16.950" v="271" actId="47"/>
        <pc:sldMkLst>
          <pc:docMk/>
          <pc:sldMk cId="0" sldId="316"/>
        </pc:sldMkLst>
      </pc:sldChg>
      <pc:sldChg chg="modSp add del mod">
        <pc:chgData name="Futura Texas" userId="28a19e1200e037bf" providerId="LiveId" clId="{8BD1485B-FA59-409C-82B5-0C6B08378D18}" dt="2025-09-09T19:20:26.988" v="2286" actId="1076"/>
        <pc:sldMkLst>
          <pc:docMk/>
          <pc:sldMk cId="0" sldId="317"/>
        </pc:sldMkLst>
        <pc:spChg chg="mod">
          <ac:chgData name="Futura Texas" userId="28a19e1200e037bf" providerId="LiveId" clId="{8BD1485B-FA59-409C-82B5-0C6B08378D18}" dt="2025-09-09T19:20:16.738" v="2283" actId="1076"/>
          <ac:spMkLst>
            <pc:docMk/>
            <pc:sldMk cId="0" sldId="317"/>
            <ac:spMk id="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20:25.090" v="2285" actId="1076"/>
          <ac:spMkLst>
            <pc:docMk/>
            <pc:sldMk cId="0" sldId="317"/>
            <ac:spMk id="4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20:26.988" v="2286" actId="1076"/>
          <ac:spMkLst>
            <pc:docMk/>
            <pc:sldMk cId="0" sldId="317"/>
            <ac:spMk id="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9:20:21.308" v="2284" actId="1076"/>
          <ac:spMkLst>
            <pc:docMk/>
            <pc:sldMk cId="0" sldId="317"/>
            <ac:spMk id="7" creationId="{00000000-0000-0000-0000-000000000000}"/>
          </ac:spMkLst>
        </pc:spChg>
      </pc:sldChg>
    </pc:docChg>
  </pc:docChgLst>
  <pc:docChgLst>
    <pc:chgData name="Futura Texas" userId="28a19e1200e037bf" providerId="LiveId" clId="{50D4C53F-964E-4D2C-9A25-6F6BDDE539BB}"/>
    <pc:docChg chg="custSel addSld modSld">
      <pc:chgData name="Futura Texas" userId="28a19e1200e037bf" providerId="LiveId" clId="{50D4C53F-964E-4D2C-9A25-6F6BDDE539BB}" dt="2025-08-19T17:26:51.852" v="131" actId="208"/>
      <pc:docMkLst>
        <pc:docMk/>
      </pc:docMkLst>
      <pc:sldChg chg="addSp modSp mod">
        <pc:chgData name="Futura Texas" userId="28a19e1200e037bf" providerId="LiveId" clId="{50D4C53F-964E-4D2C-9A25-6F6BDDE539BB}" dt="2025-08-15T20:30:43.434" v="76"/>
        <pc:sldMkLst>
          <pc:docMk/>
          <pc:sldMk cId="0" sldId="260"/>
        </pc:sldMkLst>
        <pc:spChg chg="mod">
          <ac:chgData name="Futura Texas" userId="28a19e1200e037bf" providerId="LiveId" clId="{50D4C53F-964E-4D2C-9A25-6F6BDDE539BB}" dt="2025-08-15T16:48:34.878" v="0"/>
          <ac:spMkLst>
            <pc:docMk/>
            <pc:sldMk cId="0" sldId="260"/>
            <ac:spMk id="20" creationId="{00000000-0000-0000-0000-000000000000}"/>
          </ac:spMkLst>
        </pc:spChg>
        <pc:spChg chg="mod">
          <ac:chgData name="Futura Texas" userId="28a19e1200e037bf" providerId="LiveId" clId="{50D4C53F-964E-4D2C-9A25-6F6BDDE539BB}" dt="2025-08-15T16:48:34.878" v="0"/>
          <ac:spMkLst>
            <pc:docMk/>
            <pc:sldMk cId="0" sldId="260"/>
            <ac:spMk id="21" creationId="{00000000-0000-0000-0000-000000000000}"/>
          </ac:spMkLst>
        </pc:spChg>
        <pc:spChg chg="mod">
          <ac:chgData name="Futura Texas" userId="28a19e1200e037bf" providerId="LiveId" clId="{50D4C53F-964E-4D2C-9A25-6F6BDDE539BB}" dt="2025-08-15T16:48:34.878" v="0"/>
          <ac:spMkLst>
            <pc:docMk/>
            <pc:sldMk cId="0" sldId="260"/>
            <ac:spMk id="22" creationId="{00000000-0000-0000-0000-000000000000}"/>
          </ac:spMkLst>
        </pc:spChg>
        <pc:spChg chg="mod">
          <ac:chgData name="Futura Texas" userId="28a19e1200e037bf" providerId="LiveId" clId="{50D4C53F-964E-4D2C-9A25-6F6BDDE539BB}" dt="2025-08-15T16:51:41.042" v="17"/>
          <ac:spMkLst>
            <pc:docMk/>
            <pc:sldMk cId="0" sldId="260"/>
            <ac:spMk id="29" creationId="{00000000-0000-0000-0000-000000000000}"/>
          </ac:spMkLst>
        </pc:spChg>
        <pc:spChg chg="mod">
          <ac:chgData name="Futura Texas" userId="28a19e1200e037bf" providerId="LiveId" clId="{50D4C53F-964E-4D2C-9A25-6F6BDDE539BB}" dt="2025-08-15T16:51:41.042" v="17"/>
          <ac:spMkLst>
            <pc:docMk/>
            <pc:sldMk cId="0" sldId="260"/>
            <ac:spMk id="30" creationId="{00000000-0000-0000-0000-000000000000}"/>
          </ac:spMkLst>
        </pc:spChg>
        <pc:spChg chg="mod">
          <ac:chgData name="Futura Texas" userId="28a19e1200e037bf" providerId="LiveId" clId="{50D4C53F-964E-4D2C-9A25-6F6BDDE539BB}" dt="2025-08-15T16:51:41.042" v="17"/>
          <ac:spMkLst>
            <pc:docMk/>
            <pc:sldMk cId="0" sldId="260"/>
            <ac:spMk id="3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07:32.762" v="21"/>
          <ac:spMkLst>
            <pc:docMk/>
            <pc:sldMk cId="0" sldId="260"/>
            <ac:spMk id="4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07:32.762" v="21"/>
          <ac:spMkLst>
            <pc:docMk/>
            <pc:sldMk cId="0" sldId="260"/>
            <ac:spMk id="4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07:32.762" v="21"/>
          <ac:spMkLst>
            <pc:docMk/>
            <pc:sldMk cId="0" sldId="260"/>
            <ac:spMk id="4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0:53.297" v="24"/>
          <ac:spMkLst>
            <pc:docMk/>
            <pc:sldMk cId="0" sldId="260"/>
            <ac:spMk id="45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0:53.297" v="24"/>
          <ac:spMkLst>
            <pc:docMk/>
            <pc:sldMk cId="0" sldId="260"/>
            <ac:spMk id="46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0:53.297" v="24"/>
          <ac:spMkLst>
            <pc:docMk/>
            <pc:sldMk cId="0" sldId="260"/>
            <ac:spMk id="4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4:30.836" v="26"/>
          <ac:spMkLst>
            <pc:docMk/>
            <pc:sldMk cId="0" sldId="260"/>
            <ac:spMk id="49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4:30.836" v="26"/>
          <ac:spMkLst>
            <pc:docMk/>
            <pc:sldMk cId="0" sldId="260"/>
            <ac:spMk id="50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4:30.836" v="26"/>
          <ac:spMkLst>
            <pc:docMk/>
            <pc:sldMk cId="0" sldId="260"/>
            <ac:spMk id="5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11.739" v="31"/>
          <ac:spMkLst>
            <pc:docMk/>
            <pc:sldMk cId="0" sldId="260"/>
            <ac:spMk id="6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11.739" v="31"/>
          <ac:spMkLst>
            <pc:docMk/>
            <pc:sldMk cId="0" sldId="260"/>
            <ac:spMk id="6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11.739" v="31"/>
          <ac:spMkLst>
            <pc:docMk/>
            <pc:sldMk cId="0" sldId="260"/>
            <ac:spMk id="6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46.947" v="33"/>
          <ac:spMkLst>
            <pc:docMk/>
            <pc:sldMk cId="0" sldId="260"/>
            <ac:spMk id="65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46.947" v="33"/>
          <ac:spMkLst>
            <pc:docMk/>
            <pc:sldMk cId="0" sldId="260"/>
            <ac:spMk id="66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19:46.947" v="33"/>
          <ac:spMkLst>
            <pc:docMk/>
            <pc:sldMk cId="0" sldId="260"/>
            <ac:spMk id="6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18.592" v="4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18.592" v="47"/>
          <ac:spMkLst>
            <pc:docMk/>
            <pc:sldMk cId="0" sldId="260"/>
            <ac:spMk id="78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18.592" v="47"/>
          <ac:spMkLst>
            <pc:docMk/>
            <pc:sldMk cId="0" sldId="260"/>
            <ac:spMk id="79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53.952" v="49"/>
          <ac:spMkLst>
            <pc:docMk/>
            <pc:sldMk cId="0" sldId="260"/>
            <ac:spMk id="8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53.952" v="49"/>
          <ac:spMkLst>
            <pc:docMk/>
            <pc:sldMk cId="0" sldId="260"/>
            <ac:spMk id="8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2:53.952" v="49"/>
          <ac:spMkLst>
            <pc:docMk/>
            <pc:sldMk cId="0" sldId="260"/>
            <ac:spMk id="8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4:40.135" v="53"/>
          <ac:spMkLst>
            <pc:docMk/>
            <pc:sldMk cId="0" sldId="260"/>
            <ac:spMk id="9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4:40.135" v="53"/>
          <ac:spMkLst>
            <pc:docMk/>
            <pc:sldMk cId="0" sldId="260"/>
            <ac:spMk id="9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4:40.135" v="53"/>
          <ac:spMkLst>
            <pc:docMk/>
            <pc:sldMk cId="0" sldId="260"/>
            <ac:spMk id="94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14.319" v="55"/>
          <ac:spMkLst>
            <pc:docMk/>
            <pc:sldMk cId="0" sldId="260"/>
            <ac:spMk id="96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14.319" v="55"/>
          <ac:spMkLst>
            <pc:docMk/>
            <pc:sldMk cId="0" sldId="260"/>
            <ac:spMk id="9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14.319" v="55"/>
          <ac:spMkLst>
            <pc:docMk/>
            <pc:sldMk cId="0" sldId="260"/>
            <ac:spMk id="98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42.500" v="57"/>
          <ac:spMkLst>
            <pc:docMk/>
            <pc:sldMk cId="0" sldId="260"/>
            <ac:spMk id="100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42.500" v="57"/>
          <ac:spMkLst>
            <pc:docMk/>
            <pc:sldMk cId="0" sldId="260"/>
            <ac:spMk id="10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5:42.500" v="57"/>
          <ac:spMkLst>
            <pc:docMk/>
            <pc:sldMk cId="0" sldId="260"/>
            <ac:spMk id="10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6:53.625" v="61"/>
          <ac:spMkLst>
            <pc:docMk/>
            <pc:sldMk cId="0" sldId="260"/>
            <ac:spMk id="128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6:53.625" v="61"/>
          <ac:spMkLst>
            <pc:docMk/>
            <pc:sldMk cId="0" sldId="260"/>
            <ac:spMk id="129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6:53.625" v="61"/>
          <ac:spMkLst>
            <pc:docMk/>
            <pc:sldMk cId="0" sldId="260"/>
            <ac:spMk id="130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25.762" v="63"/>
          <ac:spMkLst>
            <pc:docMk/>
            <pc:sldMk cId="0" sldId="260"/>
            <ac:spMk id="132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25.762" v="63"/>
          <ac:spMkLst>
            <pc:docMk/>
            <pc:sldMk cId="0" sldId="260"/>
            <ac:spMk id="13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25.762" v="63"/>
          <ac:spMkLst>
            <pc:docMk/>
            <pc:sldMk cId="0" sldId="260"/>
            <ac:spMk id="134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59.694" v="65"/>
          <ac:spMkLst>
            <pc:docMk/>
            <pc:sldMk cId="0" sldId="260"/>
            <ac:spMk id="136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59.694" v="65"/>
          <ac:spMkLst>
            <pc:docMk/>
            <pc:sldMk cId="0" sldId="260"/>
            <ac:spMk id="13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7:59.694" v="65"/>
          <ac:spMkLst>
            <pc:docMk/>
            <pc:sldMk cId="0" sldId="260"/>
            <ac:spMk id="138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13.626" v="70"/>
          <ac:spMkLst>
            <pc:docMk/>
            <pc:sldMk cId="0" sldId="260"/>
            <ac:spMk id="145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13.626" v="70"/>
          <ac:spMkLst>
            <pc:docMk/>
            <pc:sldMk cId="0" sldId="260"/>
            <ac:spMk id="146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13.626" v="70"/>
          <ac:spMkLst>
            <pc:docMk/>
            <pc:sldMk cId="0" sldId="260"/>
            <ac:spMk id="147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57.230" v="72"/>
          <ac:spMkLst>
            <pc:docMk/>
            <pc:sldMk cId="0" sldId="260"/>
            <ac:spMk id="149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57.230" v="72"/>
          <ac:spMkLst>
            <pc:docMk/>
            <pc:sldMk cId="0" sldId="260"/>
            <ac:spMk id="150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29:57.230" v="72"/>
          <ac:spMkLst>
            <pc:docMk/>
            <pc:sldMk cId="0" sldId="260"/>
            <ac:spMk id="151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30:18.622" v="74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30:18.622" v="74"/>
          <ac:spMkLst>
            <pc:docMk/>
            <pc:sldMk cId="0" sldId="260"/>
            <ac:spMk id="154" creationId="{00000000-0000-0000-0000-000000000000}"/>
          </ac:spMkLst>
        </pc:spChg>
        <pc:spChg chg="mod">
          <ac:chgData name="Futura Texas" userId="28a19e1200e037bf" providerId="LiveId" clId="{50D4C53F-964E-4D2C-9A25-6F6BDDE539BB}" dt="2025-08-15T20:30:18.622" v="74"/>
          <ac:spMkLst>
            <pc:docMk/>
            <pc:sldMk cId="0" sldId="260"/>
            <ac:spMk id="155" creationId="{00000000-0000-0000-0000-000000000000}"/>
          </ac:spMkLst>
        </pc:spChg>
        <pc:spChg chg="add mod">
          <ac:chgData name="Futura Texas" userId="28a19e1200e037bf" providerId="LiveId" clId="{50D4C53F-964E-4D2C-9A25-6F6BDDE539BB}" dt="2025-08-15T16:49:43.539" v="15" actId="20577"/>
          <ac:spMkLst>
            <pc:docMk/>
            <pc:sldMk cId="0" sldId="260"/>
            <ac:spMk id="169" creationId="{3270098B-E56D-3BD3-CCD9-46DE759CE0E3}"/>
          </ac:spMkLst>
        </pc:spChg>
        <pc:grpChg chg="mod">
          <ac:chgData name="Futura Texas" userId="28a19e1200e037bf" providerId="LiveId" clId="{50D4C53F-964E-4D2C-9A25-6F6BDDE539BB}" dt="2025-08-15T16:48:34.878" v="0"/>
          <ac:grpSpMkLst>
            <pc:docMk/>
            <pc:sldMk cId="0" sldId="260"/>
            <ac:grpSpMk id="19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16:51:41.042" v="17"/>
          <ac:grpSpMkLst>
            <pc:docMk/>
            <pc:sldMk cId="0" sldId="260"/>
            <ac:grpSpMk id="28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07:32.762" v="21"/>
          <ac:grpSpMkLst>
            <pc:docMk/>
            <pc:sldMk cId="0" sldId="260"/>
            <ac:grpSpMk id="40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10:53.297" v="24"/>
          <ac:grpSpMkLst>
            <pc:docMk/>
            <pc:sldMk cId="0" sldId="260"/>
            <ac:grpSpMk id="44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14:30.836" v="26"/>
          <ac:grpSpMkLst>
            <pc:docMk/>
            <pc:sldMk cId="0" sldId="260"/>
            <ac:grpSpMk id="48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19:11.739" v="31"/>
          <ac:grpSpMkLst>
            <pc:docMk/>
            <pc:sldMk cId="0" sldId="260"/>
            <ac:grpSpMk id="60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19:46.947" v="33"/>
          <ac:grpSpMkLst>
            <pc:docMk/>
            <pc:sldMk cId="0" sldId="260"/>
            <ac:grpSpMk id="64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2:18.592" v="47"/>
          <ac:grpSpMkLst>
            <pc:docMk/>
            <pc:sldMk cId="0" sldId="260"/>
            <ac:grpSpMk id="76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2:53.952" v="49"/>
          <ac:grpSpMkLst>
            <pc:docMk/>
            <pc:sldMk cId="0" sldId="260"/>
            <ac:grpSpMk id="80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4:40.135" v="53"/>
          <ac:grpSpMkLst>
            <pc:docMk/>
            <pc:sldMk cId="0" sldId="260"/>
            <ac:grpSpMk id="91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5:14.319" v="55"/>
          <ac:grpSpMkLst>
            <pc:docMk/>
            <pc:sldMk cId="0" sldId="260"/>
            <ac:grpSpMk id="95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5:42.500" v="57"/>
          <ac:grpSpMkLst>
            <pc:docMk/>
            <pc:sldMk cId="0" sldId="260"/>
            <ac:grpSpMk id="99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6:53.625" v="61"/>
          <ac:grpSpMkLst>
            <pc:docMk/>
            <pc:sldMk cId="0" sldId="260"/>
            <ac:grpSpMk id="127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7:25.762" v="63"/>
          <ac:grpSpMkLst>
            <pc:docMk/>
            <pc:sldMk cId="0" sldId="260"/>
            <ac:grpSpMk id="131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7:59.694" v="65"/>
          <ac:grpSpMkLst>
            <pc:docMk/>
            <pc:sldMk cId="0" sldId="260"/>
            <ac:grpSpMk id="135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9:13.626" v="70"/>
          <ac:grpSpMkLst>
            <pc:docMk/>
            <pc:sldMk cId="0" sldId="260"/>
            <ac:grpSpMk id="144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29:57.230" v="72"/>
          <ac:grpSpMkLst>
            <pc:docMk/>
            <pc:sldMk cId="0" sldId="260"/>
            <ac:grpSpMk id="148" creationId="{00000000-0000-0000-0000-000000000000}"/>
          </ac:grpSpMkLst>
        </pc:grpChg>
        <pc:grpChg chg="mod">
          <ac:chgData name="Futura Texas" userId="28a19e1200e037bf" providerId="LiveId" clId="{50D4C53F-964E-4D2C-9A25-6F6BDDE539BB}" dt="2025-08-15T20:30:18.622" v="74"/>
          <ac:grpSpMkLst>
            <pc:docMk/>
            <pc:sldMk cId="0" sldId="260"/>
            <ac:grpSpMk id="152" creationId="{00000000-0000-0000-0000-000000000000}"/>
          </ac:grpSpMkLst>
        </pc:grpChg>
      </pc:sldChg>
      <pc:sldChg chg="modSp mod">
        <pc:chgData name="Futura Texas" userId="28a19e1200e037bf" providerId="LiveId" clId="{50D4C53F-964E-4D2C-9A25-6F6BDDE539BB}" dt="2025-08-15T16:49:09.827" v="1" actId="207"/>
        <pc:sldMkLst>
          <pc:docMk/>
          <pc:sldMk cId="0" sldId="262"/>
        </pc:sldMkLst>
        <pc:spChg chg="mod">
          <ac:chgData name="Futura Texas" userId="28a19e1200e037bf" providerId="LiveId" clId="{50D4C53F-964E-4D2C-9A25-6F6BDDE539BB}" dt="2025-08-15T16:49:09.827" v="1" actId="207"/>
          <ac:spMkLst>
            <pc:docMk/>
            <pc:sldMk cId="0" sldId="262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16:51:20.091" v="16" actId="207"/>
        <pc:sldMkLst>
          <pc:docMk/>
          <pc:sldMk cId="0" sldId="264"/>
        </pc:sldMkLst>
        <pc:spChg chg="mod">
          <ac:chgData name="Futura Texas" userId="28a19e1200e037bf" providerId="LiveId" clId="{50D4C53F-964E-4D2C-9A25-6F6BDDE539BB}" dt="2025-08-15T16:51:20.091" v="16" actId="207"/>
          <ac:spMkLst>
            <pc:docMk/>
            <pc:sldMk cId="0" sldId="264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16:52:04.056" v="18" actId="207"/>
        <pc:sldMkLst>
          <pc:docMk/>
          <pc:sldMk cId="0" sldId="266"/>
        </pc:sldMkLst>
        <pc:spChg chg="mod">
          <ac:chgData name="Futura Texas" userId="28a19e1200e037bf" providerId="LiveId" clId="{50D4C53F-964E-4D2C-9A25-6F6BDDE539BB}" dt="2025-08-15T16:52:04.056" v="18" actId="207"/>
          <ac:spMkLst>
            <pc:docMk/>
            <pc:sldMk cId="0" sldId="266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16:52:47.290" v="20" actId="207"/>
        <pc:sldMkLst>
          <pc:docMk/>
          <pc:sldMk cId="0" sldId="268"/>
        </pc:sldMkLst>
      </pc:sldChg>
      <pc:sldChg chg="modSp mod">
        <pc:chgData name="Futura Texas" userId="28a19e1200e037bf" providerId="LiveId" clId="{50D4C53F-964E-4D2C-9A25-6F6BDDE539BB}" dt="2025-08-15T20:10:35.355" v="23" actId="207"/>
        <pc:sldMkLst>
          <pc:docMk/>
          <pc:sldMk cId="0" sldId="270"/>
        </pc:sldMkLst>
        <pc:spChg chg="mod">
          <ac:chgData name="Futura Texas" userId="28a19e1200e037bf" providerId="LiveId" clId="{50D4C53F-964E-4D2C-9A25-6F6BDDE539BB}" dt="2025-08-15T20:10:35.355" v="23" actId="207"/>
          <ac:spMkLst>
            <pc:docMk/>
            <pc:sldMk cId="0" sldId="270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14:07.463" v="25" actId="207"/>
        <pc:sldMkLst>
          <pc:docMk/>
          <pc:sldMk cId="0" sldId="272"/>
        </pc:sldMkLst>
        <pc:spChg chg="mod">
          <ac:chgData name="Futura Texas" userId="28a19e1200e037bf" providerId="LiveId" clId="{50D4C53F-964E-4D2C-9A25-6F6BDDE539BB}" dt="2025-08-15T20:14:07.463" v="25" actId="207"/>
          <ac:spMkLst>
            <pc:docMk/>
            <pc:sldMk cId="0" sldId="272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14:59.177" v="27" actId="207"/>
        <pc:sldMkLst>
          <pc:docMk/>
          <pc:sldMk cId="0" sldId="274"/>
        </pc:sldMkLst>
        <pc:spChg chg="mod">
          <ac:chgData name="Futura Texas" userId="28a19e1200e037bf" providerId="LiveId" clId="{50D4C53F-964E-4D2C-9A25-6F6BDDE539BB}" dt="2025-08-15T20:14:59.177" v="27" actId="207"/>
          <ac:spMkLst>
            <pc:docMk/>
            <pc:sldMk cId="0" sldId="274"/>
            <ac:spMk id="10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17:43.345" v="29" actId="207"/>
        <pc:sldMkLst>
          <pc:docMk/>
          <pc:sldMk cId="0" sldId="276"/>
        </pc:sldMkLst>
      </pc:sldChg>
      <pc:sldChg chg="modSp mod">
        <pc:chgData name="Futura Texas" userId="28a19e1200e037bf" providerId="LiveId" clId="{50D4C53F-964E-4D2C-9A25-6F6BDDE539BB}" dt="2025-08-15T20:18:15.930" v="30" actId="207"/>
        <pc:sldMkLst>
          <pc:docMk/>
          <pc:sldMk cId="0" sldId="278"/>
        </pc:sldMkLst>
        <pc:spChg chg="mod">
          <ac:chgData name="Futura Texas" userId="28a19e1200e037bf" providerId="LiveId" clId="{50D4C53F-964E-4D2C-9A25-6F6BDDE539BB}" dt="2025-08-15T20:18:15.930" v="30" actId="207"/>
          <ac:spMkLst>
            <pc:docMk/>
            <pc:sldMk cId="0" sldId="278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19:30.154" v="32" actId="207"/>
        <pc:sldMkLst>
          <pc:docMk/>
          <pc:sldMk cId="0" sldId="280"/>
        </pc:sldMkLst>
        <pc:spChg chg="mod">
          <ac:chgData name="Futura Texas" userId="28a19e1200e037bf" providerId="LiveId" clId="{50D4C53F-964E-4D2C-9A25-6F6BDDE539BB}" dt="2025-08-15T20:19:30.154" v="32" actId="207"/>
          <ac:spMkLst>
            <pc:docMk/>
            <pc:sldMk cId="0" sldId="280"/>
            <ac:spMk id="14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0:03.512" v="34" actId="207"/>
        <pc:sldMkLst>
          <pc:docMk/>
          <pc:sldMk cId="0" sldId="282"/>
        </pc:sldMkLst>
        <pc:spChg chg="mod">
          <ac:chgData name="Futura Texas" userId="28a19e1200e037bf" providerId="LiveId" clId="{50D4C53F-964E-4D2C-9A25-6F6BDDE539BB}" dt="2025-08-15T20:20:03.512" v="34" actId="207"/>
          <ac:spMkLst>
            <pc:docMk/>
            <pc:sldMk cId="0" sldId="282"/>
            <ac:spMk id="14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0:46.536" v="36" actId="207"/>
        <pc:sldMkLst>
          <pc:docMk/>
          <pc:sldMk cId="0" sldId="284"/>
        </pc:sldMkLst>
      </pc:sldChg>
      <pc:sldChg chg="modSp mod">
        <pc:chgData name="Futura Texas" userId="28a19e1200e037bf" providerId="LiveId" clId="{50D4C53F-964E-4D2C-9A25-6F6BDDE539BB}" dt="2025-08-15T20:34:00.823" v="83" actId="255"/>
        <pc:sldMkLst>
          <pc:docMk/>
          <pc:sldMk cId="0" sldId="285"/>
        </pc:sldMkLst>
        <pc:spChg chg="mod">
          <ac:chgData name="Futura Texas" userId="28a19e1200e037bf" providerId="LiveId" clId="{50D4C53F-964E-4D2C-9A25-6F6BDDE539BB}" dt="2025-08-15T20:34:00.823" v="83" actId="255"/>
          <ac:spMkLst>
            <pc:docMk/>
            <pc:sldMk cId="0" sldId="285"/>
            <ac:spMk id="7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1:59.858" v="46" actId="14100"/>
        <pc:sldMkLst>
          <pc:docMk/>
          <pc:sldMk cId="0" sldId="286"/>
        </pc:sldMkLst>
        <pc:spChg chg="mod">
          <ac:chgData name="Futura Texas" userId="28a19e1200e037bf" providerId="LiveId" clId="{50D4C53F-964E-4D2C-9A25-6F6BDDE539BB}" dt="2025-08-15T20:21:33.417" v="37" actId="207"/>
          <ac:spMkLst>
            <pc:docMk/>
            <pc:sldMk cId="0" sldId="286"/>
            <ac:spMk id="14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34:35.624" v="85" actId="20577"/>
        <pc:sldMkLst>
          <pc:docMk/>
          <pc:sldMk cId="0" sldId="287"/>
        </pc:sldMkLst>
        <pc:spChg chg="mod">
          <ac:chgData name="Futura Texas" userId="28a19e1200e037bf" providerId="LiveId" clId="{50D4C53F-964E-4D2C-9A25-6F6BDDE539BB}" dt="2025-08-15T20:34:35.624" v="85" actId="20577"/>
          <ac:spMkLst>
            <pc:docMk/>
            <pc:sldMk cId="0" sldId="287"/>
            <ac:spMk id="21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2:36.534" v="48" actId="207"/>
        <pc:sldMkLst>
          <pc:docMk/>
          <pc:sldMk cId="0" sldId="288"/>
        </pc:sldMkLst>
        <pc:spChg chg="mod">
          <ac:chgData name="Futura Texas" userId="28a19e1200e037bf" providerId="LiveId" clId="{50D4C53F-964E-4D2C-9A25-6F6BDDE539BB}" dt="2025-08-15T20:22:36.534" v="48" actId="207"/>
          <ac:spMkLst>
            <pc:docMk/>
            <pc:sldMk cId="0" sldId="288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3:20.150" v="50" actId="207"/>
        <pc:sldMkLst>
          <pc:docMk/>
          <pc:sldMk cId="0" sldId="290"/>
        </pc:sldMkLst>
        <pc:spChg chg="mod">
          <ac:chgData name="Futura Texas" userId="28a19e1200e037bf" providerId="LiveId" clId="{50D4C53F-964E-4D2C-9A25-6F6BDDE539BB}" dt="2025-08-15T20:23:20.150" v="50" actId="207"/>
          <ac:spMkLst>
            <pc:docMk/>
            <pc:sldMk cId="0" sldId="290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35:44.583" v="103" actId="20577"/>
        <pc:sldMkLst>
          <pc:docMk/>
          <pc:sldMk cId="0" sldId="291"/>
        </pc:sldMkLst>
      </pc:sldChg>
      <pc:sldChg chg="modSp mod">
        <pc:chgData name="Futura Texas" userId="28a19e1200e037bf" providerId="LiveId" clId="{50D4C53F-964E-4D2C-9A25-6F6BDDE539BB}" dt="2025-08-15T20:35:51.727" v="109" actId="20577"/>
        <pc:sldMkLst>
          <pc:docMk/>
          <pc:sldMk cId="0" sldId="292"/>
        </pc:sldMkLst>
      </pc:sldChg>
      <pc:sldChg chg="delSp mod">
        <pc:chgData name="Futura Texas" userId="28a19e1200e037bf" providerId="LiveId" clId="{50D4C53F-964E-4D2C-9A25-6F6BDDE539BB}" dt="2025-08-15T20:36:37.086" v="110" actId="478"/>
        <pc:sldMkLst>
          <pc:docMk/>
          <pc:sldMk cId="0" sldId="293"/>
        </pc:sldMkLst>
      </pc:sldChg>
      <pc:sldChg chg="modSp mod">
        <pc:chgData name="Futura Texas" userId="28a19e1200e037bf" providerId="LiveId" clId="{50D4C53F-964E-4D2C-9A25-6F6BDDE539BB}" dt="2025-08-15T20:24:54.089" v="54" actId="207"/>
        <pc:sldMkLst>
          <pc:docMk/>
          <pc:sldMk cId="0" sldId="294"/>
        </pc:sldMkLst>
        <pc:spChg chg="mod">
          <ac:chgData name="Futura Texas" userId="28a19e1200e037bf" providerId="LiveId" clId="{50D4C53F-964E-4D2C-9A25-6F6BDDE539BB}" dt="2025-08-15T20:24:54.089" v="54" actId="207"/>
          <ac:spMkLst>
            <pc:docMk/>
            <pc:sldMk cId="0" sldId="294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5:32.451" v="56" actId="207"/>
        <pc:sldMkLst>
          <pc:docMk/>
          <pc:sldMk cId="0" sldId="296"/>
        </pc:sldMkLst>
        <pc:spChg chg="mod">
          <ac:chgData name="Futura Texas" userId="28a19e1200e037bf" providerId="LiveId" clId="{50D4C53F-964E-4D2C-9A25-6F6BDDE539BB}" dt="2025-08-15T20:25:32.451" v="56" actId="207"/>
          <ac:spMkLst>
            <pc:docMk/>
            <pc:sldMk cId="0" sldId="296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6:05.670" v="58" actId="207"/>
        <pc:sldMkLst>
          <pc:docMk/>
          <pc:sldMk cId="0" sldId="298"/>
        </pc:sldMkLst>
        <pc:spChg chg="mod">
          <ac:chgData name="Futura Texas" userId="28a19e1200e037bf" providerId="LiveId" clId="{50D4C53F-964E-4D2C-9A25-6F6BDDE539BB}" dt="2025-08-15T20:26:05.670" v="58" actId="207"/>
          <ac:spMkLst>
            <pc:docMk/>
            <pc:sldMk cId="0" sldId="298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6:33.815" v="60" actId="207"/>
        <pc:sldMkLst>
          <pc:docMk/>
          <pc:sldMk cId="0" sldId="300"/>
        </pc:sldMkLst>
      </pc:sldChg>
      <pc:sldChg chg="modSp mod">
        <pc:chgData name="Futura Texas" userId="28a19e1200e037bf" providerId="LiveId" clId="{50D4C53F-964E-4D2C-9A25-6F6BDDE539BB}" dt="2025-08-15T20:27:12.421" v="62" actId="207"/>
        <pc:sldMkLst>
          <pc:docMk/>
          <pc:sldMk cId="0" sldId="302"/>
        </pc:sldMkLst>
        <pc:spChg chg="mod">
          <ac:chgData name="Futura Texas" userId="28a19e1200e037bf" providerId="LiveId" clId="{50D4C53F-964E-4D2C-9A25-6F6BDDE539BB}" dt="2025-08-15T20:27:12.421" v="62" actId="207"/>
          <ac:spMkLst>
            <pc:docMk/>
            <pc:sldMk cId="0" sldId="302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7:46.814" v="64" actId="207"/>
        <pc:sldMkLst>
          <pc:docMk/>
          <pc:sldMk cId="0" sldId="304"/>
        </pc:sldMkLst>
        <pc:spChg chg="mod">
          <ac:chgData name="Futura Texas" userId="28a19e1200e037bf" providerId="LiveId" clId="{50D4C53F-964E-4D2C-9A25-6F6BDDE539BB}" dt="2025-08-15T20:27:46.814" v="64" actId="207"/>
          <ac:spMkLst>
            <pc:docMk/>
            <pc:sldMk cId="0" sldId="304"/>
            <ac:spMk id="15" creationId="{00000000-0000-0000-0000-000000000000}"/>
          </ac:spMkLst>
        </pc:spChg>
      </pc:sldChg>
      <pc:sldChg chg="delSp mod">
        <pc:chgData name="Futura Texas" userId="28a19e1200e037bf" providerId="LiveId" clId="{50D4C53F-964E-4D2C-9A25-6F6BDDE539BB}" dt="2025-08-15T20:28:15.848" v="66" actId="478"/>
        <pc:sldMkLst>
          <pc:docMk/>
          <pc:sldMk cId="0" sldId="305"/>
        </pc:sldMkLst>
      </pc:sldChg>
      <pc:sldChg chg="modSp mod">
        <pc:chgData name="Futura Texas" userId="28a19e1200e037bf" providerId="LiveId" clId="{50D4C53F-964E-4D2C-9A25-6F6BDDE539BB}" dt="2025-08-15T20:28:31.413" v="67" actId="207"/>
        <pc:sldMkLst>
          <pc:docMk/>
          <pc:sldMk cId="0" sldId="306"/>
        </pc:sldMkLst>
        <pc:spChg chg="mod">
          <ac:chgData name="Futura Texas" userId="28a19e1200e037bf" providerId="LiveId" clId="{50D4C53F-964E-4D2C-9A25-6F6BDDE539BB}" dt="2025-08-15T20:28:31.413" v="67" actId="207"/>
          <ac:spMkLst>
            <pc:docMk/>
            <pc:sldMk cId="0" sldId="306"/>
            <ac:spMk id="2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29:00.017" v="69" actId="207"/>
        <pc:sldMkLst>
          <pc:docMk/>
          <pc:sldMk cId="0" sldId="308"/>
        </pc:sldMkLst>
      </pc:sldChg>
      <pc:sldChg chg="modSp mod">
        <pc:chgData name="Futura Texas" userId="28a19e1200e037bf" providerId="LiveId" clId="{50D4C53F-964E-4D2C-9A25-6F6BDDE539BB}" dt="2025-08-15T20:29:39.167" v="71" actId="207"/>
        <pc:sldMkLst>
          <pc:docMk/>
          <pc:sldMk cId="0" sldId="310"/>
        </pc:sldMkLst>
        <pc:spChg chg="mod">
          <ac:chgData name="Futura Texas" userId="28a19e1200e037bf" providerId="LiveId" clId="{50D4C53F-964E-4D2C-9A25-6F6BDDE539BB}" dt="2025-08-15T20:29:39.167" v="71" actId="207"/>
          <ac:spMkLst>
            <pc:docMk/>
            <pc:sldMk cId="0" sldId="310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30:10.755" v="73" actId="207"/>
        <pc:sldMkLst>
          <pc:docMk/>
          <pc:sldMk cId="0" sldId="312"/>
        </pc:sldMkLst>
        <pc:spChg chg="mod">
          <ac:chgData name="Futura Texas" userId="28a19e1200e037bf" providerId="LiveId" clId="{50D4C53F-964E-4D2C-9A25-6F6BDDE539BB}" dt="2025-08-15T20:30:10.755" v="73" actId="207"/>
          <ac:spMkLst>
            <pc:docMk/>
            <pc:sldMk cId="0" sldId="312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30:32.637" v="75" actId="207"/>
        <pc:sldMkLst>
          <pc:docMk/>
          <pc:sldMk cId="0" sldId="314"/>
        </pc:sldMkLst>
        <pc:spChg chg="mod">
          <ac:chgData name="Futura Texas" userId="28a19e1200e037bf" providerId="LiveId" clId="{50D4C53F-964E-4D2C-9A25-6F6BDDE539BB}" dt="2025-08-15T20:30:32.637" v="75" actId="207"/>
          <ac:spMkLst>
            <pc:docMk/>
            <pc:sldMk cId="0" sldId="314"/>
            <ac:spMk id="15" creationId="{00000000-0000-0000-0000-000000000000}"/>
          </ac:spMkLst>
        </pc:spChg>
      </pc:sldChg>
      <pc:sldChg chg="modSp mod">
        <pc:chgData name="Futura Texas" userId="28a19e1200e037bf" providerId="LiveId" clId="{50D4C53F-964E-4D2C-9A25-6F6BDDE539BB}" dt="2025-08-15T20:30:58.830" v="77" actId="207"/>
        <pc:sldMkLst>
          <pc:docMk/>
          <pc:sldMk cId="0" sldId="316"/>
        </pc:sldMkLst>
      </pc:sldChg>
      <pc:sldChg chg="addSp delSp modSp add mod">
        <pc:chgData name="Futura Texas" userId="28a19e1200e037bf" providerId="LiveId" clId="{50D4C53F-964E-4D2C-9A25-6F6BDDE539BB}" dt="2025-08-19T17:26:51.852" v="131" actId="208"/>
        <pc:sldMkLst>
          <pc:docMk/>
          <pc:sldMk cId="2575841591" sldId="320"/>
        </pc:sldMkLst>
        <pc:spChg chg="add">
          <ac:chgData name="Futura Texas" userId="28a19e1200e037bf" providerId="LiveId" clId="{50D4C53F-964E-4D2C-9A25-6F6BDDE539BB}" dt="2025-08-15T20:46:55.664" v="118" actId="22"/>
          <ac:spMkLst>
            <pc:docMk/>
            <pc:sldMk cId="2575841591" sldId="320"/>
            <ac:spMk id="9" creationId="{DDE35AC2-A88A-BCF8-B4A6-5CA8FEEC19FE}"/>
          </ac:spMkLst>
        </pc:spChg>
        <pc:spChg chg="add">
          <ac:chgData name="Futura Texas" userId="28a19e1200e037bf" providerId="LiveId" clId="{50D4C53F-964E-4D2C-9A25-6F6BDDE539BB}" dt="2025-08-15T20:47:14.997" v="119" actId="22"/>
          <ac:spMkLst>
            <pc:docMk/>
            <pc:sldMk cId="2575841591" sldId="320"/>
            <ac:spMk id="11" creationId="{964FEEA0-8034-5EC0-9786-6E614A8FD0A5}"/>
          </ac:spMkLst>
        </pc:spChg>
        <pc:spChg chg="add mod">
          <ac:chgData name="Futura Texas" userId="28a19e1200e037bf" providerId="LiveId" clId="{50D4C53F-964E-4D2C-9A25-6F6BDDE539BB}" dt="2025-08-15T20:48:18.943" v="120"/>
          <ac:spMkLst>
            <pc:docMk/>
            <pc:sldMk cId="2575841591" sldId="320"/>
            <ac:spMk id="12" creationId="{3C9EB846-882F-08B6-789D-224C310742B5}"/>
          </ac:spMkLst>
        </pc:spChg>
        <pc:spChg chg="add mod">
          <ac:chgData name="Futura Texas" userId="28a19e1200e037bf" providerId="LiveId" clId="{50D4C53F-964E-4D2C-9A25-6F6BDDE539BB}" dt="2025-08-19T17:26:51.852" v="131" actId="208"/>
          <ac:spMkLst>
            <pc:docMk/>
            <pc:sldMk cId="2575841591" sldId="320"/>
            <ac:spMk id="13" creationId="{C2E212F6-5652-A1F9-7CC3-551FF0440136}"/>
          </ac:spMkLst>
        </pc:spChg>
        <pc:spChg chg="add mod">
          <ac:chgData name="Futura Texas" userId="28a19e1200e037bf" providerId="LiveId" clId="{50D4C53F-964E-4D2C-9A25-6F6BDDE539BB}" dt="2025-08-15T20:48:38.101" v="127"/>
          <ac:spMkLst>
            <pc:docMk/>
            <pc:sldMk cId="2575841591" sldId="320"/>
            <ac:spMk id="16" creationId="{0D641B55-A427-9D4F-EB5B-4BE0CC379B3F}"/>
          </ac:spMkLst>
        </pc:spChg>
        <pc:spChg chg="add mod">
          <ac:chgData name="Futura Texas" userId="28a19e1200e037bf" providerId="LiveId" clId="{50D4C53F-964E-4D2C-9A25-6F6BDDE539BB}" dt="2025-08-15T20:48:41.827" v="128"/>
          <ac:spMkLst>
            <pc:docMk/>
            <pc:sldMk cId="2575841591" sldId="320"/>
            <ac:spMk id="17" creationId="{709FAD31-6E27-2AF3-DF40-C8BD6CC75C13}"/>
          </ac:spMkLst>
        </pc:spChg>
        <pc:spChg chg="add mod">
          <ac:chgData name="Futura Texas" userId="28a19e1200e037bf" providerId="LiveId" clId="{50D4C53F-964E-4D2C-9A25-6F6BDDE539BB}" dt="2025-08-15T20:48:46.710" v="129"/>
          <ac:spMkLst>
            <pc:docMk/>
            <pc:sldMk cId="2575841591" sldId="320"/>
            <ac:spMk id="18" creationId="{BDC972ED-3C9F-B357-BC78-2E4ADA369857}"/>
          </ac:spMkLst>
        </pc:spChg>
        <pc:spChg chg="add mod">
          <ac:chgData name="Futura Texas" userId="28a19e1200e037bf" providerId="LiveId" clId="{50D4C53F-964E-4D2C-9A25-6F6BDDE539BB}" dt="2025-08-15T20:48:50.628" v="130"/>
          <ac:spMkLst>
            <pc:docMk/>
            <pc:sldMk cId="2575841591" sldId="320"/>
            <ac:spMk id="19" creationId="{65E7960A-8383-DD1A-9D3F-0B90240D080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3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slide" Target="slide11.xml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83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82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1.svg"/><Relationship Id="rId14" Type="http://schemas.openxmlformats.org/officeDocument/2006/relationships/image" Target="../media/image8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96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slide" Target="slide13.xml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96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8.sv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96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slide" Target="slide15.xml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96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8.svg"/><Relationship Id="rId14" Type="http://schemas.openxmlformats.org/officeDocument/2006/relationships/image" Target="../media/image8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8.svg"/><Relationship Id="rId7" Type="http://schemas.openxmlformats.org/officeDocument/2006/relationships/image" Target="../media/image96.svg"/><Relationship Id="rId12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86.png"/><Relationship Id="rId5" Type="http://schemas.openxmlformats.org/officeDocument/2006/relationships/image" Target="../media/image81.svg"/><Relationship Id="rId10" Type="http://schemas.openxmlformats.org/officeDocument/2006/relationships/image" Target="../media/image85.sv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99.jpe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96.svg"/><Relationship Id="rId17" Type="http://schemas.openxmlformats.org/officeDocument/2006/relationships/image" Target="../media/image93.svg"/><Relationship Id="rId2" Type="http://schemas.openxmlformats.org/officeDocument/2006/relationships/image" Target="../media/image2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8.sv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8.svg"/><Relationship Id="rId7" Type="http://schemas.openxmlformats.org/officeDocument/2006/relationships/image" Target="../media/image101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1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0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3.sv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sv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8.svg"/><Relationship Id="rId7" Type="http://schemas.openxmlformats.org/officeDocument/2006/relationships/image" Target="../media/image101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1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0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3.svg"/><Relationship Id="rId1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28.svg"/><Relationship Id="rId7" Type="http://schemas.openxmlformats.org/officeDocument/2006/relationships/image" Target="../media/image100.png"/><Relationship Id="rId12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01.svg"/><Relationship Id="rId3" Type="http://schemas.openxmlformats.org/officeDocument/2006/relationships/image" Target="../media/image28.svg"/><Relationship Id="rId7" Type="http://schemas.openxmlformats.org/officeDocument/2006/relationships/image" Target="../media/image88.png"/><Relationship Id="rId12" Type="http://schemas.openxmlformats.org/officeDocument/2006/relationships/image" Target="../media/image100.png"/><Relationship Id="rId17" Type="http://schemas.openxmlformats.org/officeDocument/2006/relationships/image" Target="../media/image93.svg"/><Relationship Id="rId2" Type="http://schemas.openxmlformats.org/officeDocument/2006/relationships/image" Target="../media/image2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slide" Target="slide5.xml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103.svg"/><Relationship Id="rId4" Type="http://schemas.openxmlformats.org/officeDocument/2006/relationships/image" Target="../media/image80.png"/><Relationship Id="rId9" Type="http://schemas.openxmlformats.org/officeDocument/2006/relationships/image" Target="../media/image102.png"/><Relationship Id="rId1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106.png"/><Relationship Id="rId12" Type="http://schemas.openxmlformats.org/officeDocument/2006/relationships/image" Target="../media/image8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84.pn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88.png"/><Relationship Id="rId12" Type="http://schemas.openxmlformats.org/officeDocument/2006/relationships/image" Target="../media/image106.png"/><Relationship Id="rId17" Type="http://schemas.openxmlformats.org/officeDocument/2006/relationships/image" Target="../media/image93.svg"/><Relationship Id="rId2" Type="http://schemas.openxmlformats.org/officeDocument/2006/relationships/image" Target="../media/image2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slide" Target="slide5.xml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109.svg"/><Relationship Id="rId4" Type="http://schemas.openxmlformats.org/officeDocument/2006/relationships/image" Target="../media/image80.png"/><Relationship Id="rId9" Type="http://schemas.openxmlformats.org/officeDocument/2006/relationships/image" Target="../media/image108.png"/><Relationship Id="rId1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106.png"/><Relationship Id="rId12" Type="http://schemas.openxmlformats.org/officeDocument/2006/relationships/image" Target="../media/image8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84.pn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88.png"/><Relationship Id="rId12" Type="http://schemas.openxmlformats.org/officeDocument/2006/relationships/image" Target="../media/image106.png"/><Relationship Id="rId17" Type="http://schemas.openxmlformats.org/officeDocument/2006/relationships/image" Target="../media/image93.svg"/><Relationship Id="rId2" Type="http://schemas.openxmlformats.org/officeDocument/2006/relationships/image" Target="../media/image2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slide" Target="slide5.xml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109.svg"/><Relationship Id="rId4" Type="http://schemas.openxmlformats.org/officeDocument/2006/relationships/image" Target="../media/image80.png"/><Relationship Id="rId9" Type="http://schemas.openxmlformats.org/officeDocument/2006/relationships/image" Target="../media/image108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.svg"/><Relationship Id="rId7" Type="http://schemas.openxmlformats.org/officeDocument/2006/relationships/image" Target="../media/image9.png"/><Relationship Id="rId12" Type="http://schemas.openxmlformats.org/officeDocument/2006/relationships/image" Target="../media/image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20.jpeg"/><Relationship Id="rId10" Type="http://schemas.openxmlformats.org/officeDocument/2006/relationships/image" Target="../media/image2.svg"/><Relationship Id="rId4" Type="http://schemas.openxmlformats.org/officeDocument/2006/relationships/image" Target="../media/image19.jpe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11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111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1.svg"/><Relationship Id="rId10" Type="http://schemas.openxmlformats.org/officeDocument/2006/relationships/image" Target="../media/image112.jpe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112.jpe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81.svg"/><Relationship Id="rId10" Type="http://schemas.openxmlformats.org/officeDocument/2006/relationships/image" Target="../media/image87.jpe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87.jpe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106.png"/><Relationship Id="rId12" Type="http://schemas.openxmlformats.org/officeDocument/2006/relationships/image" Target="../media/image8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84.pn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88.png"/><Relationship Id="rId3" Type="http://schemas.openxmlformats.org/officeDocument/2006/relationships/image" Target="../media/image28.svg"/><Relationship Id="rId7" Type="http://schemas.openxmlformats.org/officeDocument/2006/relationships/image" Target="../media/image106.png"/><Relationship Id="rId12" Type="http://schemas.openxmlformats.org/officeDocument/2006/relationships/image" Target="../media/image93.svg"/><Relationship Id="rId17" Type="http://schemas.openxmlformats.org/officeDocument/2006/relationships/slide" Target="slide5.xml"/><Relationship Id="rId2" Type="http://schemas.openxmlformats.org/officeDocument/2006/relationships/image" Target="../media/image27.png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image" Target="../media/image92.png"/><Relationship Id="rId5" Type="http://schemas.openxmlformats.org/officeDocument/2006/relationships/image" Target="../media/image81.svg"/><Relationship Id="rId15" Type="http://schemas.openxmlformats.org/officeDocument/2006/relationships/image" Target="../media/image108.png"/><Relationship Id="rId10" Type="http://schemas.openxmlformats.org/officeDocument/2006/relationships/image" Target="../media/image85.sv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106.png"/><Relationship Id="rId12" Type="http://schemas.openxmlformats.org/officeDocument/2006/relationships/image" Target="../media/image8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84.pn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07.svg"/><Relationship Id="rId3" Type="http://schemas.openxmlformats.org/officeDocument/2006/relationships/image" Target="../media/image28.svg"/><Relationship Id="rId7" Type="http://schemas.openxmlformats.org/officeDocument/2006/relationships/image" Target="../media/image88.png"/><Relationship Id="rId12" Type="http://schemas.openxmlformats.org/officeDocument/2006/relationships/image" Target="../media/image106.png"/><Relationship Id="rId17" Type="http://schemas.openxmlformats.org/officeDocument/2006/relationships/image" Target="../media/image93.svg"/><Relationship Id="rId2" Type="http://schemas.openxmlformats.org/officeDocument/2006/relationships/image" Target="../media/image27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slide" Target="slide5.xml"/><Relationship Id="rId5" Type="http://schemas.openxmlformats.org/officeDocument/2006/relationships/image" Target="../media/image81.svg"/><Relationship Id="rId15" Type="http://schemas.openxmlformats.org/officeDocument/2006/relationships/image" Target="../media/image85.svg"/><Relationship Id="rId10" Type="http://schemas.openxmlformats.org/officeDocument/2006/relationships/image" Target="../media/image109.svg"/><Relationship Id="rId4" Type="http://schemas.openxmlformats.org/officeDocument/2006/relationships/image" Target="../media/image80.png"/><Relationship Id="rId9" Type="http://schemas.openxmlformats.org/officeDocument/2006/relationships/image" Target="../media/image108.png"/><Relationship Id="rId1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image" Target="../media/image28.svg"/><Relationship Id="rId7" Type="http://schemas.openxmlformats.org/officeDocument/2006/relationships/image" Target="../media/image107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107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6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109.svg"/><Relationship Id="rId14" Type="http://schemas.openxmlformats.org/officeDocument/2006/relationships/image" Target="../media/image8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0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5.svg"/><Relationship Id="rId7" Type="http://schemas.openxmlformats.org/officeDocument/2006/relationships/image" Target="../media/image120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png"/><Relationship Id="rId21" Type="http://schemas.openxmlformats.org/officeDocument/2006/relationships/image" Target="../media/image47.png"/><Relationship Id="rId34" Type="http://schemas.openxmlformats.org/officeDocument/2006/relationships/image" Target="../media/image54.svg"/><Relationship Id="rId42" Type="http://schemas.openxmlformats.org/officeDocument/2006/relationships/image" Target="../media/image62.svg"/><Relationship Id="rId47" Type="http://schemas.openxmlformats.org/officeDocument/2006/relationships/image" Target="../media/image64.svg"/><Relationship Id="rId50" Type="http://schemas.openxmlformats.org/officeDocument/2006/relationships/image" Target="../media/image67.png"/><Relationship Id="rId55" Type="http://schemas.openxmlformats.org/officeDocument/2006/relationships/image" Target="../media/image69.png"/><Relationship Id="rId63" Type="http://schemas.openxmlformats.org/officeDocument/2006/relationships/image" Target="../media/image77.svg"/><Relationship Id="rId7" Type="http://schemas.openxmlformats.org/officeDocument/2006/relationships/slide" Target="slide8.xml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29" Type="http://schemas.openxmlformats.org/officeDocument/2006/relationships/slide" Target="slide32.xml"/><Relationship Id="rId11" Type="http://schemas.openxmlformats.org/officeDocument/2006/relationships/image" Target="../media/image43.png"/><Relationship Id="rId24" Type="http://schemas.openxmlformats.org/officeDocument/2006/relationships/slide" Target="slide26.xml"/><Relationship Id="rId32" Type="http://schemas.openxmlformats.org/officeDocument/2006/relationships/image" Target="../media/image52.svg"/><Relationship Id="rId37" Type="http://schemas.openxmlformats.org/officeDocument/2006/relationships/image" Target="../media/image57.png"/><Relationship Id="rId40" Type="http://schemas.openxmlformats.org/officeDocument/2006/relationships/image" Target="../media/image60.svg"/><Relationship Id="rId45" Type="http://schemas.openxmlformats.org/officeDocument/2006/relationships/slide" Target="slide40.xml"/><Relationship Id="rId53" Type="http://schemas.openxmlformats.org/officeDocument/2006/relationships/slide" Target="slide44.xml"/><Relationship Id="rId58" Type="http://schemas.openxmlformats.org/officeDocument/2006/relationships/image" Target="../media/image72.svg"/><Relationship Id="rId66" Type="http://schemas.openxmlformats.org/officeDocument/2006/relationships/slide" Target="slide48.xml"/><Relationship Id="rId5" Type="http://schemas.openxmlformats.org/officeDocument/2006/relationships/image" Target="../media/image40.svg"/><Relationship Id="rId61" Type="http://schemas.openxmlformats.org/officeDocument/2006/relationships/image" Target="../media/image75.png"/><Relationship Id="rId19" Type="http://schemas.openxmlformats.org/officeDocument/2006/relationships/slide" Target="slide20.xml"/><Relationship Id="rId14" Type="http://schemas.openxmlformats.org/officeDocument/2006/relationships/slide" Target="slide14.xml"/><Relationship Id="rId22" Type="http://schemas.openxmlformats.org/officeDocument/2006/relationships/image" Target="../media/image48.svg"/><Relationship Id="rId27" Type="http://schemas.openxmlformats.org/officeDocument/2006/relationships/image" Target="../media/image50.svg"/><Relationship Id="rId30" Type="http://schemas.openxmlformats.org/officeDocument/2006/relationships/slide" Target="slide34.xml"/><Relationship Id="rId35" Type="http://schemas.openxmlformats.org/officeDocument/2006/relationships/image" Target="../media/image55.png"/><Relationship Id="rId43" Type="http://schemas.openxmlformats.org/officeDocument/2006/relationships/slide" Target="slide36.xml"/><Relationship Id="rId48" Type="http://schemas.openxmlformats.org/officeDocument/2006/relationships/image" Target="../media/image65.png"/><Relationship Id="rId56" Type="http://schemas.openxmlformats.org/officeDocument/2006/relationships/image" Target="../media/image70.svg"/><Relationship Id="rId64" Type="http://schemas.openxmlformats.org/officeDocument/2006/relationships/image" Target="../media/image78.png"/><Relationship Id="rId8" Type="http://schemas.openxmlformats.org/officeDocument/2006/relationships/slide" Target="slide10.xml"/><Relationship Id="rId51" Type="http://schemas.openxmlformats.org/officeDocument/2006/relationships/image" Target="../media/image68.svg"/><Relationship Id="rId3" Type="http://schemas.openxmlformats.org/officeDocument/2006/relationships/image" Target="../media/image38.svg"/><Relationship Id="rId12" Type="http://schemas.openxmlformats.org/officeDocument/2006/relationships/image" Target="../media/image44.svg"/><Relationship Id="rId17" Type="http://schemas.openxmlformats.org/officeDocument/2006/relationships/image" Target="../media/image46.svg"/><Relationship Id="rId25" Type="http://schemas.openxmlformats.org/officeDocument/2006/relationships/slide" Target="slide28.xml"/><Relationship Id="rId33" Type="http://schemas.openxmlformats.org/officeDocument/2006/relationships/image" Target="../media/image53.png"/><Relationship Id="rId38" Type="http://schemas.openxmlformats.org/officeDocument/2006/relationships/image" Target="../media/image58.svg"/><Relationship Id="rId46" Type="http://schemas.openxmlformats.org/officeDocument/2006/relationships/image" Target="../media/image63.png"/><Relationship Id="rId59" Type="http://schemas.openxmlformats.org/officeDocument/2006/relationships/image" Target="../media/image73.png"/><Relationship Id="rId20" Type="http://schemas.openxmlformats.org/officeDocument/2006/relationships/slide" Target="slide22.xml"/><Relationship Id="rId41" Type="http://schemas.openxmlformats.org/officeDocument/2006/relationships/image" Target="../media/image61.png"/><Relationship Id="rId54" Type="http://schemas.openxmlformats.org/officeDocument/2006/relationships/slide" Target="slide46.xml"/><Relationship Id="rId6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30.xml"/><Relationship Id="rId36" Type="http://schemas.openxmlformats.org/officeDocument/2006/relationships/image" Target="../media/image56.svg"/><Relationship Id="rId49" Type="http://schemas.openxmlformats.org/officeDocument/2006/relationships/image" Target="../media/image66.svg"/><Relationship Id="rId57" Type="http://schemas.openxmlformats.org/officeDocument/2006/relationships/image" Target="../media/image71.png"/><Relationship Id="rId10" Type="http://schemas.openxmlformats.org/officeDocument/2006/relationships/image" Target="../media/image42.svg"/><Relationship Id="rId31" Type="http://schemas.openxmlformats.org/officeDocument/2006/relationships/image" Target="../media/image51.png"/><Relationship Id="rId44" Type="http://schemas.openxmlformats.org/officeDocument/2006/relationships/slide" Target="slide38.xml"/><Relationship Id="rId52" Type="http://schemas.openxmlformats.org/officeDocument/2006/relationships/slide" Target="slide42.xml"/><Relationship Id="rId60" Type="http://schemas.openxmlformats.org/officeDocument/2006/relationships/image" Target="../media/image74.svg"/><Relationship Id="rId65" Type="http://schemas.openxmlformats.org/officeDocument/2006/relationships/image" Target="../media/image79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13" Type="http://schemas.openxmlformats.org/officeDocument/2006/relationships/slide" Target="slide12.xml"/><Relationship Id="rId18" Type="http://schemas.openxmlformats.org/officeDocument/2006/relationships/slide" Target="slide18.xml"/><Relationship Id="rId39" Type="http://schemas.openxmlformats.org/officeDocument/2006/relationships/image" Target="../media/image5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12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.svg"/><Relationship Id="rId5" Type="http://schemas.openxmlformats.org/officeDocument/2006/relationships/image" Target="../media/image124.jpeg"/><Relationship Id="rId10" Type="http://schemas.openxmlformats.org/officeDocument/2006/relationships/image" Target="../media/image7.png"/><Relationship Id="rId4" Type="http://schemas.openxmlformats.org/officeDocument/2006/relationships/image" Target="../media/image123.jpeg"/><Relationship Id="rId9" Type="http://schemas.openxmlformats.org/officeDocument/2006/relationships/image" Target="../media/image10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3.svg"/><Relationship Id="rId12" Type="http://schemas.openxmlformats.org/officeDocument/2006/relationships/image" Target="../media/image8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slide" Target="slide7.xml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83.svg"/><Relationship Id="rId17" Type="http://schemas.openxmlformats.org/officeDocument/2006/relationships/image" Target="../media/image87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82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1.svg"/><Relationship Id="rId14" Type="http://schemas.openxmlformats.org/officeDocument/2006/relationships/image" Target="../media/image8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3.svg"/><Relationship Id="rId12" Type="http://schemas.openxmlformats.org/officeDocument/2006/relationships/image" Target="../media/image9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slide" Target="slide9.xml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4.png"/><Relationship Id="rId3" Type="http://schemas.openxmlformats.org/officeDocument/2006/relationships/image" Target="../media/image28.svg"/><Relationship Id="rId7" Type="http://schemas.openxmlformats.org/officeDocument/2006/relationships/image" Target="../media/image89.svg"/><Relationship Id="rId12" Type="http://schemas.openxmlformats.org/officeDocument/2006/relationships/image" Target="../media/image83.svg"/><Relationship Id="rId17" Type="http://schemas.openxmlformats.org/officeDocument/2006/relationships/image" Target="../media/image94.jpeg"/><Relationship Id="rId2" Type="http://schemas.openxmlformats.org/officeDocument/2006/relationships/image" Target="../media/image27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82.png"/><Relationship Id="rId5" Type="http://schemas.openxmlformats.org/officeDocument/2006/relationships/image" Target="../media/image81.svg"/><Relationship Id="rId15" Type="http://schemas.openxmlformats.org/officeDocument/2006/relationships/image" Target="../media/image92.png"/><Relationship Id="rId10" Type="http://schemas.openxmlformats.org/officeDocument/2006/relationships/slide" Target="slide5.xml"/><Relationship Id="rId4" Type="http://schemas.openxmlformats.org/officeDocument/2006/relationships/image" Target="../media/image80.png"/><Relationship Id="rId9" Type="http://schemas.openxmlformats.org/officeDocument/2006/relationships/image" Target="../media/image91.svg"/><Relationship Id="rId14" Type="http://schemas.openxmlformats.org/officeDocument/2006/relationships/image" Target="../media/image8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124" y="7323201"/>
            <a:ext cx="3147609" cy="2463783"/>
          </a:xfrm>
          <a:custGeom>
            <a:avLst/>
            <a:gdLst/>
            <a:ahLst/>
            <a:cxnLst/>
            <a:rect l="l" t="t" r="r" b="b"/>
            <a:pathLst>
              <a:path w="3147609" h="2463783">
                <a:moveTo>
                  <a:pt x="0" y="0"/>
                </a:moveTo>
                <a:lnTo>
                  <a:pt x="3147609" y="0"/>
                </a:lnTo>
                <a:lnTo>
                  <a:pt x="3147609" y="2463783"/>
                </a:lnTo>
                <a:lnTo>
                  <a:pt x="0" y="24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93128" y="116479"/>
            <a:ext cx="13008555" cy="8374258"/>
          </a:xfrm>
          <a:custGeom>
            <a:avLst/>
            <a:gdLst/>
            <a:ahLst/>
            <a:cxnLst/>
            <a:rect l="l" t="t" r="r" b="b"/>
            <a:pathLst>
              <a:path w="13008555" h="8374258">
                <a:moveTo>
                  <a:pt x="0" y="0"/>
                </a:moveTo>
                <a:lnTo>
                  <a:pt x="13008555" y="0"/>
                </a:lnTo>
                <a:lnTo>
                  <a:pt x="13008555" y="8374258"/>
                </a:lnTo>
                <a:lnTo>
                  <a:pt x="0" y="8374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66783" y="164104"/>
            <a:ext cx="3499091" cy="2320703"/>
          </a:xfrm>
          <a:custGeom>
            <a:avLst/>
            <a:gdLst/>
            <a:ahLst/>
            <a:cxnLst/>
            <a:rect l="l" t="t" r="r" b="b"/>
            <a:pathLst>
              <a:path w="3499091" h="2320703">
                <a:moveTo>
                  <a:pt x="0" y="0"/>
                </a:moveTo>
                <a:lnTo>
                  <a:pt x="3499091" y="0"/>
                </a:lnTo>
                <a:lnTo>
                  <a:pt x="3499091" y="2320703"/>
                </a:lnTo>
                <a:lnTo>
                  <a:pt x="0" y="2320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800" y="5550070"/>
            <a:ext cx="4017073" cy="4114800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4" y="0"/>
                </a:lnTo>
                <a:lnTo>
                  <a:pt x="4017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14242" y="3694961"/>
            <a:ext cx="10966326" cy="1293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0"/>
              </a:lnSpc>
            </a:pPr>
            <a:r>
              <a:rPr lang="en-US" sz="9000">
                <a:solidFill>
                  <a:srgbClr val="000000"/>
                </a:solidFill>
                <a:latin typeface="TT Alientz Serif"/>
                <a:ea typeface="TT Alientz Serif"/>
                <a:cs typeface="TT Alientz Serif"/>
                <a:sym typeface="TT Alientz Serif"/>
              </a:rPr>
              <a:t>¡Vamos a Viajar!</a:t>
            </a:r>
          </a:p>
        </p:txBody>
      </p:sp>
      <p:sp>
        <p:nvSpPr>
          <p:cNvPr id="7" name="Freeform 7"/>
          <p:cNvSpPr/>
          <p:nvPr/>
        </p:nvSpPr>
        <p:spPr>
          <a:xfrm rot="-1553973">
            <a:off x="-2648459" y="3229952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8" y="0"/>
                </a:lnTo>
                <a:lnTo>
                  <a:pt x="7354318" y="1388128"/>
                </a:lnTo>
                <a:lnTo>
                  <a:pt x="0" y="1388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812301" y="8555093"/>
            <a:ext cx="1016540" cy="1012728"/>
          </a:xfrm>
          <a:custGeom>
            <a:avLst/>
            <a:gdLst/>
            <a:ahLst/>
            <a:cxnLst/>
            <a:rect l="l" t="t" r="r" b="b"/>
            <a:pathLst>
              <a:path w="1016540" h="1012728">
                <a:moveTo>
                  <a:pt x="0" y="0"/>
                </a:moveTo>
                <a:lnTo>
                  <a:pt x="1016540" y="0"/>
                </a:lnTo>
                <a:lnTo>
                  <a:pt x="1016540" y="1012728"/>
                </a:lnTo>
                <a:lnTo>
                  <a:pt x="0" y="1012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91308" y="164104"/>
            <a:ext cx="2790254" cy="994886"/>
          </a:xfrm>
          <a:custGeom>
            <a:avLst/>
            <a:gdLst/>
            <a:ahLst/>
            <a:cxnLst/>
            <a:rect l="l" t="t" r="r" b="b"/>
            <a:pathLst>
              <a:path w="2790254" h="994886">
                <a:moveTo>
                  <a:pt x="0" y="0"/>
                </a:moveTo>
                <a:lnTo>
                  <a:pt x="2790254" y="0"/>
                </a:lnTo>
                <a:lnTo>
                  <a:pt x="2790254" y="994886"/>
                </a:lnTo>
                <a:lnTo>
                  <a:pt x="0" y="994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144380" y="5252572"/>
            <a:ext cx="7106051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Let’s Travel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0200" y="1152353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00131" y="1800192"/>
            <a:ext cx="1235478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Answer the following question in Spanish,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te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llamas?”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4" name="Freeform 14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71851" y="3857553"/>
            <a:ext cx="4504901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4" y="5633100"/>
            <a:ext cx="4489737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2" y="3960691"/>
            <a:ext cx="348299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What is your name?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4792133"/>
            <a:ext cx="225302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llamo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avión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93763" y="6585985"/>
            <a:ext cx="225302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pasaporte</a:t>
            </a:r>
          </a:p>
        </p:txBody>
      </p:sp>
      <p:sp>
        <p:nvSpPr>
          <p:cNvPr id="21" name="Freeform 21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1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A21583D8-D608-FB64-3420-A961B75392A5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D27B255-A7E6-E9C1-1C8D-E13E5979F57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826882" y="351080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71852" y="3857553"/>
            <a:ext cx="465394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87014" y="5633100"/>
            <a:ext cx="463878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3960691"/>
            <a:ext cx="37229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What is your name?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2" y="4792133"/>
            <a:ext cx="314598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llamo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avión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229619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pasaporte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35148" y="4598221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9EAA5BB3-67FC-CA9E-EF65-E22B0B5A5228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D1E56EF-7454-9896-8114-D2696177A90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88E40D33-91CF-778A-27A8-9A022E33849F}"/>
              </a:ext>
            </a:extLst>
          </p:cNvPr>
          <p:cNvSpPr txBox="1"/>
          <p:nvPr/>
        </p:nvSpPr>
        <p:spPr>
          <a:xfrm>
            <a:off x="3244278" y="1841877"/>
            <a:ext cx="1235478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Answer the following question in Spanish,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te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llamas?”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4296" y="1841231"/>
            <a:ext cx="12444438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Quién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piloto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Who is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piloto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4" name="Freeform 14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driver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4792133"/>
            <a:ext cx="182140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juice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pilot</a:t>
            </a:r>
          </a:p>
        </p:txBody>
      </p:sp>
      <p:sp>
        <p:nvSpPr>
          <p:cNvPr id="21" name="Freeform 21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1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9975E98A-7F31-2F95-FA93-4C531D7B6078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47F5237-FB98-6D8B-943E-47FF4BBE19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3960691"/>
            <a:ext cx="200844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driver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4792133"/>
            <a:ext cx="180701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seat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juice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pilot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6400753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D6ECD544-D9DB-BAFE-9F91-E237B90FCF66}"/>
              </a:ext>
            </a:extLst>
          </p:cNvPr>
          <p:cNvSpPr txBox="1"/>
          <p:nvPr/>
        </p:nvSpPr>
        <p:spPr>
          <a:xfrm>
            <a:off x="1224296" y="1841231"/>
            <a:ext cx="12444438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Quién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piloto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Who is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piloto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0FFB3F7E-7CBE-9B8F-B916-7F09F6C06FF2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666C46A-4F51-F3FC-E664-39FA580341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04083" y="1936614"/>
            <a:ext cx="1202386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ventana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does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ventana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mean?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4" name="Freeform 14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seat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juice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pilot</a:t>
            </a:r>
          </a:p>
        </p:txBody>
      </p:sp>
      <p:sp>
        <p:nvSpPr>
          <p:cNvPr id="20" name="Freeform 20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1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200844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window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A9626E26-DCAB-B719-2E87-EA9697F742DE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1458095-B95B-74AC-1574-5FBB44FFEB2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3870134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3960691"/>
            <a:ext cx="21667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window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4792133"/>
            <a:ext cx="216670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seat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juice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pilot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60098" y="3733745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8356F9CE-1036-C052-3AE3-A4DBC94BB1BB}"/>
              </a:ext>
            </a:extLst>
          </p:cNvPr>
          <p:cNvSpPr txBox="1"/>
          <p:nvPr/>
        </p:nvSpPr>
        <p:spPr>
          <a:xfrm>
            <a:off x="1804083" y="1936614"/>
            <a:ext cx="1202386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ventana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does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ventana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mean?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A5DEB6AA-30F9-E245-87FD-185797FD29AD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F56A2920-45B1-E2AE-2B44-D1B14FF99F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4" name="Freeform 14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71851" y="3857553"/>
            <a:ext cx="49875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5" y="5633100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3" y="3960691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jugo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favor.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4792133"/>
            <a:ext cx="39656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agua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favor.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17359" y="5743257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jugo.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07802" y="6570687"/>
            <a:ext cx="251567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agua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1" name="Freeform 21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2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3163655" y="1966211"/>
            <a:ext cx="1202386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Translate this sentence into Spanish, “I want juice please.”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 favor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Quiero...</a:t>
            </a: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812A1094-A738-4E6B-9514-7A43BCC6B8F6}"/>
              </a:ext>
            </a:extLst>
          </p:cNvPr>
          <p:cNvSpPr/>
          <p:nvPr/>
        </p:nvSpPr>
        <p:spPr>
          <a:xfrm>
            <a:off x="11271851" y="3857553"/>
            <a:ext cx="49875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Buenas tardes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Gracias</a:t>
            </a: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A17458FA-51A9-2E72-E1D6-0A03C0B3906E}"/>
              </a:ext>
            </a:extLst>
          </p:cNvPr>
          <p:cNvSpPr/>
          <p:nvPr/>
        </p:nvSpPr>
        <p:spPr>
          <a:xfrm>
            <a:off x="11287015" y="5633100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427148" y="3819453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EF2EC92-0303-D109-B879-1A00D5E5C2C5}"/>
              </a:ext>
            </a:extLst>
          </p:cNvPr>
          <p:cNvSpPr txBox="1"/>
          <p:nvPr/>
        </p:nvSpPr>
        <p:spPr>
          <a:xfrm>
            <a:off x="3163655" y="1966211"/>
            <a:ext cx="12023869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Translate this sentence into Spanish, “I want juice please.”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99FC6924-1156-8981-2A36-E062C159B2C5}"/>
              </a:ext>
            </a:extLst>
          </p:cNvPr>
          <p:cNvSpPr txBox="1"/>
          <p:nvPr/>
        </p:nvSpPr>
        <p:spPr>
          <a:xfrm>
            <a:off x="12293763" y="3960691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jugo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favor.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94D6773F-3983-EC69-7CED-4B18C254A060}"/>
              </a:ext>
            </a:extLst>
          </p:cNvPr>
          <p:cNvSpPr txBox="1"/>
          <p:nvPr/>
        </p:nvSpPr>
        <p:spPr>
          <a:xfrm>
            <a:off x="12293763" y="4792133"/>
            <a:ext cx="39656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agua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favor.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F88FEE60-7B48-B9F5-8163-06DD62EBE208}"/>
              </a:ext>
            </a:extLst>
          </p:cNvPr>
          <p:cNvSpPr txBox="1"/>
          <p:nvPr/>
        </p:nvSpPr>
        <p:spPr>
          <a:xfrm>
            <a:off x="12417359" y="5743257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jugo.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FFF34C72-5194-D594-B9D5-466C7671CBC8}"/>
              </a:ext>
            </a:extLst>
          </p:cNvPr>
          <p:cNvSpPr txBox="1"/>
          <p:nvPr/>
        </p:nvSpPr>
        <p:spPr>
          <a:xfrm>
            <a:off x="12507802" y="6570687"/>
            <a:ext cx="251567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agua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</p:spTree>
  </p:cSld>
  <p:clrMapOvr>
    <a:masterClrMapping/>
  </p:clrMapOvr>
  <p:transition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492176"/>
            <a:ext cx="12628141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passengers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320229" y="4831545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los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pasajeros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320229" y="3986944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autobús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ciudad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6585985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las monedas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C8F550B8-C517-420E-6DC4-3DBC9115A9AA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037D24D-F489-6BB5-0B48-62FF05A0FC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71853" y="388911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73307" y="4804425"/>
            <a:ext cx="254077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los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pasajeros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347316" y="3985774"/>
            <a:ext cx="254077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autobús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ciudad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254077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las monedas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4631219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2BCE90AD-C367-C563-A756-CE7B5A626B29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6565689-2F9B-B7C0-08DC-580BE0E204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85D2774C-BCE7-5A7A-7319-96853C8BB83D}"/>
              </a:ext>
            </a:extLst>
          </p:cNvPr>
          <p:cNvSpPr txBox="1"/>
          <p:nvPr/>
        </p:nvSpPr>
        <p:spPr>
          <a:xfrm>
            <a:off x="2655308" y="2492176"/>
            <a:ext cx="12628141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i="1" dirty="0"/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passengers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</a:p>
        </p:txBody>
      </p:sp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61243"/>
            <a:ext cx="18288000" cy="10365638"/>
          </a:xfrm>
          <a:custGeom>
            <a:avLst/>
            <a:gdLst/>
            <a:ahLst/>
            <a:cxnLst/>
            <a:rect l="l" t="t" r="r" b="b"/>
            <a:pathLst>
              <a:path w="18288000" h="10365638">
                <a:moveTo>
                  <a:pt x="0" y="0"/>
                </a:moveTo>
                <a:lnTo>
                  <a:pt x="18288000" y="0"/>
                </a:lnTo>
                <a:lnTo>
                  <a:pt x="18288000" y="10365639"/>
                </a:lnTo>
                <a:lnTo>
                  <a:pt x="0" y="10365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3514" y="6830192"/>
            <a:ext cx="3296376" cy="3558840"/>
          </a:xfrm>
          <a:custGeom>
            <a:avLst/>
            <a:gdLst/>
            <a:ahLst/>
            <a:cxnLst/>
            <a:rect l="l" t="t" r="r" b="b"/>
            <a:pathLst>
              <a:path w="3296376" h="3558840">
                <a:moveTo>
                  <a:pt x="0" y="0"/>
                </a:moveTo>
                <a:lnTo>
                  <a:pt x="3296376" y="0"/>
                </a:lnTo>
                <a:lnTo>
                  <a:pt x="3296376" y="3558840"/>
                </a:lnTo>
                <a:lnTo>
                  <a:pt x="0" y="355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53973">
            <a:off x="11112963" y="1141807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7" y="0"/>
                </a:lnTo>
                <a:lnTo>
                  <a:pt x="7354317" y="1388127"/>
                </a:lnTo>
                <a:lnTo>
                  <a:pt x="0" y="13881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94969" y="7381078"/>
            <a:ext cx="3506644" cy="2744817"/>
          </a:xfrm>
          <a:custGeom>
            <a:avLst/>
            <a:gdLst/>
            <a:ahLst/>
            <a:cxnLst/>
            <a:rect l="l" t="t" r="r" b="b"/>
            <a:pathLst>
              <a:path w="3506644" h="2744817">
                <a:moveTo>
                  <a:pt x="0" y="0"/>
                </a:moveTo>
                <a:lnTo>
                  <a:pt x="3506644" y="0"/>
                </a:lnTo>
                <a:lnTo>
                  <a:pt x="3506644" y="2744817"/>
                </a:lnTo>
                <a:lnTo>
                  <a:pt x="0" y="27448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360225">
            <a:off x="-511765" y="992640"/>
            <a:ext cx="4141509" cy="2002984"/>
          </a:xfrm>
          <a:custGeom>
            <a:avLst/>
            <a:gdLst/>
            <a:ahLst/>
            <a:cxnLst/>
            <a:rect l="l" t="t" r="r" b="b"/>
            <a:pathLst>
              <a:path w="4141509" h="2002984">
                <a:moveTo>
                  <a:pt x="0" y="0"/>
                </a:moveTo>
                <a:lnTo>
                  <a:pt x="4141509" y="0"/>
                </a:lnTo>
                <a:lnTo>
                  <a:pt x="4141509" y="2002985"/>
                </a:lnTo>
                <a:lnTo>
                  <a:pt x="0" y="2002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016937" y="844858"/>
            <a:ext cx="9380084" cy="776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5"/>
              </a:lnSpc>
            </a:pPr>
            <a:r>
              <a:rPr lang="en-US" sz="44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 </a:t>
            </a:r>
            <a:r>
              <a:rPr lang="en-US" sz="440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Viajamos</a:t>
            </a:r>
            <a:r>
              <a:rPr lang="en-US" sz="440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Rap</a:t>
            </a:r>
          </a:p>
          <a:p>
            <a:pPr algn="ctr">
              <a:lnSpc>
                <a:spcPts val="7675"/>
              </a:lnSpc>
            </a:pP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Viajamos</a:t>
            </a: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Viajamos</a:t>
            </a:r>
            <a:endParaRPr lang="en-US" sz="4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675"/>
              </a:lnSpc>
            </a:pP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4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675"/>
              </a:lnSpc>
            </a:pP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4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675"/>
              </a:lnSpc>
            </a:pP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Vamos al 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aeropueto</a:t>
            </a:r>
            <a:endParaRPr lang="en-US" sz="4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675"/>
              </a:lnSpc>
            </a:pP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Llevo</a:t>
            </a: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 maleta</a:t>
            </a:r>
          </a:p>
          <a:p>
            <a:pPr algn="ctr">
              <a:lnSpc>
                <a:spcPts val="7675"/>
              </a:lnSpc>
            </a:pP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4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7675"/>
              </a:lnSpc>
            </a:pP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lang="en-US" sz="4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Vamónos</a:t>
            </a:r>
            <a:r>
              <a:rPr lang="en-US" sz="4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562025"/>
            <a:ext cx="12628141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parada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de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autobús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06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3960691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passengers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bus stop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driver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6585985"/>
            <a:ext cx="2706293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coins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59D276FF-2555-74DE-67F3-809C792458ED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88E384A-3A6A-771A-38C1-000FA8A5DF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0" name="Freeform 10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2" name="Freeform 12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4834" y="767706"/>
            <a:ext cx="3181870" cy="1423163"/>
            <a:chOff x="115791" y="299534"/>
            <a:chExt cx="4242493" cy="1897551"/>
          </a:xfrm>
        </p:grpSpPr>
        <p:sp>
          <p:nvSpPr>
            <p:cNvPr id="16" name="Freeform 16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21178520">
              <a:off x="1002343" y="969879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2293763" y="3960691"/>
            <a:ext cx="275658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passengers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210915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bus stop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driver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6585985"/>
            <a:ext cx="259832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coins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49004" y="4553420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5C33903F-FA5D-0EC4-53B1-99B3A2E4205D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209A6498-A33C-CCAB-264F-1AAB2508C0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782AB6BD-EF2D-FE89-6EAA-1E9ADEB7B217}"/>
              </a:ext>
            </a:extLst>
          </p:cNvPr>
          <p:cNvSpPr txBox="1"/>
          <p:nvPr/>
        </p:nvSpPr>
        <p:spPr>
          <a:xfrm>
            <a:off x="2655308" y="2562025"/>
            <a:ext cx="12628141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parada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de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autobús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06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0" name="Freeform 10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271852" y="3857553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5" y="5633100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577507" y="2140416"/>
            <a:ext cx="12628141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“Do you have the coins?”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endParaRPr lang="en-US" sz="5400" b="1" spc="-210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2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sed.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97769" y="6613125"/>
            <a:ext cx="407133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las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monedas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C5CBA3AC-7988-3689-9B44-493CAE0671AA}"/>
              </a:ext>
            </a:extLst>
          </p:cNvPr>
          <p:cNvSpPr txBox="1"/>
          <p:nvPr/>
        </p:nvSpPr>
        <p:spPr>
          <a:xfrm>
            <a:off x="12293763" y="5748608"/>
            <a:ext cx="3579677" cy="47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calor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A63B9A1-EA14-A56F-C1AE-ADE2D0CD3502}"/>
              </a:ext>
            </a:extLst>
          </p:cNvPr>
          <p:cNvSpPr txBox="1"/>
          <p:nvPr/>
        </p:nvSpPr>
        <p:spPr>
          <a:xfrm>
            <a:off x="12278600" y="3942272"/>
            <a:ext cx="3579677" cy="47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sol?</a:t>
            </a:r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0" name="Freeform 10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2" name="Freeform 12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6" name="Freeform 16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71852" y="3857553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287015" y="5633100"/>
            <a:ext cx="4882088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427148" y="6391228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F5EF3A7A-82FE-FE73-A578-22CD8D272C6A}"/>
              </a:ext>
            </a:extLst>
          </p:cNvPr>
          <p:cNvSpPr txBox="1"/>
          <p:nvPr/>
        </p:nvSpPr>
        <p:spPr>
          <a:xfrm>
            <a:off x="2577507" y="2140416"/>
            <a:ext cx="12628141" cy="155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“Do you have the coins?”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endParaRPr lang="en-US" sz="5400" b="1" spc="-210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C9F3CBFA-C01C-7FD6-2978-2C8D5F3F274C}"/>
              </a:ext>
            </a:extLst>
          </p:cNvPr>
          <p:cNvSpPr txBox="1"/>
          <p:nvPr/>
        </p:nvSpPr>
        <p:spPr>
          <a:xfrm>
            <a:off x="12278600" y="3942272"/>
            <a:ext cx="3579677" cy="47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sol?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54136573-B0CF-FDC1-F119-3CE0D5D4BE42}"/>
              </a:ext>
            </a:extLst>
          </p:cNvPr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sed.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44299B03-9F78-27E7-CA74-FBFE80B7CFBE}"/>
              </a:ext>
            </a:extLst>
          </p:cNvPr>
          <p:cNvSpPr txBox="1"/>
          <p:nvPr/>
        </p:nvSpPr>
        <p:spPr>
          <a:xfrm>
            <a:off x="12293763" y="5748608"/>
            <a:ext cx="3579677" cy="47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calor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A93C28EF-2B37-A435-3A7D-5A02E71ACA38}"/>
              </a:ext>
            </a:extLst>
          </p:cNvPr>
          <p:cNvSpPr txBox="1"/>
          <p:nvPr/>
        </p:nvSpPr>
        <p:spPr>
          <a:xfrm>
            <a:off x="12097769" y="6613125"/>
            <a:ext cx="407133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200" dirty="0">
                <a:latin typeface="Sniglet" panose="020B0604020202020204" charset="0"/>
              </a:rPr>
              <a:t>¿</a:t>
            </a:r>
            <a:r>
              <a:rPr lang="en-US" sz="3200" i="1" dirty="0">
                <a:solidFill>
                  <a:srgbClr val="3903B6"/>
                </a:solidFill>
                <a:latin typeface="Sniglet" panose="020B0604020202020204" charset="0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Tienes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las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monedas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?</a:t>
            </a:r>
          </a:p>
        </p:txBody>
      </p:sp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76734" y="2107862"/>
            <a:ext cx="128916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Cuál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diferencia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 de derecho y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derecha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/>
            <a:r>
              <a:rPr lang="en-US" sz="4000" dirty="0">
                <a:solidFill>
                  <a:srgbClr val="3903B6"/>
                </a:solidFill>
                <a:latin typeface="Roca Two Bold" panose="020B0604020202020204" charset="0"/>
              </a:rPr>
              <a:t>What is the difference between 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derecho y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derecha</a:t>
            </a:r>
            <a:r>
              <a:rPr lang="en-US" sz="40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4000" b="1" spc="-23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293033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Left and straight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Right and left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251567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stop and go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316114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straight and right</a:t>
            </a:r>
          </a:p>
        </p:txBody>
      </p:sp>
    </p:spTree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0" name="Freeform 10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2" name="Freeform 12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6" name="Freeform 16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427148" y="3799777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311318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Left and straight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Right and left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251942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stop and go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316114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straight and right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A770C70-EAD8-344C-4469-E9031E9CCD0B}"/>
              </a:ext>
            </a:extLst>
          </p:cNvPr>
          <p:cNvSpPr txBox="1"/>
          <p:nvPr/>
        </p:nvSpPr>
        <p:spPr>
          <a:xfrm>
            <a:off x="2276734" y="2107862"/>
            <a:ext cx="128916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Cuál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diferencia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 de derecho y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derecha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/>
            <a:r>
              <a:rPr lang="en-US" sz="4000" dirty="0">
                <a:solidFill>
                  <a:srgbClr val="3903B6"/>
                </a:solidFill>
                <a:latin typeface="Roca Two Bold" panose="020B0604020202020204" charset="0"/>
              </a:rPr>
              <a:t>What is the difference between </a:t>
            </a:r>
            <a:r>
              <a:rPr lang="en-US" sz="4000" i="1" dirty="0">
                <a:solidFill>
                  <a:srgbClr val="3903B6"/>
                </a:solidFill>
                <a:latin typeface="Roca Two Bold" panose="020B0604020202020204" charset="0"/>
              </a:rPr>
              <a:t>derecho y </a:t>
            </a:r>
            <a:r>
              <a:rPr lang="en-US" sz="4000" i="1" dirty="0" err="1">
                <a:solidFill>
                  <a:srgbClr val="3903B6"/>
                </a:solidFill>
                <a:latin typeface="Roca Two Bold" panose="020B0604020202020204" charset="0"/>
              </a:rPr>
              <a:t>derecha</a:t>
            </a:r>
            <a:r>
              <a:rPr lang="en-US" sz="40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4000" b="1" spc="-23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7" y="2492176"/>
            <a:ext cx="1289161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“I’m thirsty”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2" y="6585985"/>
            <a:ext cx="347963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monedas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calor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1907730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sed.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derecho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61F8528A-E026-7A49-0554-A1005A753A57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2CF75BE-9D34-D32B-8D3C-AD955CBDED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2" y="6585985"/>
            <a:ext cx="287458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monedas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calor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sed.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derecho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4621694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24B37BE1-DCA1-765B-AF99-B948D439060F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2714531-9F3F-590D-40C2-D8BB1FB0E60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DE411DB3-93CA-E518-B956-D2319800B21E}"/>
              </a:ext>
            </a:extLst>
          </p:cNvPr>
          <p:cNvSpPr txBox="1"/>
          <p:nvPr/>
        </p:nvSpPr>
        <p:spPr>
          <a:xfrm>
            <a:off x="2655307" y="2492176"/>
            <a:ext cx="1289161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“I’m thirsty”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84953" y="2570476"/>
            <a:ext cx="13118092" cy="8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Dónde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está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baño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?”? </a:t>
            </a:r>
            <a:endParaRPr lang="en-US" sz="5400" b="1" spc="-217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t="-10240" b="-102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4" y="5633100"/>
            <a:ext cx="5218549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1" y="3857553"/>
            <a:ext cx="5233713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2" y="6585985"/>
            <a:ext cx="334886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bus?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42118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plane?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airport?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43877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bathroom?</a:t>
            </a:r>
          </a:p>
        </p:txBody>
      </p:sp>
    </p:spTree>
  </p:cSld>
  <p:clrMapOvr>
    <a:masterClrMapping/>
  </p:clrMapOvr>
  <p:transition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t="-10240" b="-102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4" y="5633100"/>
            <a:ext cx="5255511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1" y="3857553"/>
            <a:ext cx="52706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bus?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39656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plane?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airport?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43877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is the bathroom?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3819453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22B4601-9CE3-5314-6E8F-F9C1A71DCC89}"/>
              </a:ext>
            </a:extLst>
          </p:cNvPr>
          <p:cNvSpPr txBox="1"/>
          <p:nvPr/>
        </p:nvSpPr>
        <p:spPr>
          <a:xfrm>
            <a:off x="2584953" y="2570476"/>
            <a:ext cx="13118092" cy="804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Dónde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está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baño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?”? </a:t>
            </a:r>
            <a:endParaRPr lang="en-US" sz="5400" b="1" spc="-217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45893" y="3269274"/>
            <a:ext cx="8140754" cy="1259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59"/>
              </a:lnSpc>
              <a:spcBef>
                <a:spcPct val="0"/>
              </a:spcBef>
            </a:pPr>
            <a:r>
              <a:rPr lang="en-US" sz="7399" dirty="0" err="1">
                <a:solidFill>
                  <a:srgbClr val="A03620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el</a:t>
            </a:r>
            <a:r>
              <a:rPr lang="en-US" sz="7399" dirty="0">
                <a:solidFill>
                  <a:srgbClr val="A03620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 </a:t>
            </a:r>
            <a:r>
              <a:rPr lang="en-US" sz="7399" dirty="0" err="1">
                <a:solidFill>
                  <a:srgbClr val="A03620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viaje</a:t>
            </a:r>
            <a:endParaRPr lang="en-US" sz="7399" dirty="0">
              <a:solidFill>
                <a:srgbClr val="A03620"/>
              </a:solidFill>
              <a:latin typeface="Etna Sans Serif"/>
              <a:ea typeface="Etna Sans Serif"/>
              <a:cs typeface="Etna Sans Serif"/>
              <a:sym typeface="Etna Sans Serif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989659"/>
            <a:ext cx="18288000" cy="10365638"/>
          </a:xfrm>
          <a:custGeom>
            <a:avLst/>
            <a:gdLst/>
            <a:ahLst/>
            <a:cxnLst/>
            <a:rect l="l" t="t" r="r" b="b"/>
            <a:pathLst>
              <a:path w="18288000" h="10365638">
                <a:moveTo>
                  <a:pt x="0" y="0"/>
                </a:moveTo>
                <a:lnTo>
                  <a:pt x="18288000" y="0"/>
                </a:lnTo>
                <a:lnTo>
                  <a:pt x="18288000" y="10365639"/>
                </a:lnTo>
                <a:lnTo>
                  <a:pt x="0" y="10365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773922">
            <a:off x="909385" y="4566107"/>
            <a:ext cx="4826130" cy="5652705"/>
            <a:chOff x="0" y="0"/>
            <a:chExt cx="4597400" cy="5384800"/>
          </a:xfrm>
        </p:grpSpPr>
        <p:sp>
          <p:nvSpPr>
            <p:cNvPr id="5" name="Freeform 5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-22491" r="-224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776681">
              <a:off x="-331607" y="479386"/>
              <a:ext cx="4576085" cy="4525088"/>
            </a:xfrm>
            <a:custGeom>
              <a:avLst/>
              <a:gdLst/>
              <a:ahLst/>
              <a:cxnLst/>
              <a:rect l="l" t="t" r="r" b="b"/>
              <a:pathLst>
                <a:path w="4576085" h="4525088">
                  <a:moveTo>
                    <a:pt x="2949317" y="3765"/>
                  </a:moveTo>
                  <a:lnTo>
                    <a:pt x="9007" y="1674865"/>
                  </a:lnTo>
                  <a:cubicBezTo>
                    <a:pt x="2383" y="1678630"/>
                    <a:pt x="0" y="1687288"/>
                    <a:pt x="3765" y="1693913"/>
                  </a:cubicBezTo>
                  <a:lnTo>
                    <a:pt x="1607719" y="4516080"/>
                  </a:lnTo>
                  <a:cubicBezTo>
                    <a:pt x="1611484" y="4522705"/>
                    <a:pt x="1620142" y="4525088"/>
                    <a:pt x="1626767" y="4521323"/>
                  </a:cubicBezTo>
                  <a:lnTo>
                    <a:pt x="4567076" y="2850224"/>
                  </a:lnTo>
                  <a:cubicBezTo>
                    <a:pt x="4573701" y="2846458"/>
                    <a:pt x="4576084" y="2837800"/>
                    <a:pt x="4572319" y="2831175"/>
                  </a:cubicBezTo>
                  <a:lnTo>
                    <a:pt x="2968365" y="9008"/>
                  </a:lnTo>
                  <a:cubicBezTo>
                    <a:pt x="2964600" y="2383"/>
                    <a:pt x="2955941" y="0"/>
                    <a:pt x="2949317" y="3766"/>
                  </a:cubicBezTo>
                  <a:close/>
                </a:path>
              </a:pathLst>
            </a:custGeom>
            <a:blipFill>
              <a:blip r:embed="rId4"/>
              <a:stretch>
                <a:fillRect l="-8500" r="-3982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 rot="1563920">
            <a:off x="12263972" y="3987400"/>
            <a:ext cx="5564704" cy="6517775"/>
            <a:chOff x="0" y="0"/>
            <a:chExt cx="4597400" cy="5384800"/>
          </a:xfrm>
        </p:grpSpPr>
        <p:sp>
          <p:nvSpPr>
            <p:cNvPr id="28" name="Freeform 28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5"/>
              <a:stretch>
                <a:fillRect l="-22491" r="-2249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22011" r="-220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reeform 50"/>
          <p:cNvSpPr/>
          <p:nvPr/>
        </p:nvSpPr>
        <p:spPr>
          <a:xfrm>
            <a:off x="6229369" y="5143500"/>
            <a:ext cx="5038044" cy="5439184"/>
          </a:xfrm>
          <a:custGeom>
            <a:avLst/>
            <a:gdLst/>
            <a:ahLst/>
            <a:cxnLst/>
            <a:rect l="l" t="t" r="r" b="b"/>
            <a:pathLst>
              <a:path w="5038044" h="5439184">
                <a:moveTo>
                  <a:pt x="0" y="0"/>
                </a:moveTo>
                <a:lnTo>
                  <a:pt x="5038045" y="0"/>
                </a:lnTo>
                <a:lnTo>
                  <a:pt x="5038045" y="5439184"/>
                </a:lnTo>
                <a:lnTo>
                  <a:pt x="0" y="5439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-6716009">
            <a:off x="12047922" y="3636845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8" y="0"/>
                </a:lnTo>
                <a:lnTo>
                  <a:pt x="7354318" y="1388127"/>
                </a:lnTo>
                <a:lnTo>
                  <a:pt x="0" y="13881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165964" y="8379426"/>
            <a:ext cx="2814775" cy="2203258"/>
          </a:xfrm>
          <a:custGeom>
            <a:avLst/>
            <a:gdLst/>
            <a:ahLst/>
            <a:cxnLst/>
            <a:rect l="l" t="t" r="r" b="b"/>
            <a:pathLst>
              <a:path w="2814775" h="2203258">
                <a:moveTo>
                  <a:pt x="0" y="0"/>
                </a:moveTo>
                <a:lnTo>
                  <a:pt x="2814774" y="0"/>
                </a:lnTo>
                <a:lnTo>
                  <a:pt x="2814774" y="2203258"/>
                </a:lnTo>
                <a:lnTo>
                  <a:pt x="0" y="2203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 rot="5305238">
            <a:off x="-298026" y="-295275"/>
            <a:ext cx="4017073" cy="4114800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4" y="0"/>
                </a:lnTo>
                <a:lnTo>
                  <a:pt x="4017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TextBox 54"/>
          <p:cNvSpPr txBox="1"/>
          <p:nvPr/>
        </p:nvSpPr>
        <p:spPr>
          <a:xfrm>
            <a:off x="2974260" y="1528397"/>
            <a:ext cx="8140754" cy="1259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000000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the trip</a:t>
            </a:r>
            <a:endParaRPr lang="en-US" sz="7399" dirty="0">
              <a:solidFill>
                <a:srgbClr val="000000"/>
              </a:solidFill>
              <a:latin typeface="Etna Sans Serif"/>
              <a:ea typeface="Etna Sans Serif"/>
              <a:cs typeface="Etna Sans Serif"/>
              <a:sym typeface="Etna Sans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0200" y="1152353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58309" y="1854969"/>
            <a:ext cx="11546185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¿De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color 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lago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color is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lago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verde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azul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amarillo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rojo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D2797BC8-8E9F-0E93-0F47-6C5146031647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4866101-F57F-BA4C-31E7-7C676380F4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verde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azul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amarillo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rojo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5586871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B46F59D9-080B-1061-423F-A811AC717DCA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D59B8D55-1FF8-28EB-6258-62D98E88C5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AC102854-77EE-55A3-997F-7535DAB1165D}"/>
              </a:ext>
            </a:extLst>
          </p:cNvPr>
          <p:cNvSpPr txBox="1"/>
          <p:nvPr/>
        </p:nvSpPr>
        <p:spPr>
          <a:xfrm>
            <a:off x="2358309" y="1854969"/>
            <a:ext cx="11546185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¿De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color 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lago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</a:p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color is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lago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92796" y="1925684"/>
            <a:ext cx="1215412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How do you respond to the question,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veo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Necesito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EA548ACF-7C59-C902-94E0-7B91E00B2391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44E40BB-C3CB-BFCB-A7A6-C329F2FFBD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3" y="477518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veo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Necesito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30936" y="6406765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FCCFED4B-B9EF-BC37-9176-58D59F0A88B7}"/>
              </a:ext>
            </a:extLst>
          </p:cNvPr>
          <p:cNvSpPr txBox="1"/>
          <p:nvPr/>
        </p:nvSpPr>
        <p:spPr>
          <a:xfrm>
            <a:off x="3392796" y="1925684"/>
            <a:ext cx="1215412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How do you respond to the question,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ves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77036689-643C-52AB-CE65-53260082D420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8525A32F-FD38-47D3-8A59-41E26CE804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1" y="3857553"/>
            <a:ext cx="4498367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2515672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Tienes</a:t>
            </a:r>
            <a:r>
              <a:rPr lang="en-US" sz="3100" dirty="0">
                <a:latin typeface="Sniglet" panose="020B0604020202020204" charset="0"/>
              </a:rPr>
              <a:t>..?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3942418"/>
            <a:ext cx="19733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Qué</a:t>
            </a:r>
            <a:r>
              <a:rPr lang="en-US" sz="3100" dirty="0">
                <a:latin typeface="Sniglet" panose="020B0604020202020204" charset="0"/>
              </a:rPr>
              <a:t> </a:t>
            </a:r>
            <a:r>
              <a:rPr lang="en-US" sz="3100" dirty="0" err="1">
                <a:latin typeface="Sniglet" panose="020B0604020202020204" charset="0"/>
              </a:rPr>
              <a:t>ves</a:t>
            </a:r>
            <a:r>
              <a:rPr lang="en-US" sz="3100" dirty="0">
                <a:latin typeface="Sniglet" panose="020B0604020202020204" charset="0"/>
              </a:rPr>
              <a:t>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150482" y="4809639"/>
            <a:ext cx="372295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Cuánto</a:t>
            </a:r>
            <a:r>
              <a:rPr lang="en-US" sz="3100" dirty="0">
                <a:latin typeface="Sniglet" panose="020B0604020202020204" charset="0"/>
              </a:rPr>
              <a:t> </a:t>
            </a:r>
            <a:r>
              <a:rPr lang="en-US" sz="3100" dirty="0" err="1">
                <a:latin typeface="Sniglet" panose="020B0604020202020204" charset="0"/>
              </a:rPr>
              <a:t>nos</a:t>
            </a:r>
            <a:r>
              <a:rPr lang="en-US" sz="3100" dirty="0">
                <a:latin typeface="Sniglet" panose="020B0604020202020204" charset="0"/>
              </a:rPr>
              <a:t> cobra?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1EABC0F1-21C8-AC51-BB8B-30D7D5E3ECCB}"/>
              </a:ext>
            </a:extLst>
          </p:cNvPr>
          <p:cNvSpPr txBox="1"/>
          <p:nvPr/>
        </p:nvSpPr>
        <p:spPr>
          <a:xfrm>
            <a:off x="3044036" y="2034798"/>
            <a:ext cx="12511434" cy="1779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dirty="0">
                <a:solidFill>
                  <a:srgbClr val="3903B6"/>
                </a:solidFill>
                <a:latin typeface="Roca Two Bold" panose="020B0604020202020204" charset="0"/>
              </a:rPr>
              <a:t>How do you ask a taxi driver how much he or she will charge you? </a:t>
            </a:r>
            <a:endParaRPr lang="en-US" sz="60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4" name="Group 8">
            <a:extLst>
              <a:ext uri="{FF2B5EF4-FFF2-40B4-BE49-F238E27FC236}">
                <a16:creationId xmlns:a16="http://schemas.microsoft.com/office/drawing/2014/main" id="{DDBB1C3F-2FAB-8570-A26D-11463F67A069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CF2EB412-CD1D-16A3-CFA4-5C45A96021F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44036" y="2034798"/>
            <a:ext cx="12511434" cy="1779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000" dirty="0">
                <a:solidFill>
                  <a:srgbClr val="3903B6"/>
                </a:solidFill>
                <a:latin typeface="Roca Two Bold" panose="020B0604020202020204" charset="0"/>
              </a:rPr>
              <a:t>How do you ask a taxi driver how much he or she will charge you? </a:t>
            </a:r>
            <a:endParaRPr lang="en-US" sz="60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4" y="5633100"/>
            <a:ext cx="4757719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1" y="3857553"/>
            <a:ext cx="4772883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479544" y="5729092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Yo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2" y="4792133"/>
            <a:ext cx="357967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Cuánto</a:t>
            </a:r>
            <a:r>
              <a:rPr lang="en-US" sz="3100" dirty="0">
                <a:latin typeface="Sniglet" panose="020B0604020202020204" charset="0"/>
              </a:rPr>
              <a:t> </a:t>
            </a:r>
            <a:r>
              <a:rPr lang="en-US" sz="3100" dirty="0" err="1">
                <a:latin typeface="Sniglet" panose="020B0604020202020204" charset="0"/>
              </a:rPr>
              <a:t>nos</a:t>
            </a:r>
            <a:r>
              <a:rPr lang="en-US" sz="3100" dirty="0">
                <a:latin typeface="Sniglet" panose="020B0604020202020204" charset="0"/>
              </a:rPr>
              <a:t> cobra?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1427148" y="4631219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D294DA85-3EDB-19D2-8DA3-529CBFBE4FCE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DFCC681-01E0-DB51-FE89-875971665C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8A2F5378-B7F0-272A-E9C4-E8FB4D9F9A7F}"/>
              </a:ext>
            </a:extLst>
          </p:cNvPr>
          <p:cNvSpPr txBox="1"/>
          <p:nvPr/>
        </p:nvSpPr>
        <p:spPr>
          <a:xfrm>
            <a:off x="12293763" y="3942418"/>
            <a:ext cx="19733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Qué</a:t>
            </a:r>
            <a:r>
              <a:rPr lang="en-US" sz="3100" dirty="0">
                <a:latin typeface="Sniglet" panose="020B0604020202020204" charset="0"/>
              </a:rPr>
              <a:t> </a:t>
            </a:r>
            <a:r>
              <a:rPr lang="en-US" sz="3100" dirty="0" err="1">
                <a:latin typeface="Sniglet" panose="020B0604020202020204" charset="0"/>
              </a:rPr>
              <a:t>ves</a:t>
            </a:r>
            <a:r>
              <a:rPr lang="en-US" sz="3100" dirty="0">
                <a:latin typeface="Sniglet" panose="020B0604020202020204" charset="0"/>
              </a:rPr>
              <a:t>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D1687799-4869-09CB-5757-1B7EC3D54052}"/>
              </a:ext>
            </a:extLst>
          </p:cNvPr>
          <p:cNvSpPr txBox="1"/>
          <p:nvPr/>
        </p:nvSpPr>
        <p:spPr>
          <a:xfrm>
            <a:off x="12293763" y="6585985"/>
            <a:ext cx="2515672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100" dirty="0">
                <a:latin typeface="Sniglet" panose="020B0604020202020204" charset="0"/>
              </a:rPr>
              <a:t>¿</a:t>
            </a:r>
            <a:r>
              <a:rPr lang="en-US" sz="3100" dirty="0" err="1">
                <a:latin typeface="Sniglet" panose="020B0604020202020204" charset="0"/>
              </a:rPr>
              <a:t>Tienes</a:t>
            </a:r>
            <a:r>
              <a:rPr lang="en-US" sz="3100" dirty="0">
                <a:latin typeface="Sniglet" panose="020B0604020202020204" charset="0"/>
              </a:rPr>
              <a:t>..?</a:t>
            </a:r>
            <a:endParaRPr lang="en-US" sz="3100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ransition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49598" y="1999332"/>
            <a:ext cx="1197509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Dime un animal </a:t>
            </a:r>
            <a:r>
              <a:rPr lang="en-US" sz="5400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. Tell me one animal in Spanish.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6D3C6FF1-C678-3895-6F54-6312E4A7FFFB}"/>
              </a:ext>
            </a:extLst>
          </p:cNvPr>
          <p:cNvGrpSpPr/>
          <p:nvPr/>
        </p:nvGrpSpPr>
        <p:grpSpPr>
          <a:xfrm>
            <a:off x="6658902" y="3887514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CD660C94-EB9D-4AC2-83A5-A8358E82E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mono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pez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pájaro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2D460897-595D-AEF2-9B8A-F627F5D9448B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F4D4ECB4-3798-79B1-8E99-88E55F3FE1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5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2">
            <a:extLst>
              <a:ext uri="{FF2B5EF4-FFF2-40B4-BE49-F238E27FC236}">
                <a16:creationId xmlns:a16="http://schemas.microsoft.com/office/drawing/2014/main" id="{A15E8BD7-70E1-D0A6-6552-467623046300}"/>
              </a:ext>
            </a:extLst>
          </p:cNvPr>
          <p:cNvSpPr txBox="1"/>
          <p:nvPr/>
        </p:nvSpPr>
        <p:spPr>
          <a:xfrm>
            <a:off x="12327499" y="6581266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tucanes</a:t>
            </a:r>
            <a:endParaRPr lang="en-US" sz="3099" dirty="0">
              <a:solidFill>
                <a:srgbClr val="000000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741572B9-3E03-8ECE-02AF-3D53397CF38F}"/>
              </a:ext>
            </a:extLst>
          </p:cNvPr>
          <p:cNvSpPr txBox="1"/>
          <p:nvPr/>
        </p:nvSpPr>
        <p:spPr>
          <a:xfrm>
            <a:off x="3849598" y="1999332"/>
            <a:ext cx="1197509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Dime un animal </a:t>
            </a:r>
            <a:r>
              <a:rPr lang="en-US" sz="5400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. Tell me one animal in Spanish. </a:t>
            </a:r>
          </a:p>
        </p:txBody>
      </p:sp>
    </p:spTree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034792" y="2038422"/>
            <a:ext cx="10051262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Cuál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diferencia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entre las papas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fritas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y las galletas?</a:t>
            </a:r>
            <a:endParaRPr lang="en-US" sz="5400" dirty="0">
              <a:solidFill>
                <a:srgbClr val="3903B6"/>
              </a:solidFill>
              <a:latin typeface="Roca Two Bold" panose="020B060402020202020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4233CA59-AD2B-277A-C409-411AA4DB5280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F86AB60B-5930-F990-DCB1-B57F554F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0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4854" y="1109345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000454" y="4629276"/>
            <a:ext cx="4696746" cy="2647824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15217" y="6192812"/>
            <a:ext cx="3098637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Galletas (cookies) = sweet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05155" y="4762803"/>
            <a:ext cx="341584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Papas </a:t>
            </a:r>
            <a:r>
              <a:rPr lang="en-US" sz="3099" dirty="0" err="1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fritas</a:t>
            </a: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(chips) = salty</a:t>
            </a: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DC013414-5EE7-0247-3C6D-683C6136AF22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54C92B2-A7DF-AFAF-4E79-8164E6A3A74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332B97FB-B88D-F478-A970-5ACA4414B4EC}"/>
              </a:ext>
            </a:extLst>
          </p:cNvPr>
          <p:cNvSpPr txBox="1"/>
          <p:nvPr/>
        </p:nvSpPr>
        <p:spPr>
          <a:xfrm>
            <a:off x="4034792" y="2038422"/>
            <a:ext cx="10051262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Cuál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diferencia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entre las papas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fritas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y las galletas?</a:t>
            </a:r>
            <a:endParaRPr lang="en-US" sz="5400" dirty="0">
              <a:solidFill>
                <a:srgbClr val="3903B6"/>
              </a:solidFill>
              <a:latin typeface="Roca Two Bold" panose="020B0604020202020204" charset="0"/>
            </a:endParaRPr>
          </a:p>
        </p:txBody>
      </p:sp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3646">
            <a:off x="1473487" y="4608555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3156">
            <a:off x="12047443" y="1805369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1" y="0"/>
                </a:lnTo>
                <a:lnTo>
                  <a:pt x="4553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9110" y="1208535"/>
            <a:ext cx="13759914" cy="7869930"/>
          </a:xfrm>
          <a:custGeom>
            <a:avLst/>
            <a:gdLst/>
            <a:ahLst/>
            <a:cxnLst/>
            <a:rect l="l" t="t" r="r" b="b"/>
            <a:pathLst>
              <a:path w="13759914" h="7869930">
                <a:moveTo>
                  <a:pt x="0" y="0"/>
                </a:moveTo>
                <a:lnTo>
                  <a:pt x="13759914" y="0"/>
                </a:lnTo>
                <a:lnTo>
                  <a:pt x="13759914" y="7869930"/>
                </a:lnTo>
                <a:lnTo>
                  <a:pt x="0" y="786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53018" y="2981502"/>
            <a:ext cx="8337875" cy="477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2300" b="1" spc="-43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Vamos a Viajar Jeopardy!</a:t>
            </a:r>
          </a:p>
        </p:txBody>
      </p:sp>
      <p:sp>
        <p:nvSpPr>
          <p:cNvPr id="6" name="Freeform 6"/>
          <p:cNvSpPr/>
          <p:nvPr/>
        </p:nvSpPr>
        <p:spPr>
          <a:xfrm rot="-3900924">
            <a:off x="7079919" y="5958646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742962" y="969488"/>
            <a:ext cx="2512210" cy="835881"/>
          </a:xfrm>
          <a:custGeom>
            <a:avLst/>
            <a:gdLst/>
            <a:ahLst/>
            <a:cxnLst/>
            <a:rect l="l" t="t" r="r" b="b"/>
            <a:pathLst>
              <a:path w="2512210" h="835881">
                <a:moveTo>
                  <a:pt x="0" y="0"/>
                </a:moveTo>
                <a:lnTo>
                  <a:pt x="2512210" y="0"/>
                </a:lnTo>
                <a:lnTo>
                  <a:pt x="2512210" y="835881"/>
                </a:lnTo>
                <a:lnTo>
                  <a:pt x="0" y="83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971229">
            <a:off x="-6082546" y="-6022165"/>
            <a:ext cx="9581408" cy="14170675"/>
          </a:xfrm>
          <a:custGeom>
            <a:avLst/>
            <a:gdLst/>
            <a:ahLst/>
            <a:cxnLst/>
            <a:rect l="l" t="t" r="r" b="b"/>
            <a:pathLst>
              <a:path w="9581408" h="14170675">
                <a:moveTo>
                  <a:pt x="0" y="0"/>
                </a:moveTo>
                <a:lnTo>
                  <a:pt x="9581409" y="0"/>
                </a:lnTo>
                <a:lnTo>
                  <a:pt x="9581409" y="14170674"/>
                </a:lnTo>
                <a:lnTo>
                  <a:pt x="0" y="14170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080" r="-497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07273">
            <a:off x="13760674" y="4088069"/>
            <a:ext cx="2313808" cy="1682769"/>
          </a:xfrm>
          <a:custGeom>
            <a:avLst/>
            <a:gdLst/>
            <a:ahLst/>
            <a:cxnLst/>
            <a:rect l="l" t="t" r="r" b="b"/>
            <a:pathLst>
              <a:path w="2313808" h="1682769">
                <a:moveTo>
                  <a:pt x="0" y="0"/>
                </a:moveTo>
                <a:lnTo>
                  <a:pt x="2313808" y="0"/>
                </a:lnTo>
                <a:lnTo>
                  <a:pt x="2313808" y="1682769"/>
                </a:lnTo>
                <a:lnTo>
                  <a:pt x="0" y="1682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4454" y="6665955"/>
            <a:ext cx="2161087" cy="2869804"/>
          </a:xfrm>
          <a:custGeom>
            <a:avLst/>
            <a:gdLst/>
            <a:ahLst/>
            <a:cxnLst/>
            <a:rect l="l" t="t" r="r" b="b"/>
            <a:pathLst>
              <a:path w="2161087" h="2869804">
                <a:moveTo>
                  <a:pt x="0" y="0"/>
                </a:moveTo>
                <a:lnTo>
                  <a:pt x="2161087" y="0"/>
                </a:lnTo>
                <a:lnTo>
                  <a:pt x="2161087" y="2869804"/>
                </a:lnTo>
                <a:lnTo>
                  <a:pt x="0" y="2869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492176"/>
            <a:ext cx="12799604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900" b="1" spc="-241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How do you say, “I am hungry”?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hambre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 llamo...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Tengo...</a:t>
            </a:r>
          </a:p>
        </p:txBody>
      </p:sp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E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492176"/>
            <a:ext cx="12799604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6900" b="1" spc="-241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How do you say, “I am hungry”?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3" y="6585985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Quiero...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 hambre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3" y="4792133"/>
            <a:ext cx="215942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Me llamo...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Tengo...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427148" y="5576409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23" name="Freeform 2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</p:spTree>
  </p:cSld>
  <p:clrMapOvr>
    <a:masterClrMapping/>
  </p:clrMapOvr>
  <p:transition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492176"/>
            <a:ext cx="1165275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playa?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is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la playa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3" y="6585985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truck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water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beach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taxi</a:t>
            </a:r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36451E34-4704-2EB9-5E9A-451D388A6DDE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798C68A5-C716-5CF8-0D01-320624D495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55308" y="2492176"/>
            <a:ext cx="1165275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es la playa?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What is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la playa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251567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truck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water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beach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taxi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27148" y="4640238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1E59906C-2210-6E83-E7CA-13EE0B990E41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F2BDC95-675E-04E4-CD78-07F7211DCB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34322" y="2502942"/>
            <a:ext cx="1388721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“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Hace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sol.” y “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Hace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calor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.”?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9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5270674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1" y="3857553"/>
            <a:ext cx="52706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455653" y="6576544"/>
            <a:ext cx="422582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 is raining &amp; It is sunny.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60274" y="5757767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 want.. &amp; I need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59328" y="4792133"/>
            <a:ext cx="43877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I’m hungry &amp; I am thirsty.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55653" y="3964392"/>
            <a:ext cx="352777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 is sunny &amp; It is hot.</a:t>
            </a:r>
          </a:p>
        </p:txBody>
      </p:sp>
    </p:spTree>
  </p:cSld>
  <p:clrMapOvr>
    <a:masterClrMapping/>
  </p:clrMapOvr>
  <p:transition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5270674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1" y="3857553"/>
            <a:ext cx="52706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76877" y="6585985"/>
            <a:ext cx="43877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 is raining &amp; It is sunny.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69894" y="5743257"/>
            <a:ext cx="287458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 want.. &amp; I need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43877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I’m hungry &amp; I am thirsty.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3960691"/>
            <a:ext cx="39656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It is sunny &amp; It is hot.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583283" y="3684094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3"/>
                </a:lnTo>
                <a:lnTo>
                  <a:pt x="0" y="6371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308EE75-E98D-FC24-55D9-6074DDAFBBD4}"/>
              </a:ext>
            </a:extLst>
          </p:cNvPr>
          <p:cNvSpPr txBox="1"/>
          <p:nvPr/>
        </p:nvSpPr>
        <p:spPr>
          <a:xfrm>
            <a:off x="1976222" y="2556872"/>
            <a:ext cx="1388721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“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Hace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sol.” y “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Hace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calor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.”?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30913" y="2478696"/>
            <a:ext cx="1388721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Translate this sentence,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Quieres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nadar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3" name="Freeform 13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8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6" name="Freeform 16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287015" y="5633100"/>
            <a:ext cx="4972412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71851" y="3857553"/>
            <a:ext cx="4972411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2293762" y="6585985"/>
            <a:ext cx="408923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travel?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5757310"/>
            <a:ext cx="39656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swim?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93763" y="4792133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a drink?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2" y="3960691"/>
            <a:ext cx="39504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eat?</a:t>
            </a:r>
          </a:p>
        </p:txBody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D4E435FB-FF32-CCB5-2EA8-82492741BC75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60C8C21-58B7-E197-F817-7F27FA67C33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87015" y="5633100"/>
            <a:ext cx="4972412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71851" y="3857553"/>
            <a:ext cx="4987575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6585985"/>
            <a:ext cx="424876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travel?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5757310"/>
            <a:ext cx="387534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swim?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4792133"/>
            <a:ext cx="396566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a drink?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2" y="3960691"/>
            <a:ext cx="355583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Do you want to eat?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42730" y="5579169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9FD4396E-F738-20BB-BD48-21F6CF91CE70}"/>
              </a:ext>
            </a:extLst>
          </p:cNvPr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7326E9B4-866D-C214-D1C0-73DF523CEF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A8D7A1FD-A0C1-05AB-B49B-685C9B6127EF}"/>
              </a:ext>
            </a:extLst>
          </p:cNvPr>
          <p:cNvSpPr txBox="1"/>
          <p:nvPr/>
        </p:nvSpPr>
        <p:spPr>
          <a:xfrm>
            <a:off x="2130913" y="2478696"/>
            <a:ext cx="1388721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Translate this sentence, 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“¿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Quieres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nadar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?”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98843"/>
            <a:ext cx="18288000" cy="5896051"/>
          </a:xfrm>
          <a:custGeom>
            <a:avLst/>
            <a:gdLst/>
            <a:ahLst/>
            <a:cxnLst/>
            <a:rect l="l" t="t" r="r" b="b"/>
            <a:pathLst>
              <a:path w="18288000" h="5896051">
                <a:moveTo>
                  <a:pt x="0" y="0"/>
                </a:moveTo>
                <a:lnTo>
                  <a:pt x="18288000" y="0"/>
                </a:lnTo>
                <a:lnTo>
                  <a:pt x="18288000" y="5896051"/>
                </a:lnTo>
                <a:lnTo>
                  <a:pt x="0" y="5896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28600" y="235419"/>
            <a:ext cx="3499091" cy="2320703"/>
          </a:xfrm>
          <a:custGeom>
            <a:avLst/>
            <a:gdLst/>
            <a:ahLst/>
            <a:cxnLst/>
            <a:rect l="l" t="t" r="r" b="b"/>
            <a:pathLst>
              <a:path w="3499091" h="2320703">
                <a:moveTo>
                  <a:pt x="0" y="0"/>
                </a:moveTo>
                <a:lnTo>
                  <a:pt x="3499092" y="0"/>
                </a:lnTo>
                <a:lnTo>
                  <a:pt x="3499092" y="2320703"/>
                </a:lnTo>
                <a:lnTo>
                  <a:pt x="0" y="232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53973">
            <a:off x="12887834" y="2213801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7" y="0"/>
                </a:lnTo>
                <a:lnTo>
                  <a:pt x="7354317" y="1388127"/>
                </a:lnTo>
                <a:lnTo>
                  <a:pt x="0" y="1388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80147">
            <a:off x="-137920" y="7345988"/>
            <a:ext cx="5008750" cy="3775345"/>
          </a:xfrm>
          <a:custGeom>
            <a:avLst/>
            <a:gdLst/>
            <a:ahLst/>
            <a:cxnLst/>
            <a:rect l="l" t="t" r="r" b="b"/>
            <a:pathLst>
              <a:path w="5008750" h="3775345">
                <a:moveTo>
                  <a:pt x="0" y="0"/>
                </a:moveTo>
                <a:lnTo>
                  <a:pt x="5008750" y="0"/>
                </a:lnTo>
                <a:lnTo>
                  <a:pt x="5008750" y="3775345"/>
                </a:lnTo>
                <a:lnTo>
                  <a:pt x="0" y="37753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47922">
            <a:off x="12750478" y="8374167"/>
            <a:ext cx="4141509" cy="2002984"/>
          </a:xfrm>
          <a:custGeom>
            <a:avLst/>
            <a:gdLst/>
            <a:ahLst/>
            <a:cxnLst/>
            <a:rect l="l" t="t" r="r" b="b"/>
            <a:pathLst>
              <a:path w="4141509" h="2002984">
                <a:moveTo>
                  <a:pt x="0" y="0"/>
                </a:moveTo>
                <a:lnTo>
                  <a:pt x="4141509" y="0"/>
                </a:lnTo>
                <a:lnTo>
                  <a:pt x="4141509" y="2002985"/>
                </a:lnTo>
                <a:lnTo>
                  <a:pt x="0" y="2002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929210" y="541409"/>
            <a:ext cx="10429579" cy="805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200" b="1" i="1" u="sng" dirty="0">
                <a:latin typeface="Poppins" panose="00000500000000000000" pitchFamily="2" charset="0"/>
                <a:cs typeface="Poppins" panose="00000500000000000000" pitchFamily="2" charset="0"/>
              </a:rPr>
              <a:t>El tiempo de la playa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3200" i="1" dirty="0">
                <a:latin typeface="Poppins" panose="00000500000000000000" pitchFamily="2" charset="0"/>
                <a:cs typeface="Poppins" panose="00000500000000000000" pitchFamily="2" charset="0"/>
              </a:rPr>
              <a:t>¿Qué tiempo hace hoy, hace hoy, hace hoy? 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shoulder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shrug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3200" i="1" dirty="0">
                <a:latin typeface="Poppins" panose="00000500000000000000" pitchFamily="2" charset="0"/>
                <a:cs typeface="Poppins" panose="00000500000000000000" pitchFamily="2" charset="0"/>
              </a:rPr>
              <a:t>¿Qué tiempo hace hoy?, déjame ver..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(hand over eyes looking around)</a:t>
            </a:r>
          </a:p>
          <a:p>
            <a:pPr algn="ctr">
              <a:lnSpc>
                <a:spcPct val="150000"/>
              </a:lnSpc>
            </a:pPr>
            <a:r>
              <a:rPr lang="es-MX" sz="3200" i="1" dirty="0">
                <a:latin typeface="Poppins" panose="00000500000000000000" pitchFamily="2" charset="0"/>
                <a:cs typeface="Poppins" panose="00000500000000000000" pitchFamily="2" charset="0"/>
              </a:rPr>
              <a:t>Hace sol en la playa, en la playa, en la playa. Hace sol en la playa, sol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means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sunny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! (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arms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out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like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sun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3200" i="1" dirty="0">
                <a:latin typeface="Poppins" panose="00000500000000000000" pitchFamily="2" charset="0"/>
                <a:cs typeface="Poppins" panose="00000500000000000000" pitchFamily="2" charset="0"/>
              </a:rPr>
              <a:t>Hace calor en la playa, en la playa, en la playa. Hace calor en la playa, calor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means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3200" dirty="0" err="1">
                <a:latin typeface="Poppins" panose="00000500000000000000" pitchFamily="2" charset="0"/>
                <a:cs typeface="Poppins" panose="00000500000000000000" pitchFamily="2" charset="0"/>
              </a:rPr>
              <a:t>hot</a:t>
            </a:r>
            <a:r>
              <a:rPr lang="es-MX" sz="3200" dirty="0">
                <a:latin typeface="Poppins" panose="00000500000000000000" pitchFamily="2" charset="0"/>
                <a:cs typeface="Poppins" panose="00000500000000000000" pitchFamily="2" charset="0"/>
              </a:rPr>
              <a:t>!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(fanning face with hands)</a:t>
            </a:r>
          </a:p>
        </p:txBody>
      </p:sp>
    </p:spTree>
  </p:cSld>
  <p:clrMapOvr>
    <a:masterClrMapping/>
  </p:clrMapOvr>
  <p:transition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FDCE9-277D-B30D-FC25-F4706D9BF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084875-D17D-F8C5-05F0-989486C9B23F}"/>
              </a:ext>
            </a:extLst>
          </p:cNvPr>
          <p:cNvSpPr/>
          <p:nvPr/>
        </p:nvSpPr>
        <p:spPr>
          <a:xfrm>
            <a:off x="0" y="7798843"/>
            <a:ext cx="18288000" cy="5896051"/>
          </a:xfrm>
          <a:custGeom>
            <a:avLst/>
            <a:gdLst/>
            <a:ahLst/>
            <a:cxnLst/>
            <a:rect l="l" t="t" r="r" b="b"/>
            <a:pathLst>
              <a:path w="18288000" h="5896051">
                <a:moveTo>
                  <a:pt x="0" y="0"/>
                </a:moveTo>
                <a:lnTo>
                  <a:pt x="18288000" y="0"/>
                </a:lnTo>
                <a:lnTo>
                  <a:pt x="18288000" y="5896051"/>
                </a:lnTo>
                <a:lnTo>
                  <a:pt x="0" y="5896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35AC2-A88A-BCF8-B4A6-5CA8FEEC19FE}"/>
              </a:ext>
            </a:extLst>
          </p:cNvPr>
          <p:cNvSpPr txBox="1"/>
          <p:nvPr/>
        </p:nvSpPr>
        <p:spPr>
          <a:xfrm>
            <a:off x="4572000" y="665968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FEEA0-8034-5EC0-9786-6E614A8FD0A5}"/>
              </a:ext>
            </a:extLst>
          </p:cNvPr>
          <p:cNvSpPr txBox="1"/>
          <p:nvPr/>
        </p:nvSpPr>
        <p:spPr>
          <a:xfrm>
            <a:off x="4572000" y="665968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C9EB846-882F-08B6-789D-224C310742B5}"/>
              </a:ext>
            </a:extLst>
          </p:cNvPr>
          <p:cNvSpPr/>
          <p:nvPr/>
        </p:nvSpPr>
        <p:spPr>
          <a:xfrm>
            <a:off x="1028700" y="485576"/>
            <a:ext cx="4685583" cy="3127627"/>
          </a:xfrm>
          <a:custGeom>
            <a:avLst/>
            <a:gdLst/>
            <a:ahLst/>
            <a:cxnLst/>
            <a:rect l="l" t="t" r="r" b="b"/>
            <a:pathLst>
              <a:path w="4685583" h="3127627">
                <a:moveTo>
                  <a:pt x="0" y="0"/>
                </a:moveTo>
                <a:lnTo>
                  <a:pt x="4685583" y="0"/>
                </a:lnTo>
                <a:lnTo>
                  <a:pt x="4685583" y="3127627"/>
                </a:lnTo>
                <a:lnTo>
                  <a:pt x="0" y="312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C2E212F6-5652-A1F9-7CC3-551FF0440136}"/>
              </a:ext>
            </a:extLst>
          </p:cNvPr>
          <p:cNvSpPr/>
          <p:nvPr/>
        </p:nvSpPr>
        <p:spPr>
          <a:xfrm>
            <a:off x="6796813" y="485576"/>
            <a:ext cx="4694374" cy="3127627"/>
          </a:xfrm>
          <a:custGeom>
            <a:avLst/>
            <a:gdLst/>
            <a:ahLst/>
            <a:cxnLst/>
            <a:rect l="l" t="t" r="r" b="b"/>
            <a:pathLst>
              <a:path w="4694374" h="3127627">
                <a:moveTo>
                  <a:pt x="0" y="0"/>
                </a:moveTo>
                <a:lnTo>
                  <a:pt x="4694374" y="0"/>
                </a:lnTo>
                <a:lnTo>
                  <a:pt x="4694374" y="3127627"/>
                </a:lnTo>
                <a:lnTo>
                  <a:pt x="0" y="3127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0D641B55-A427-9D4F-EB5B-4BE0CC379B3F}"/>
              </a:ext>
            </a:extLst>
          </p:cNvPr>
          <p:cNvSpPr/>
          <p:nvPr/>
        </p:nvSpPr>
        <p:spPr>
          <a:xfrm>
            <a:off x="12577037" y="485576"/>
            <a:ext cx="4694374" cy="3127627"/>
          </a:xfrm>
          <a:custGeom>
            <a:avLst/>
            <a:gdLst/>
            <a:ahLst/>
            <a:cxnLst/>
            <a:rect l="l" t="t" r="r" b="b"/>
            <a:pathLst>
              <a:path w="4694374" h="3127627">
                <a:moveTo>
                  <a:pt x="0" y="0"/>
                </a:moveTo>
                <a:lnTo>
                  <a:pt x="4694374" y="0"/>
                </a:lnTo>
                <a:lnTo>
                  <a:pt x="4694374" y="3127627"/>
                </a:lnTo>
                <a:lnTo>
                  <a:pt x="0" y="3127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709FAD31-6E27-2AF3-DF40-C8BD6CC75C13}"/>
              </a:ext>
            </a:extLst>
          </p:cNvPr>
          <p:cNvSpPr/>
          <p:nvPr/>
        </p:nvSpPr>
        <p:spPr>
          <a:xfrm>
            <a:off x="1575640" y="3957505"/>
            <a:ext cx="3175273" cy="4765888"/>
          </a:xfrm>
          <a:custGeom>
            <a:avLst/>
            <a:gdLst/>
            <a:ahLst/>
            <a:cxnLst/>
            <a:rect l="l" t="t" r="r" b="b"/>
            <a:pathLst>
              <a:path w="3175273" h="4765888">
                <a:moveTo>
                  <a:pt x="0" y="0"/>
                </a:moveTo>
                <a:lnTo>
                  <a:pt x="3175273" y="0"/>
                </a:lnTo>
                <a:lnTo>
                  <a:pt x="3175273" y="4765888"/>
                </a:lnTo>
                <a:lnTo>
                  <a:pt x="0" y="4765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BDC972ED-3C9F-B357-BC78-2E4ADA369857}"/>
              </a:ext>
            </a:extLst>
          </p:cNvPr>
          <p:cNvSpPr/>
          <p:nvPr/>
        </p:nvSpPr>
        <p:spPr>
          <a:xfrm>
            <a:off x="6457401" y="5143500"/>
            <a:ext cx="5373198" cy="3579893"/>
          </a:xfrm>
          <a:custGeom>
            <a:avLst/>
            <a:gdLst/>
            <a:ahLst/>
            <a:cxnLst/>
            <a:rect l="l" t="t" r="r" b="b"/>
            <a:pathLst>
              <a:path w="5373198" h="3579893">
                <a:moveTo>
                  <a:pt x="0" y="0"/>
                </a:moveTo>
                <a:lnTo>
                  <a:pt x="5373198" y="0"/>
                </a:lnTo>
                <a:lnTo>
                  <a:pt x="5373198" y="3579893"/>
                </a:lnTo>
                <a:lnTo>
                  <a:pt x="0" y="35798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65E7960A-8383-DD1A-9D3F-0B90240D080F}"/>
              </a:ext>
            </a:extLst>
          </p:cNvPr>
          <p:cNvSpPr/>
          <p:nvPr/>
        </p:nvSpPr>
        <p:spPr>
          <a:xfrm>
            <a:off x="12577037" y="5143500"/>
            <a:ext cx="4718146" cy="3579893"/>
          </a:xfrm>
          <a:custGeom>
            <a:avLst/>
            <a:gdLst/>
            <a:ahLst/>
            <a:cxnLst/>
            <a:rect l="l" t="t" r="r" b="b"/>
            <a:pathLst>
              <a:path w="4718146" h="3579893">
                <a:moveTo>
                  <a:pt x="0" y="0"/>
                </a:moveTo>
                <a:lnTo>
                  <a:pt x="4718146" y="0"/>
                </a:lnTo>
                <a:lnTo>
                  <a:pt x="4718146" y="3579893"/>
                </a:lnTo>
                <a:lnTo>
                  <a:pt x="0" y="35798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41591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35412" y="3933607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39023" y="-3018647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53179" y="-28540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770575" y="-836606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38272" y="-419439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38868" y="291327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76632" y="-64069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71845" y="277992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98474" y="-2605294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92430" y="-64069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165859" y="2704213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V="1">
            <a:off x="6516106" y="908547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4114800"/>
                </a:moveTo>
                <a:lnTo>
                  <a:pt x="5579390" y="4114800"/>
                </a:lnTo>
                <a:lnTo>
                  <a:pt x="557939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415" y="8048407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985385" y="689472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611445" y="-1410587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526677" y="-181193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303714" y="2662031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333430" y="4273252"/>
            <a:ext cx="2325212" cy="665033"/>
            <a:chOff x="0" y="0"/>
            <a:chExt cx="3100283" cy="8867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6" action="ppaction://hlinksldjump"/>
                </a:rPr>
                <a:t>5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33430" y="5073349"/>
            <a:ext cx="2325212" cy="665033"/>
            <a:chOff x="0" y="0"/>
            <a:chExt cx="3100283" cy="88671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7" action="ppaction://hlinksldjump"/>
                </a:rPr>
                <a:t>10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35415" y="591945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89" y="0"/>
                </a:lnTo>
                <a:lnTo>
                  <a:pt x="55793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333430" y="5873446"/>
            <a:ext cx="2325212" cy="665033"/>
            <a:chOff x="0" y="0"/>
            <a:chExt cx="3100283" cy="88671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8" action="ppaction://hlinksldjump"/>
                </a:rPr>
                <a:t>20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860065" y="3474182"/>
            <a:ext cx="2325212" cy="665033"/>
            <a:chOff x="0" y="0"/>
            <a:chExt cx="3100283" cy="88671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avión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860065" y="4273252"/>
            <a:ext cx="2325212" cy="665033"/>
            <a:chOff x="0" y="0"/>
            <a:chExt cx="3100283" cy="88671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3" action="ppaction://hlinksldjump"/>
                </a:rPr>
                <a:t>5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860065" y="5073349"/>
            <a:ext cx="2325212" cy="665033"/>
            <a:chOff x="0" y="0"/>
            <a:chExt cx="3100283" cy="88671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4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860065" y="5873446"/>
            <a:ext cx="2325212" cy="665033"/>
            <a:chOff x="0" y="0"/>
            <a:chExt cx="3100283" cy="88671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5" action="ppaction://hlinksldjump"/>
                </a:rPr>
                <a:t>20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384416" y="4273252"/>
            <a:ext cx="2325212" cy="665033"/>
            <a:chOff x="0" y="0"/>
            <a:chExt cx="3100283" cy="886711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8" action="ppaction://hlinksldjump"/>
                </a:rPr>
                <a:t>5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5384416" y="5073349"/>
            <a:ext cx="2325212" cy="665033"/>
            <a:chOff x="0" y="0"/>
            <a:chExt cx="3100283" cy="886711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9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5384416" y="5873446"/>
            <a:ext cx="2325212" cy="665033"/>
            <a:chOff x="0" y="0"/>
            <a:chExt cx="3100283" cy="886711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0" action="ppaction://hlinksldjump"/>
                </a:rPr>
                <a:t>20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915682" y="4273252"/>
            <a:ext cx="2325212" cy="665033"/>
            <a:chOff x="0" y="0"/>
            <a:chExt cx="3100283" cy="886711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3" action="ppaction://hlinksldjump"/>
                </a:rPr>
                <a:t>5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7915682" y="5073349"/>
            <a:ext cx="2325212" cy="665033"/>
            <a:chOff x="0" y="0"/>
            <a:chExt cx="3100283" cy="886711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4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915682" y="5873446"/>
            <a:ext cx="2325212" cy="665033"/>
            <a:chOff x="0" y="0"/>
            <a:chExt cx="3100283" cy="886711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83">
              <a:hlinkClick r:id="rId25" action="ppaction://hlinksldjump"/>
            </p:cNvPr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5" action="ppaction://hlinksldjump"/>
                </a:rPr>
                <a:t>20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84" name="Freeform 84"/>
          <p:cNvSpPr/>
          <p:nvPr/>
        </p:nvSpPr>
        <p:spPr>
          <a:xfrm>
            <a:off x="13385970" y="8285375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>
            <a:off x="11956022" y="7028072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6"/>
          <p:cNvSpPr/>
          <p:nvPr/>
        </p:nvSpPr>
        <p:spPr>
          <a:xfrm>
            <a:off x="9305801" y="6227975"/>
            <a:ext cx="5579390" cy="4114800"/>
          </a:xfrm>
          <a:custGeom>
            <a:avLst/>
            <a:gdLst/>
            <a:ahLst/>
            <a:cxnLst/>
            <a:rect l="l" t="t" r="r" b="b"/>
            <a:pathLst>
              <a:path w="5579390" h="4114800">
                <a:moveTo>
                  <a:pt x="0" y="0"/>
                </a:moveTo>
                <a:lnTo>
                  <a:pt x="5579390" y="0"/>
                </a:lnTo>
                <a:lnTo>
                  <a:pt x="55793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1" name="Group 91"/>
          <p:cNvGrpSpPr/>
          <p:nvPr/>
        </p:nvGrpSpPr>
        <p:grpSpPr>
          <a:xfrm>
            <a:off x="10440033" y="4273252"/>
            <a:ext cx="2325212" cy="665033"/>
            <a:chOff x="0" y="0"/>
            <a:chExt cx="3100283" cy="886711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3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none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8" action="ppaction://hlinksldjump"/>
                </a:rPr>
                <a:t>5</a:t>
              </a:r>
              <a:endParaRPr lang="en-US" sz="3223" u="none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0440033" y="5073349"/>
            <a:ext cx="2325212" cy="665033"/>
            <a:chOff x="0" y="0"/>
            <a:chExt cx="3100283" cy="886711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7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9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0440033" y="5873446"/>
            <a:ext cx="2325212" cy="665033"/>
            <a:chOff x="0" y="0"/>
            <a:chExt cx="3100283" cy="886711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1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478240" y="168556"/>
              <a:ext cx="2143804" cy="580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0"/>
                </a:lnSpc>
              </a:pPr>
              <a:r>
                <a:rPr lang="en-US" sz="3310" spc="-99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0" action="ppaction://hlinksldjump"/>
                </a:rPr>
                <a:t>20</a:t>
              </a:r>
              <a:endParaRPr lang="en-US" sz="3310" spc="-99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335715" y="3475460"/>
            <a:ext cx="2325212" cy="665033"/>
            <a:chOff x="0" y="0"/>
            <a:chExt cx="3100283" cy="886711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9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149735" y="329952"/>
              <a:ext cx="2717287" cy="4673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 dirty="0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</a:t>
              </a:r>
              <a:r>
                <a:rPr lang="en-US" sz="2613" b="1" spc="-78" dirty="0" err="1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aeropuerto</a:t>
              </a:r>
              <a:endParaRPr lang="en-US" sz="2613" b="1" spc="-78" dirty="0">
                <a:solidFill>
                  <a:srgbClr val="FFFFFF"/>
                </a:solidFill>
                <a:latin typeface="Roca Two Bold"/>
                <a:ea typeface="Roca Two Bold"/>
                <a:cs typeface="Roca Two Bold"/>
                <a:sym typeface="Roca Two Bold"/>
              </a:endParaRP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5388460" y="3475460"/>
            <a:ext cx="2325212" cy="665033"/>
            <a:chOff x="0" y="0"/>
            <a:chExt cx="3100283" cy="886711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3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autobús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7915975" y="3474182"/>
            <a:ext cx="2325212" cy="665033"/>
            <a:chOff x="0" y="0"/>
            <a:chExt cx="3100283" cy="886711"/>
          </a:xfrm>
        </p:grpSpPr>
        <p:sp>
          <p:nvSpPr>
            <p:cNvPr id="116" name="Freeform 116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7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La bicicleta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10440033" y="3475460"/>
            <a:ext cx="2325212" cy="665033"/>
            <a:chOff x="0" y="0"/>
            <a:chExt cx="3100283" cy="886711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1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taxi</a:t>
              </a: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12962923" y="3474182"/>
            <a:ext cx="2325212" cy="665033"/>
            <a:chOff x="0" y="0"/>
            <a:chExt cx="3100283" cy="886711"/>
          </a:xfrm>
        </p:grpSpPr>
        <p:sp>
          <p:nvSpPr>
            <p:cNvPr id="124" name="Freeform 124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5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barco</a:t>
              </a:r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12962923" y="4273252"/>
            <a:ext cx="2325212" cy="665033"/>
            <a:chOff x="0" y="0"/>
            <a:chExt cx="3100283" cy="886711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9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TextBox 130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none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43" action="ppaction://hlinksldjump"/>
                </a:rPr>
                <a:t>5</a:t>
              </a:r>
              <a:endParaRPr lang="en-US" sz="3223" u="none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12962923" y="5073349"/>
            <a:ext cx="2325212" cy="665033"/>
            <a:chOff x="0" y="0"/>
            <a:chExt cx="3100283" cy="886711"/>
          </a:xfrm>
        </p:grpSpPr>
        <p:sp>
          <p:nvSpPr>
            <p:cNvPr id="132" name="Freeform 132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3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TextBox 134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44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2962923" y="5873446"/>
            <a:ext cx="2325212" cy="665033"/>
            <a:chOff x="0" y="0"/>
            <a:chExt cx="3100283" cy="886711"/>
          </a:xfrm>
        </p:grpSpPr>
        <p:sp>
          <p:nvSpPr>
            <p:cNvPr id="136" name="Freeform 136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7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138"/>
            <p:cNvSpPr txBox="1"/>
            <p:nvPr/>
          </p:nvSpPr>
          <p:spPr>
            <a:xfrm>
              <a:off x="478240" y="168556"/>
              <a:ext cx="2143804" cy="580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0"/>
                </a:lnSpc>
              </a:pPr>
              <a:r>
                <a:rPr lang="en-US" sz="3310" spc="-99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45" action="ppaction://hlinksldjump"/>
                </a:rPr>
                <a:t>20</a:t>
              </a:r>
              <a:endParaRPr lang="en-US" sz="3310" spc="-99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sp>
        <p:nvSpPr>
          <p:cNvPr id="143" name="Freeform 143"/>
          <p:cNvSpPr/>
          <p:nvPr/>
        </p:nvSpPr>
        <p:spPr>
          <a:xfrm>
            <a:off x="15251235" y="384368"/>
            <a:ext cx="2577328" cy="1288664"/>
          </a:xfrm>
          <a:custGeom>
            <a:avLst/>
            <a:gdLst/>
            <a:ahLst/>
            <a:cxnLst/>
            <a:rect l="l" t="t" r="r" b="b"/>
            <a:pathLst>
              <a:path w="2577328" h="1288664">
                <a:moveTo>
                  <a:pt x="0" y="0"/>
                </a:moveTo>
                <a:lnTo>
                  <a:pt x="2577328" y="0"/>
                </a:lnTo>
                <a:lnTo>
                  <a:pt x="2577328" y="1288664"/>
                </a:lnTo>
                <a:lnTo>
                  <a:pt x="0" y="1288664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4" name="Group 144"/>
          <p:cNvGrpSpPr/>
          <p:nvPr/>
        </p:nvGrpSpPr>
        <p:grpSpPr>
          <a:xfrm>
            <a:off x="15495226" y="4273252"/>
            <a:ext cx="2325212" cy="665033"/>
            <a:chOff x="0" y="0"/>
            <a:chExt cx="3100283" cy="886711"/>
          </a:xfrm>
        </p:grpSpPr>
        <p:sp>
          <p:nvSpPr>
            <p:cNvPr id="145" name="Freeform 145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46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u="sng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52" action="ppaction://hlinksldjump"/>
                </a:rPr>
                <a:t>5</a:t>
              </a:r>
              <a:endParaRPr lang="en-US" sz="3223" u="sng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  <a:hlinkClick r:id="rId18" action="ppaction://hlinksldjump"/>
              </a:endParaRPr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15495226" y="5073349"/>
            <a:ext cx="2325212" cy="665033"/>
            <a:chOff x="0" y="0"/>
            <a:chExt cx="3100283" cy="886711"/>
          </a:xfrm>
        </p:grpSpPr>
        <p:sp>
          <p:nvSpPr>
            <p:cNvPr id="149" name="Freeform 149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50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1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53" action="ppaction://hlinksldjump"/>
                </a:rPr>
                <a:t>10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5495226" y="5873446"/>
            <a:ext cx="2325212" cy="665033"/>
            <a:chOff x="0" y="0"/>
            <a:chExt cx="3100283" cy="886711"/>
          </a:xfrm>
        </p:grpSpPr>
        <p:sp>
          <p:nvSpPr>
            <p:cNvPr id="153" name="Freeform 153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54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TextBox 155"/>
            <p:cNvSpPr txBox="1"/>
            <p:nvPr/>
          </p:nvSpPr>
          <p:spPr>
            <a:xfrm>
              <a:off x="478240" y="175601"/>
              <a:ext cx="2143804" cy="563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3"/>
                </a:lnSpc>
              </a:pPr>
              <a:r>
                <a:rPr lang="en-US" sz="3223" spc="-96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54" action="ppaction://hlinksldjump"/>
                </a:rPr>
                <a:t>20</a:t>
              </a:r>
              <a:endParaRPr lang="en-US" sz="3223" spc="-96" dirty="0">
                <a:solidFill>
                  <a:srgbClr val="3903B6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5499270" y="3475460"/>
            <a:ext cx="2325212" cy="665033"/>
            <a:chOff x="0" y="0"/>
            <a:chExt cx="3100283" cy="886711"/>
          </a:xfrm>
        </p:grpSpPr>
        <p:sp>
          <p:nvSpPr>
            <p:cNvPr id="161" name="Freeform 161"/>
            <p:cNvSpPr/>
            <p:nvPr/>
          </p:nvSpPr>
          <p:spPr>
            <a:xfrm>
              <a:off x="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0" y="0"/>
                  </a:moveTo>
                  <a:lnTo>
                    <a:pt x="1998733" y="0"/>
                  </a:lnTo>
                  <a:lnTo>
                    <a:pt x="1998733" y="886711"/>
                  </a:lnTo>
                  <a:lnTo>
                    <a:pt x="0" y="886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62"/>
            <p:cNvSpPr/>
            <p:nvPr/>
          </p:nvSpPr>
          <p:spPr>
            <a:xfrm flipH="1">
              <a:off x="1101550" y="0"/>
              <a:ext cx="1998733" cy="886711"/>
            </a:xfrm>
            <a:custGeom>
              <a:avLst/>
              <a:gdLst/>
              <a:ahLst/>
              <a:cxnLst/>
              <a:rect l="l" t="t" r="r" b="b"/>
              <a:pathLst>
                <a:path w="1998733" h="886711">
                  <a:moveTo>
                    <a:pt x="1998733" y="0"/>
                  </a:moveTo>
                  <a:lnTo>
                    <a:pt x="0" y="0"/>
                  </a:lnTo>
                  <a:lnTo>
                    <a:pt x="0" y="886711"/>
                  </a:lnTo>
                  <a:lnTo>
                    <a:pt x="1998733" y="886711"/>
                  </a:lnTo>
                  <a:lnTo>
                    <a:pt x="1998733" y="0"/>
                  </a:lnTo>
                  <a:close/>
                </a:path>
              </a:pathLst>
            </a:custGeom>
            <a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TextBox 163"/>
            <p:cNvSpPr txBox="1"/>
            <p:nvPr/>
          </p:nvSpPr>
          <p:spPr>
            <a:xfrm>
              <a:off x="317020" y="272415"/>
              <a:ext cx="2466244" cy="483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</a:pPr>
              <a:r>
                <a:rPr lang="en-US" sz="2613" b="1" spc="-78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El camión</a:t>
              </a:r>
            </a:p>
          </p:txBody>
        </p:sp>
      </p:grpSp>
      <p:sp>
        <p:nvSpPr>
          <p:cNvPr id="164" name="Freeform 164"/>
          <p:cNvSpPr/>
          <p:nvPr/>
        </p:nvSpPr>
        <p:spPr>
          <a:xfrm flipH="1">
            <a:off x="660393" y="7730094"/>
            <a:ext cx="3902103" cy="1965685"/>
          </a:xfrm>
          <a:custGeom>
            <a:avLst/>
            <a:gdLst/>
            <a:ahLst/>
            <a:cxnLst/>
            <a:rect l="l" t="t" r="r" b="b"/>
            <a:pathLst>
              <a:path w="3902103" h="1965685">
                <a:moveTo>
                  <a:pt x="3902103" y="0"/>
                </a:moveTo>
                <a:lnTo>
                  <a:pt x="0" y="0"/>
                </a:lnTo>
                <a:lnTo>
                  <a:pt x="0" y="1965685"/>
                </a:lnTo>
                <a:lnTo>
                  <a:pt x="3902103" y="1965685"/>
                </a:lnTo>
                <a:lnTo>
                  <a:pt x="3902103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5" name="Freeform 165"/>
          <p:cNvSpPr/>
          <p:nvPr/>
        </p:nvSpPr>
        <p:spPr>
          <a:xfrm>
            <a:off x="13684037" y="7266623"/>
            <a:ext cx="3134395" cy="2429156"/>
          </a:xfrm>
          <a:custGeom>
            <a:avLst/>
            <a:gdLst/>
            <a:ahLst/>
            <a:cxnLst/>
            <a:rect l="l" t="t" r="r" b="b"/>
            <a:pathLst>
              <a:path w="3134395" h="2429156">
                <a:moveTo>
                  <a:pt x="0" y="0"/>
                </a:moveTo>
                <a:lnTo>
                  <a:pt x="3134395" y="0"/>
                </a:lnTo>
                <a:lnTo>
                  <a:pt x="3134395" y="2429156"/>
                </a:lnTo>
                <a:lnTo>
                  <a:pt x="0" y="2429156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6" name="Freeform 166"/>
          <p:cNvSpPr/>
          <p:nvPr/>
        </p:nvSpPr>
        <p:spPr>
          <a:xfrm>
            <a:off x="7603757" y="309982"/>
            <a:ext cx="4235267" cy="1572343"/>
          </a:xfrm>
          <a:custGeom>
            <a:avLst/>
            <a:gdLst/>
            <a:ahLst/>
            <a:cxnLst/>
            <a:rect l="l" t="t" r="r" b="b"/>
            <a:pathLst>
              <a:path w="4235267" h="1572343">
                <a:moveTo>
                  <a:pt x="0" y="0"/>
                </a:moveTo>
                <a:lnTo>
                  <a:pt x="4235266" y="0"/>
                </a:lnTo>
                <a:lnTo>
                  <a:pt x="4235266" y="1572343"/>
                </a:lnTo>
                <a:lnTo>
                  <a:pt x="0" y="1572343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7" name="Freeform 167"/>
          <p:cNvSpPr/>
          <p:nvPr/>
        </p:nvSpPr>
        <p:spPr>
          <a:xfrm>
            <a:off x="7955554" y="7391621"/>
            <a:ext cx="2335426" cy="2642632"/>
          </a:xfrm>
          <a:custGeom>
            <a:avLst/>
            <a:gdLst/>
            <a:ahLst/>
            <a:cxnLst/>
            <a:rect l="l" t="t" r="r" b="b"/>
            <a:pathLst>
              <a:path w="2335426" h="2642632">
                <a:moveTo>
                  <a:pt x="0" y="0"/>
                </a:moveTo>
                <a:lnTo>
                  <a:pt x="2335426" y="0"/>
                </a:lnTo>
                <a:lnTo>
                  <a:pt x="2335426" y="2642631"/>
                </a:lnTo>
                <a:lnTo>
                  <a:pt x="0" y="2642631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8" name="Freeform 168"/>
          <p:cNvSpPr/>
          <p:nvPr/>
        </p:nvSpPr>
        <p:spPr>
          <a:xfrm flipH="1">
            <a:off x="1480625" y="309982"/>
            <a:ext cx="3795050" cy="1821624"/>
          </a:xfrm>
          <a:custGeom>
            <a:avLst/>
            <a:gdLst/>
            <a:ahLst/>
            <a:cxnLst/>
            <a:rect l="l" t="t" r="r" b="b"/>
            <a:pathLst>
              <a:path w="3795050" h="1821624">
                <a:moveTo>
                  <a:pt x="3795050" y="0"/>
                </a:moveTo>
                <a:lnTo>
                  <a:pt x="0" y="0"/>
                </a:lnTo>
                <a:lnTo>
                  <a:pt x="0" y="1821624"/>
                </a:lnTo>
                <a:lnTo>
                  <a:pt x="3795050" y="1821624"/>
                </a:lnTo>
                <a:lnTo>
                  <a:pt x="379505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9" name="TextBox 110">
            <a:extLst>
              <a:ext uri="{FF2B5EF4-FFF2-40B4-BE49-F238E27FC236}">
                <a16:creationId xmlns:a16="http://schemas.microsoft.com/office/drawing/2014/main" id="{3270098B-E56D-3BD3-CCD9-46DE759CE0E3}"/>
              </a:ext>
            </a:extLst>
          </p:cNvPr>
          <p:cNvSpPr txBox="1"/>
          <p:nvPr/>
        </p:nvSpPr>
        <p:spPr>
          <a:xfrm>
            <a:off x="14926970" y="9847874"/>
            <a:ext cx="1849683" cy="36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2613" b="1" spc="-78" dirty="0">
                <a:solidFill>
                  <a:srgbClr val="FFFFFF"/>
                </a:solidFill>
                <a:latin typeface="Roca Two Bold"/>
                <a:ea typeface="Roca Two Bold"/>
                <a:cs typeface="Roca Two Bold"/>
                <a:sym typeface="Roca Two Bold"/>
                <a:hlinkClick r:id="rId66" action="ppaction://hlinksldjump"/>
              </a:rPr>
              <a:t>End of class</a:t>
            </a:r>
            <a:endParaRPr lang="en-US" sz="2613" b="1" spc="-78" dirty="0">
              <a:solidFill>
                <a:srgbClr val="FFFFFF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61243"/>
            <a:ext cx="18288000" cy="10365638"/>
          </a:xfrm>
          <a:custGeom>
            <a:avLst/>
            <a:gdLst/>
            <a:ahLst/>
            <a:cxnLst/>
            <a:rect l="l" t="t" r="r" b="b"/>
            <a:pathLst>
              <a:path w="18288000" h="10365638">
                <a:moveTo>
                  <a:pt x="0" y="0"/>
                </a:moveTo>
                <a:lnTo>
                  <a:pt x="18288000" y="0"/>
                </a:lnTo>
                <a:lnTo>
                  <a:pt x="18288000" y="10365639"/>
                </a:lnTo>
                <a:lnTo>
                  <a:pt x="0" y="10365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246910">
            <a:off x="13863143" y="1986923"/>
            <a:ext cx="7679240" cy="8994469"/>
            <a:chOff x="0" y="0"/>
            <a:chExt cx="4597400" cy="5384800"/>
          </a:xfrm>
        </p:grpSpPr>
        <p:sp>
          <p:nvSpPr>
            <p:cNvPr id="4" name="Freeform 4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4"/>
              <a:stretch>
                <a:fillRect l="-22468" r="-224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r="-439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1064143">
            <a:off x="9294953" y="-1207828"/>
            <a:ext cx="7679240" cy="8994469"/>
            <a:chOff x="0" y="0"/>
            <a:chExt cx="4597400" cy="5384800"/>
          </a:xfrm>
        </p:grpSpPr>
        <p:sp>
          <p:nvSpPr>
            <p:cNvPr id="27" name="Freeform 27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5"/>
              <a:stretch>
                <a:fillRect l="-22400" r="-224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5"/>
              <a:stretch>
                <a:fillRect l="-18360" r="-254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Freeform 49"/>
          <p:cNvSpPr/>
          <p:nvPr/>
        </p:nvSpPr>
        <p:spPr>
          <a:xfrm rot="-1125731">
            <a:off x="12048831" y="7365001"/>
            <a:ext cx="2943316" cy="2303874"/>
          </a:xfrm>
          <a:custGeom>
            <a:avLst/>
            <a:gdLst/>
            <a:ahLst/>
            <a:cxnLst/>
            <a:rect l="l" t="t" r="r" b="b"/>
            <a:pathLst>
              <a:path w="2943316" h="2303874">
                <a:moveTo>
                  <a:pt x="0" y="0"/>
                </a:moveTo>
                <a:lnTo>
                  <a:pt x="2943316" y="0"/>
                </a:lnTo>
                <a:lnTo>
                  <a:pt x="2943316" y="2303874"/>
                </a:lnTo>
                <a:lnTo>
                  <a:pt x="0" y="2303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-2255077">
            <a:off x="4999701" y="8564236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8" y="0"/>
                </a:lnTo>
                <a:lnTo>
                  <a:pt x="7354318" y="1388128"/>
                </a:lnTo>
                <a:lnTo>
                  <a:pt x="0" y="13881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 rot="8028618">
            <a:off x="-133279" y="-600097"/>
            <a:ext cx="2323959" cy="2380496"/>
          </a:xfrm>
          <a:custGeom>
            <a:avLst/>
            <a:gdLst/>
            <a:ahLst/>
            <a:cxnLst/>
            <a:rect l="l" t="t" r="r" b="b"/>
            <a:pathLst>
              <a:path w="2323959" h="2380496">
                <a:moveTo>
                  <a:pt x="0" y="0"/>
                </a:moveTo>
                <a:lnTo>
                  <a:pt x="2323958" y="0"/>
                </a:lnTo>
                <a:lnTo>
                  <a:pt x="2323958" y="2380495"/>
                </a:lnTo>
                <a:lnTo>
                  <a:pt x="0" y="2380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14648200" y="1490624"/>
            <a:ext cx="3054562" cy="3297773"/>
          </a:xfrm>
          <a:custGeom>
            <a:avLst/>
            <a:gdLst/>
            <a:ahLst/>
            <a:cxnLst/>
            <a:rect l="l" t="t" r="r" b="b"/>
            <a:pathLst>
              <a:path w="3054562" h="3297773">
                <a:moveTo>
                  <a:pt x="0" y="0"/>
                </a:moveTo>
                <a:lnTo>
                  <a:pt x="3054562" y="0"/>
                </a:lnTo>
                <a:lnTo>
                  <a:pt x="3054562" y="3297772"/>
                </a:lnTo>
                <a:lnTo>
                  <a:pt x="0" y="3297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308378" y="2250886"/>
            <a:ext cx="9743926" cy="540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4"/>
              </a:lnSpc>
            </a:pPr>
            <a:r>
              <a:rPr lang="en-US" sz="4252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Adiós Amigos</a:t>
            </a:r>
          </a:p>
          <a:p>
            <a:pPr algn="ctr">
              <a:lnSpc>
                <a:spcPts val="8674"/>
              </a:lnSpc>
            </a:pPr>
            <a:r>
              <a:rPr lang="en-US" sz="42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Adiós amigos, adiós amigos,</a:t>
            </a:r>
          </a:p>
          <a:p>
            <a:pPr algn="ctr">
              <a:lnSpc>
                <a:spcPts val="8674"/>
              </a:lnSpc>
            </a:pPr>
            <a:r>
              <a:rPr lang="en-US" sz="42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la vista, hasta la vista</a:t>
            </a:r>
          </a:p>
          <a:p>
            <a:pPr algn="ctr">
              <a:lnSpc>
                <a:spcPts val="8674"/>
              </a:lnSpc>
            </a:pPr>
            <a:r>
              <a:rPr lang="en-US" sz="42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luego, hasta luego,</a:t>
            </a:r>
          </a:p>
          <a:p>
            <a:pPr algn="ctr">
              <a:lnSpc>
                <a:spcPts val="8674"/>
              </a:lnSpc>
            </a:pPr>
            <a:r>
              <a:rPr lang="en-US" sz="42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Chau, chau, chau. Chau, chau, chau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124" y="7323201"/>
            <a:ext cx="3147609" cy="2463783"/>
          </a:xfrm>
          <a:custGeom>
            <a:avLst/>
            <a:gdLst/>
            <a:ahLst/>
            <a:cxnLst/>
            <a:rect l="l" t="t" r="r" b="b"/>
            <a:pathLst>
              <a:path w="3147609" h="2463783">
                <a:moveTo>
                  <a:pt x="0" y="0"/>
                </a:moveTo>
                <a:lnTo>
                  <a:pt x="3147609" y="0"/>
                </a:lnTo>
                <a:lnTo>
                  <a:pt x="3147609" y="2463783"/>
                </a:lnTo>
                <a:lnTo>
                  <a:pt x="0" y="24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193128" y="116479"/>
            <a:ext cx="13008555" cy="8374258"/>
          </a:xfrm>
          <a:custGeom>
            <a:avLst/>
            <a:gdLst/>
            <a:ahLst/>
            <a:cxnLst/>
            <a:rect l="l" t="t" r="r" b="b"/>
            <a:pathLst>
              <a:path w="13008555" h="8374258">
                <a:moveTo>
                  <a:pt x="0" y="0"/>
                </a:moveTo>
                <a:lnTo>
                  <a:pt x="13008555" y="0"/>
                </a:lnTo>
                <a:lnTo>
                  <a:pt x="13008555" y="8374258"/>
                </a:lnTo>
                <a:lnTo>
                  <a:pt x="0" y="8374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66783" y="164104"/>
            <a:ext cx="3499091" cy="2320703"/>
          </a:xfrm>
          <a:custGeom>
            <a:avLst/>
            <a:gdLst/>
            <a:ahLst/>
            <a:cxnLst/>
            <a:rect l="l" t="t" r="r" b="b"/>
            <a:pathLst>
              <a:path w="3499091" h="2320703">
                <a:moveTo>
                  <a:pt x="0" y="0"/>
                </a:moveTo>
                <a:lnTo>
                  <a:pt x="3499091" y="0"/>
                </a:lnTo>
                <a:lnTo>
                  <a:pt x="3499091" y="2320703"/>
                </a:lnTo>
                <a:lnTo>
                  <a:pt x="0" y="2320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800" y="5550070"/>
            <a:ext cx="4017073" cy="4114800"/>
          </a:xfrm>
          <a:custGeom>
            <a:avLst/>
            <a:gdLst/>
            <a:ahLst/>
            <a:cxnLst/>
            <a:rect l="l" t="t" r="r" b="b"/>
            <a:pathLst>
              <a:path w="4017073" h="4114800">
                <a:moveTo>
                  <a:pt x="0" y="0"/>
                </a:moveTo>
                <a:lnTo>
                  <a:pt x="4017074" y="0"/>
                </a:lnTo>
                <a:lnTo>
                  <a:pt x="40170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14242" y="2052665"/>
            <a:ext cx="10966326" cy="437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2"/>
              </a:lnSpc>
            </a:pPr>
            <a:r>
              <a:rPr lang="en-US" sz="10299">
                <a:solidFill>
                  <a:srgbClr val="000000"/>
                </a:solidFill>
                <a:latin typeface="TT Alientz Serif"/>
                <a:ea typeface="TT Alientz Serif"/>
                <a:cs typeface="TT Alientz Serif"/>
                <a:sym typeface="TT Alientz Serif"/>
              </a:rPr>
              <a:t>¡Gracias!</a:t>
            </a:r>
          </a:p>
          <a:p>
            <a:pPr algn="ctr">
              <a:lnSpc>
                <a:spcPts val="11432"/>
              </a:lnSpc>
            </a:pPr>
            <a:endParaRPr lang="en-US" sz="10299">
              <a:solidFill>
                <a:srgbClr val="000000"/>
              </a:solidFill>
              <a:latin typeface="TT Alientz Serif"/>
              <a:ea typeface="TT Alientz Serif"/>
              <a:cs typeface="TT Alientz Serif"/>
              <a:sym typeface="TT Alientz Serif"/>
            </a:endParaRPr>
          </a:p>
          <a:p>
            <a:pPr algn="ctr">
              <a:lnSpc>
                <a:spcPts val="11432"/>
              </a:lnSpc>
            </a:pPr>
            <a:r>
              <a:rPr lang="en-US" sz="10299">
                <a:solidFill>
                  <a:srgbClr val="000000"/>
                </a:solidFill>
                <a:latin typeface="TT Alientz Serif"/>
                <a:ea typeface="TT Alientz Serif"/>
                <a:cs typeface="TT Alientz Serif"/>
                <a:sym typeface="TT Alientz Serif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rot="-1553973">
            <a:off x="-2648459" y="4021261"/>
            <a:ext cx="7354318" cy="1388127"/>
          </a:xfrm>
          <a:custGeom>
            <a:avLst/>
            <a:gdLst/>
            <a:ahLst/>
            <a:cxnLst/>
            <a:rect l="l" t="t" r="r" b="b"/>
            <a:pathLst>
              <a:path w="7354318" h="1388127">
                <a:moveTo>
                  <a:pt x="0" y="0"/>
                </a:moveTo>
                <a:lnTo>
                  <a:pt x="7354318" y="0"/>
                </a:lnTo>
                <a:lnTo>
                  <a:pt x="7354318" y="1388127"/>
                </a:lnTo>
                <a:lnTo>
                  <a:pt x="0" y="1388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06411" y="1670271"/>
            <a:ext cx="998085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pasaporte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What does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pasaporte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mean?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293763" y="3960691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ticket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4792133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suitcase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2" y="5757310"/>
            <a:ext cx="190261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airplane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6585985"/>
            <a:ext cx="232496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passport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1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4" name="Group 8">
            <a:extLst>
              <a:ext uri="{FF2B5EF4-FFF2-40B4-BE49-F238E27FC236}">
                <a16:creationId xmlns:a16="http://schemas.microsoft.com/office/drawing/2014/main" id="{249C4128-FE6A-A5AC-AE43-4675F469B605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1D17FA1E-779E-A9FE-2C1E-B15937B8C6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5" name="Freeform 15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470439" y="6406765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3960691"/>
            <a:ext cx="154804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ticket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4792133"/>
            <a:ext cx="17926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suitcase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airplane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231057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passport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918C0E8C-B50E-7D90-F67D-935940C60D5B}"/>
              </a:ext>
            </a:extLst>
          </p:cNvPr>
          <p:cNvSpPr txBox="1"/>
          <p:nvPr/>
        </p:nvSpPr>
        <p:spPr>
          <a:xfrm>
            <a:off x="4006411" y="1670271"/>
            <a:ext cx="998085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Qué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significa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pasaporte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What does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pasaporte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mean?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30" name="Group 8">
            <a:extLst>
              <a:ext uri="{FF2B5EF4-FFF2-40B4-BE49-F238E27FC236}">
                <a16:creationId xmlns:a16="http://schemas.microsoft.com/office/drawing/2014/main" id="{545AACE5-AF76-8B3C-5FBB-B82295DF0664}"/>
              </a:ext>
            </a:extLst>
          </p:cNvPr>
          <p:cNvGrpSpPr/>
          <p:nvPr/>
        </p:nvGrpSpPr>
        <p:grpSpPr>
          <a:xfrm>
            <a:off x="4020937" y="3866990"/>
            <a:ext cx="4498361" cy="4498361"/>
            <a:chOff x="0" y="0"/>
            <a:chExt cx="812800" cy="812800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E0BB79B-BF46-E01D-48C7-8A87994FFA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8" name="Freeform 8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45928" y="1772492"/>
            <a:ext cx="1215412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ticket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 How do you say ticket in Spanish?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4" name="Freeform 14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93763" y="3960691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boleto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3763" y="4792133"/>
            <a:ext cx="2065992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maleta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avión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3763" y="6585985"/>
            <a:ext cx="241129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pasaporte</a:t>
            </a:r>
          </a:p>
        </p:txBody>
      </p:sp>
      <p:sp>
        <p:nvSpPr>
          <p:cNvPr id="21" name="Freeform 21"/>
          <p:cNvSpPr/>
          <p:nvPr/>
        </p:nvSpPr>
        <p:spPr>
          <a:xfrm rot="1762032">
            <a:off x="14592453" y="8155772"/>
            <a:ext cx="815204" cy="781577"/>
          </a:xfrm>
          <a:custGeom>
            <a:avLst/>
            <a:gdLst/>
            <a:ahLst/>
            <a:cxnLst/>
            <a:rect l="l" t="t" r="r" b="b"/>
            <a:pathLst>
              <a:path w="815204" h="781577">
                <a:moveTo>
                  <a:pt x="0" y="0"/>
                </a:moveTo>
                <a:lnTo>
                  <a:pt x="815205" y="0"/>
                </a:lnTo>
                <a:lnTo>
                  <a:pt x="815205" y="781578"/>
                </a:lnTo>
                <a:lnTo>
                  <a:pt x="0" y="781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149268" y="8514823"/>
            <a:ext cx="2660167" cy="31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2339" b="1" spc="-81" dirty="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  <a:hlinkClick r:id="rId11" action="ppaction://hlinksldjump"/>
              </a:rPr>
              <a:t>View Answer </a:t>
            </a:r>
            <a:endParaRPr lang="en-US" sz="2339" b="1" spc="-81" dirty="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0903D2DA-47A3-0A1A-E6F6-7F1004A2E5EE}"/>
              </a:ext>
            </a:extLst>
          </p:cNvPr>
          <p:cNvGrpSpPr/>
          <p:nvPr/>
        </p:nvGrpSpPr>
        <p:grpSpPr>
          <a:xfrm>
            <a:off x="3855416" y="3788945"/>
            <a:ext cx="4498361" cy="4498361"/>
            <a:chOff x="0" y="0"/>
            <a:chExt cx="812800" cy="812800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7CF66-09C6-267F-DBB8-7CF2A91790B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2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922814" y="417427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74834" y="767705"/>
            <a:ext cx="3181870" cy="1423163"/>
            <a:chOff x="115791" y="299534"/>
            <a:chExt cx="4242493" cy="1897551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21178520">
              <a:off x="1002343" y="969877"/>
              <a:ext cx="2490408" cy="1069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 dirty="0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271852" y="3857553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2"/>
                </a:lnTo>
                <a:lnTo>
                  <a:pt x="0" y="1547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87015" y="5633100"/>
            <a:ext cx="4167896" cy="1547331"/>
          </a:xfrm>
          <a:custGeom>
            <a:avLst/>
            <a:gdLst/>
            <a:ahLst/>
            <a:cxnLst/>
            <a:rect l="l" t="t" r="r" b="b"/>
            <a:pathLst>
              <a:path w="4167896" h="1547331">
                <a:moveTo>
                  <a:pt x="0" y="0"/>
                </a:moveTo>
                <a:lnTo>
                  <a:pt x="4167896" y="0"/>
                </a:lnTo>
                <a:lnTo>
                  <a:pt x="4167896" y="1547331"/>
                </a:lnTo>
                <a:lnTo>
                  <a:pt x="0" y="1547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293763" y="3960691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boleto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93763" y="4792133"/>
            <a:ext cx="190773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la maleta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763" y="5757310"/>
            <a:ext cx="154804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avión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293763" y="6585985"/>
            <a:ext cx="2756588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el pasaporte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460098" y="3731650"/>
            <a:ext cx="695318" cy="637164"/>
          </a:xfrm>
          <a:custGeom>
            <a:avLst/>
            <a:gdLst/>
            <a:ahLst/>
            <a:cxnLst/>
            <a:rect l="l" t="t" r="r" b="b"/>
            <a:pathLst>
              <a:path w="695318" h="637164">
                <a:moveTo>
                  <a:pt x="0" y="0"/>
                </a:moveTo>
                <a:lnTo>
                  <a:pt x="695317" y="0"/>
                </a:lnTo>
                <a:lnTo>
                  <a:pt x="695317" y="637164"/>
                </a:lnTo>
                <a:lnTo>
                  <a:pt x="0" y="6371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456349B-B103-9A95-FAF4-E855CEB72BC2}"/>
              </a:ext>
            </a:extLst>
          </p:cNvPr>
          <p:cNvGrpSpPr/>
          <p:nvPr/>
        </p:nvGrpSpPr>
        <p:grpSpPr>
          <a:xfrm>
            <a:off x="3855416" y="3788945"/>
            <a:ext cx="4498361" cy="4498361"/>
            <a:chOff x="0" y="0"/>
            <a:chExt cx="812800" cy="812800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B70014-87BD-5648-050B-5A5B48E3C5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7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12">
            <a:extLst>
              <a:ext uri="{FF2B5EF4-FFF2-40B4-BE49-F238E27FC236}">
                <a16:creationId xmlns:a16="http://schemas.microsoft.com/office/drawing/2014/main" id="{14AB6F96-7BEA-3CDA-B290-4F72F415E306}"/>
              </a:ext>
            </a:extLst>
          </p:cNvPr>
          <p:cNvSpPr txBox="1"/>
          <p:nvPr/>
        </p:nvSpPr>
        <p:spPr>
          <a:xfrm>
            <a:off x="2845928" y="1772492"/>
            <a:ext cx="1215412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¿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Cómo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se dice 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ticket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en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 </a:t>
            </a:r>
            <a:r>
              <a:rPr lang="en-US" sz="5400" i="1" dirty="0" err="1">
                <a:solidFill>
                  <a:srgbClr val="3903B6"/>
                </a:solidFill>
                <a:latin typeface="Roca Two Bold" panose="020B0604020202020204" charset="0"/>
              </a:rPr>
              <a:t>español</a:t>
            </a:r>
            <a:r>
              <a:rPr lang="en-US" sz="5400" i="1" dirty="0">
                <a:solidFill>
                  <a:srgbClr val="3903B6"/>
                </a:solidFill>
                <a:latin typeface="Roca Two Bold" panose="020B0604020202020204" charset="0"/>
              </a:rPr>
              <a:t>?</a:t>
            </a:r>
            <a:r>
              <a:rPr lang="en-US" sz="5400" dirty="0">
                <a:solidFill>
                  <a:srgbClr val="3903B6"/>
                </a:solidFill>
                <a:latin typeface="Roca Two Bold" panose="020B0604020202020204" charset="0"/>
              </a:rPr>
              <a:t>  How do you say ticket in Spanish? </a:t>
            </a:r>
            <a:endParaRPr lang="en-US" sz="5400" b="1" spc="-241" dirty="0">
              <a:solidFill>
                <a:srgbClr val="3903B6"/>
              </a:solidFill>
              <a:latin typeface="Roca Two Bold" panose="020B0604020202020204" charset="0"/>
              <a:ea typeface="Roca Two Bold"/>
              <a:cs typeface="Roca Two Bold"/>
              <a:sym typeface="Roca Two Bold"/>
            </a:endParaRPr>
          </a:p>
        </p:txBody>
      </p:sp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1336</Words>
  <Application>Microsoft Office PowerPoint</Application>
  <PresentationFormat>Custom</PresentationFormat>
  <Paragraphs>351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Etna Sans Serif</vt:lpstr>
      <vt:lpstr>Poppins Bold</vt:lpstr>
      <vt:lpstr>Sniglet</vt:lpstr>
      <vt:lpstr>Calibri</vt:lpstr>
      <vt:lpstr>TT Alientz Serif</vt:lpstr>
      <vt:lpstr>Arial</vt:lpstr>
      <vt:lpstr>Poppins</vt:lpstr>
      <vt:lpstr>Roca Two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 Week 8 - Jeopardy</dc:title>
  <cp:lastModifiedBy>Futura Texas</cp:lastModifiedBy>
  <cp:revision>1</cp:revision>
  <dcterms:created xsi:type="dcterms:W3CDTF">2006-08-16T00:00:00Z</dcterms:created>
  <dcterms:modified xsi:type="dcterms:W3CDTF">2025-09-09T19:49:37Z</dcterms:modified>
  <dc:identifier>DAGwFHuskQU</dc:identifier>
</cp:coreProperties>
</file>