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69" r:id="rId3"/>
    <p:sldId id="270" r:id="rId4"/>
    <p:sldId id="258" r:id="rId5"/>
    <p:sldId id="259" r:id="rId6"/>
    <p:sldId id="290" r:id="rId7"/>
    <p:sldId id="291" r:id="rId8"/>
    <p:sldId id="292" r:id="rId9"/>
    <p:sldId id="293" r:id="rId10"/>
    <p:sldId id="294" r:id="rId11"/>
    <p:sldId id="336" r:id="rId12"/>
    <p:sldId id="337" r:id="rId13"/>
    <p:sldId id="338" r:id="rId14"/>
    <p:sldId id="340" r:id="rId15"/>
    <p:sldId id="339" r:id="rId16"/>
    <p:sldId id="341" r:id="rId17"/>
    <p:sldId id="342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5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8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2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7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256D3F-64D8-4F7F-A1FE-B6671A9AAB9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spiller-ball-barn-gutt-jente-31339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practice-emoji-words-mindfulness-615644/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upward-green-pointing-2484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row-down-orange-pointing-31178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left-pointing-previous-31182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th/arrow-%E0%B8%AA%E0%B8%B5%E0%B9%80%E0%B8%82%E0%B8%B5%E0%B8%A2%E0%B8%A7-%E0%B8%82%E0%B8%A7%E0%B8%B2-%E0%B8%97%E0%B8%B4%E0%B8%A8%E0%B8%97%E0%B8%B2%E0%B8%87-%E0%B8%95%E0%B8%B1%E0%B8%A7%E0%B8%8A%E0%B8%B5%E0%B9%89-35800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58418&amp;picture=open-road-through-countrysid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nnbrundigestudio.com/2012/05/19/design-layers-ii/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sun-behind-the-clouds-vector-clipart.png.ph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ngall.com/mouse-cursor-click-png/download/6290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right-face-funny-expressions-3516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row-right-green-curve-next-31213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cking-box-storage-open-full-2447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r.pinterest.com/pin/420101471463458556/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6 – Final Class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¡</a:t>
            </a:r>
            <a:r>
              <a:rPr lang="en-US" sz="3200" b="1" dirty="0" err="1"/>
              <a:t>Vamos</a:t>
            </a:r>
            <a:r>
              <a:rPr lang="en-US" sz="3200" b="1" dirty="0"/>
              <a:t> a </a:t>
            </a:r>
            <a:r>
              <a:rPr lang="en-US" sz="3200" b="1" dirty="0" err="1"/>
              <a:t>pacticar</a:t>
            </a:r>
            <a:r>
              <a:rPr lang="en-US" sz="3200" b="1" dirty="0"/>
              <a:t>!</a:t>
            </a:r>
          </a:p>
        </p:txBody>
      </p:sp>
      <p:pic>
        <p:nvPicPr>
          <p:cNvPr id="10" name="Content Placeholder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2AA56B5-8E94-9833-D8B1-A04AB253A1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5174" y="2944284"/>
            <a:ext cx="3608964" cy="3109912"/>
          </a:xfrm>
        </p:spPr>
      </p:pic>
      <p:pic>
        <p:nvPicPr>
          <p:cNvPr id="12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1AFE3A74-8AE7-2043-0C33-CF0B4058EF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99918" y="3008292"/>
            <a:ext cx="4025608" cy="3109912"/>
          </a:xfrm>
        </p:spPr>
      </p:pic>
    </p:spTree>
    <p:extLst>
      <p:ext uri="{BB962C8B-B14F-4D97-AF65-F5344CB8AC3E}">
        <p14:creationId xmlns:p14="http://schemas.microsoft.com/office/powerpoint/2010/main" val="29798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2457-F20C-4172-99E7-80BB9932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816E-861D-1D2A-6F1D-09B55CA0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22F29-EAB7-6A3B-B16A-355D8F8435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65423651-55D8-CD43-6274-9EE92510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99788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3443D-8CB6-E014-19BF-7EFDA045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27919"/>
          <a:stretch>
            <a:fillRect/>
          </a:stretch>
        </p:blipFill>
        <p:spPr>
          <a:xfrm>
            <a:off x="1652221" y="361950"/>
            <a:ext cx="9492029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B38FA-6666-A048-FB1A-F56B3781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9040E-F0AB-FA36-915B-1B2BCBC01F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750"/>
          <a:stretch>
            <a:fillRect/>
          </a:stretch>
        </p:blipFill>
        <p:spPr>
          <a:xfrm>
            <a:off x="1945308" y="1600200"/>
            <a:ext cx="8320434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F25C9-9AAE-5CDD-DB59-403CA962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861"/>
          <a:stretch>
            <a:fillRect/>
          </a:stretch>
        </p:blipFill>
        <p:spPr>
          <a:xfrm>
            <a:off x="1945308" y="4695825"/>
            <a:ext cx="8320434" cy="1381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49FB2-0AB6-4E58-F037-5B7EDBB36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410" b="19805"/>
          <a:stretch>
            <a:fillRect/>
          </a:stretch>
        </p:blipFill>
        <p:spPr>
          <a:xfrm>
            <a:off x="1928447" y="890654"/>
            <a:ext cx="8425228" cy="7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5740" y="90592"/>
            <a:ext cx="6700604" cy="3600311"/>
          </a:xfrm>
        </p:spPr>
        <p:txBody>
          <a:bodyPr/>
          <a:lstStyle/>
          <a:p>
            <a:pPr algn="just"/>
            <a:r>
              <a:rPr lang="en-US" sz="2000" b="1" dirty="0"/>
              <a:t>Matching Q&amp;A. </a:t>
            </a:r>
            <a:r>
              <a:rPr lang="en-US" sz="1800" dirty="0"/>
              <a:t>Using subject pronouns, places &amp; ESTAR verb conjugations, find the answer that matches every question provided.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66" y="2566459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E2F13-53B4-B2D2-FA6F-8471A488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56"/>
          <a:stretch>
            <a:fillRect/>
          </a:stretch>
        </p:blipFill>
        <p:spPr>
          <a:xfrm>
            <a:off x="2157573" y="114300"/>
            <a:ext cx="7876854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1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1093E-F81E-8F84-283C-0EE132401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39C0-E054-4B84-446B-8C3ED9C7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6A242-3B4C-12C8-3623-507902FE94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CAF704C4-12FC-0377-BC22-1F770A5AF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57562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F86EA-FB6E-8D63-E279-27C230AF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5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Dónde estás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424" y="564960"/>
            <a:ext cx="725119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 en__________.                            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in _____________. (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place in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aeropuerto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parque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cine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museo 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iglesia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estación del tren</a:t>
            </a:r>
          </a:p>
          <a:p>
            <a:pPr marL="400050" lvl="1" indent="0">
              <a:buNone/>
            </a:pPr>
            <a:endParaRPr lang="es-GT" sz="2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4" y="437191"/>
            <a:ext cx="10571998" cy="970450"/>
          </a:xfrm>
        </p:spPr>
        <p:txBody>
          <a:bodyPr/>
          <a:lstStyle/>
          <a:p>
            <a:r>
              <a:rPr lang="en-US" sz="6000" dirty="0"/>
              <a:t>DIRECCIONES - directions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arriba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      </a:t>
            </a:r>
            <a:r>
              <a:rPr lang="en-US" sz="3200" b="1" dirty="0" err="1"/>
              <a:t>abajo</a:t>
            </a:r>
            <a:endParaRPr lang="en-US" sz="3200" b="1" dirty="0"/>
          </a:p>
        </p:txBody>
      </p:sp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0C2DE7CB-9289-19F3-28B9-E139582B4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5997" y="2751137"/>
            <a:ext cx="3504203" cy="3411123"/>
          </a:xfrm>
        </p:spPr>
      </p:pic>
      <p:pic>
        <p:nvPicPr>
          <p:cNvPr id="13" name="Content Placeholder 12" descr="Icon&#10;&#10;Description automatically generated">
            <a:extLst>
              <a:ext uri="{FF2B5EF4-FFF2-40B4-BE49-F238E27FC236}">
                <a16:creationId xmlns:a16="http://schemas.microsoft.com/office/drawing/2014/main" id="{C71F5548-5A82-081F-3AC0-1A57F40FDD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12875" y="2751138"/>
            <a:ext cx="3474720" cy="3669671"/>
          </a:xfrm>
        </p:spPr>
      </p:pic>
    </p:spTree>
    <p:extLst>
      <p:ext uri="{BB962C8B-B14F-4D97-AF65-F5344CB8AC3E}">
        <p14:creationId xmlns:p14="http://schemas.microsoft.com/office/powerpoint/2010/main" val="17217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izquierda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derecha</a:t>
            </a:r>
            <a:endParaRPr lang="en-US" sz="3200" b="1" dirty="0"/>
          </a:p>
        </p:txBody>
      </p:sp>
      <p:pic>
        <p:nvPicPr>
          <p:cNvPr id="11" name="Content Placeholder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D1307980-F0CA-3BB3-D259-10CD172D2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7814" y="2751138"/>
            <a:ext cx="3383280" cy="3205213"/>
          </a:xfrm>
        </p:spPr>
      </p:pic>
      <p:pic>
        <p:nvPicPr>
          <p:cNvPr id="14" name="Content Placeholder 13" descr="Shape, arrow&#10;&#10;Description automatically generated">
            <a:extLst>
              <a:ext uri="{FF2B5EF4-FFF2-40B4-BE49-F238E27FC236}">
                <a16:creationId xmlns:a16="http://schemas.microsoft.com/office/drawing/2014/main" id="{1FD6C442-8286-9C2A-D8FA-504AC27847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1252" y="2751138"/>
            <a:ext cx="3407945" cy="3109912"/>
          </a:xfrm>
        </p:spPr>
      </p:pic>
    </p:spTree>
    <p:extLst>
      <p:ext uri="{BB962C8B-B14F-4D97-AF65-F5344CB8AC3E}">
        <p14:creationId xmlns:p14="http://schemas.microsoft.com/office/powerpoint/2010/main" val="1384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   derecho, recto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frente</a:t>
            </a:r>
            <a:endParaRPr lang="en-US" sz="3200" b="1" dirty="0"/>
          </a:p>
        </p:txBody>
      </p:sp>
      <p:pic>
        <p:nvPicPr>
          <p:cNvPr id="8" name="Content Placeholder 7" descr="Icon&#10;&#10;Description automatically generated with low confidence">
            <a:extLst>
              <a:ext uri="{FF2B5EF4-FFF2-40B4-BE49-F238E27FC236}">
                <a16:creationId xmlns:a16="http://schemas.microsoft.com/office/drawing/2014/main" id="{6D4E97B4-DF23-B81D-86DF-A410C00D4E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1657" y="2751136"/>
            <a:ext cx="4297680" cy="3431429"/>
          </a:xfrm>
        </p:spPr>
      </p:pic>
      <p:pic>
        <p:nvPicPr>
          <p:cNvPr id="13" name="Content Placeholder 12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7CA9CDC5-3A49-CBB9-05EA-B434CD6B22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35866" y="2801718"/>
            <a:ext cx="4297680" cy="3380847"/>
          </a:xfrm>
        </p:spPr>
      </p:pic>
    </p:spTree>
    <p:extLst>
      <p:ext uri="{BB962C8B-B14F-4D97-AF65-F5344CB8AC3E}">
        <p14:creationId xmlns:p14="http://schemas.microsoft.com/office/powerpoint/2010/main" val="22719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atrás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aquí</a:t>
            </a:r>
            <a:endParaRPr lang="en-US" sz="3200" b="1" dirty="0"/>
          </a:p>
        </p:txBody>
      </p:sp>
      <p:pic>
        <p:nvPicPr>
          <p:cNvPr id="11" name="Content Placeholder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2F79BA-CE3D-4482-303F-8BA052C86D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1524" y="2751138"/>
            <a:ext cx="4480560" cy="3614321"/>
          </a:xfrm>
        </p:spPr>
      </p:pic>
      <p:pic>
        <p:nvPicPr>
          <p:cNvPr id="14" name="Content Placeholder 13" descr="Icon&#10;&#10;Description automatically generated">
            <a:extLst>
              <a:ext uri="{FF2B5EF4-FFF2-40B4-BE49-F238E27FC236}">
                <a16:creationId xmlns:a16="http://schemas.microsoft.com/office/drawing/2014/main" id="{D6492F65-8344-91B6-CBF9-8033943513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56475" y="2877344"/>
            <a:ext cx="3383280" cy="3383280"/>
          </a:xfrm>
        </p:spPr>
      </p:pic>
    </p:spTree>
    <p:extLst>
      <p:ext uri="{BB962C8B-B14F-4D97-AF65-F5344CB8AC3E}">
        <p14:creationId xmlns:p14="http://schemas.microsoft.com/office/powerpoint/2010/main" val="36013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allá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vuelta</a:t>
            </a:r>
            <a:r>
              <a:rPr lang="en-US" sz="3200" b="1" dirty="0"/>
              <a:t> a la</a:t>
            </a:r>
          </a:p>
        </p:txBody>
      </p:sp>
      <p:pic>
        <p:nvPicPr>
          <p:cNvPr id="10" name="Content Placeholder 9" descr="Shape&#10;&#10;Description automatically generated">
            <a:extLst>
              <a:ext uri="{FF2B5EF4-FFF2-40B4-BE49-F238E27FC236}">
                <a16:creationId xmlns:a16="http://schemas.microsoft.com/office/drawing/2014/main" id="{41D4A976-B21C-00B8-0BC0-BDD115096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7636" y="2751138"/>
            <a:ext cx="4503040" cy="3109912"/>
          </a:xfrm>
        </p:spPr>
      </p:pic>
      <p:pic>
        <p:nvPicPr>
          <p:cNvPr id="13" name="Content Placeholder 12" descr="Shape&#10;&#10;Description automatically generated">
            <a:extLst>
              <a:ext uri="{FF2B5EF4-FFF2-40B4-BE49-F238E27FC236}">
                <a16:creationId xmlns:a16="http://schemas.microsoft.com/office/drawing/2014/main" id="{D8477B61-C4C8-1D97-F228-5F244B3EF6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18482" y="2751138"/>
            <a:ext cx="3933485" cy="3109912"/>
          </a:xfrm>
        </p:spPr>
      </p:pic>
    </p:spTree>
    <p:extLst>
      <p:ext uri="{BB962C8B-B14F-4D97-AF65-F5344CB8AC3E}">
        <p14:creationId xmlns:p14="http://schemas.microsoft.com/office/powerpoint/2010/main" val="10936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adentro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afuera</a:t>
            </a:r>
            <a:endParaRPr lang="en-US" sz="3200" b="1" dirty="0"/>
          </a:p>
        </p:txBody>
      </p:sp>
      <p:pic>
        <p:nvPicPr>
          <p:cNvPr id="11" name="Content Placeholder 1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62142A-12B3-1C45-88F6-4A33F1C8B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6899" y="3075602"/>
            <a:ext cx="4558038" cy="3109912"/>
          </a:xfrm>
        </p:spPr>
      </p:pic>
      <p:pic>
        <p:nvPicPr>
          <p:cNvPr id="14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CF324BE1-C623-36F0-AD95-ADDAE07333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11431" y="3075602"/>
            <a:ext cx="4146549" cy="3109912"/>
          </a:xfrm>
        </p:spPr>
      </p:pic>
    </p:spTree>
    <p:extLst>
      <p:ext uri="{BB962C8B-B14F-4D97-AF65-F5344CB8AC3E}">
        <p14:creationId xmlns:p14="http://schemas.microsoft.com/office/powerpoint/2010/main" val="24644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34</TotalTime>
  <Words>217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DIRECCIONES - directions</vt:lpstr>
      <vt:lpstr>Vocabulario: direcciones</vt:lpstr>
      <vt:lpstr>Vocabulario: direcciones</vt:lpstr>
      <vt:lpstr>Vocabulario: direcciones</vt:lpstr>
      <vt:lpstr>Vocabulario: direcciones</vt:lpstr>
      <vt:lpstr>Vocabulario: direcciones</vt:lpstr>
      <vt:lpstr>Vocabulario: direcciones</vt:lpstr>
      <vt:lpstr>¡Vamos a Conversar!  </vt:lpstr>
      <vt:lpstr>PowerPoint Presentation</vt:lpstr>
      <vt:lpstr>PowerPoint Presentation</vt:lpstr>
      <vt:lpstr>WHOLE CLASS ACTIVITY!  </vt:lpstr>
      <vt:lpstr>PowerPoint Presentation</vt:lpstr>
      <vt:lpstr>¡Vamos a Conversar!  </vt:lpstr>
      <vt:lpstr>PowerPoint Presentation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3</cp:revision>
  <dcterms:created xsi:type="dcterms:W3CDTF">2025-06-17T16:29:12Z</dcterms:created>
  <dcterms:modified xsi:type="dcterms:W3CDTF">2025-06-17T17:03:17Z</dcterms:modified>
</cp:coreProperties>
</file>