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Dynapuff" panose="020B0604020202020204" charset="0"/>
      <p:regular r:id="rId22"/>
    </p:embeddedFont>
    <p:embeddedFont>
      <p:font typeface="Dynapuff Bold" panose="020B0604020202020204" charset="0"/>
      <p:regular r:id="rId23"/>
    </p:embeddedFont>
    <p:embeddedFont>
      <p:font typeface="Gluten" panose="020B0604020202020204" charset="0"/>
      <p:regular r:id="rId24"/>
    </p:embeddedFont>
    <p:embeddedFont>
      <p:font typeface="Gluten Bold" panose="020B0604020202020204" charset="0"/>
      <p:regular r:id="rId25"/>
    </p:embeddedFont>
    <p:embeddedFont>
      <p:font typeface="Modak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82" y="10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15.svg"/><Relationship Id="rId10" Type="http://schemas.openxmlformats.org/officeDocument/2006/relationships/image" Target="../media/image63.png"/><Relationship Id="rId4" Type="http://schemas.openxmlformats.org/officeDocument/2006/relationships/image" Target="../media/image14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10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15.svg"/><Relationship Id="rId10" Type="http://schemas.openxmlformats.org/officeDocument/2006/relationships/image" Target="../media/image71.png"/><Relationship Id="rId4" Type="http://schemas.openxmlformats.org/officeDocument/2006/relationships/image" Target="../media/image14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.svg"/><Relationship Id="rId7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8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8.svg"/><Relationship Id="rId7" Type="http://schemas.openxmlformats.org/officeDocument/2006/relationships/image" Target="../media/image15.svg"/><Relationship Id="rId12" Type="http://schemas.openxmlformats.org/officeDocument/2006/relationships/image" Target="../media/image28.svg"/><Relationship Id="rId2" Type="http://schemas.openxmlformats.org/officeDocument/2006/relationships/image" Target="../media/image7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0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sv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639" y="-3266336"/>
            <a:ext cx="19401278" cy="15181500"/>
          </a:xfrm>
          <a:custGeom>
            <a:avLst/>
            <a:gdLst/>
            <a:ahLst/>
            <a:cxnLst/>
            <a:rect l="l" t="t" r="r" b="b"/>
            <a:pathLst>
              <a:path w="19401278" h="15181500">
                <a:moveTo>
                  <a:pt x="0" y="0"/>
                </a:moveTo>
                <a:lnTo>
                  <a:pt x="19401278" y="0"/>
                </a:lnTo>
                <a:lnTo>
                  <a:pt x="19401278" y="15181500"/>
                </a:lnTo>
                <a:lnTo>
                  <a:pt x="0" y="15181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42775" y="5802774"/>
            <a:ext cx="4291469" cy="2682168"/>
          </a:xfrm>
          <a:custGeom>
            <a:avLst/>
            <a:gdLst/>
            <a:ahLst/>
            <a:cxnLst/>
            <a:rect l="l" t="t" r="r" b="b"/>
            <a:pathLst>
              <a:path w="4291469" h="2682168">
                <a:moveTo>
                  <a:pt x="0" y="0"/>
                </a:moveTo>
                <a:lnTo>
                  <a:pt x="4291469" y="0"/>
                </a:lnTo>
                <a:lnTo>
                  <a:pt x="4291469" y="2682168"/>
                </a:lnTo>
                <a:lnTo>
                  <a:pt x="0" y="2682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13866" y="1798704"/>
            <a:ext cx="15260267" cy="345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2"/>
              </a:lnSpc>
            </a:pPr>
            <a:r>
              <a:rPr lang="en-US" sz="25203" b="1">
                <a:solidFill>
                  <a:srgbClr val="090996"/>
                </a:solidFill>
                <a:latin typeface="Dynapuff Bold"/>
                <a:ea typeface="Dynapuff Bold"/>
                <a:cs typeface="Dynapuff Bold"/>
                <a:sym typeface="Dynapuff Bold"/>
              </a:rPr>
              <a:t>¡Vamos 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81010" y="4850927"/>
            <a:ext cx="9325979" cy="173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86"/>
              </a:lnSpc>
            </a:pPr>
            <a:r>
              <a:rPr lang="en-US" sz="12583" b="1">
                <a:solidFill>
                  <a:srgbClr val="090996"/>
                </a:solidFill>
                <a:latin typeface="Gluten Bold"/>
                <a:ea typeface="Gluten Bold"/>
                <a:cs typeface="Gluten Bold"/>
                <a:sym typeface="Gluten Bold"/>
              </a:rPr>
              <a:t>EXPLORAR!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624266" y="5008959"/>
            <a:ext cx="2967144" cy="1854465"/>
          </a:xfrm>
          <a:custGeom>
            <a:avLst/>
            <a:gdLst/>
            <a:ahLst/>
            <a:cxnLst/>
            <a:rect l="l" t="t" r="r" b="b"/>
            <a:pathLst>
              <a:path w="2967144" h="1854465">
                <a:moveTo>
                  <a:pt x="2967143" y="0"/>
                </a:moveTo>
                <a:lnTo>
                  <a:pt x="0" y="0"/>
                </a:lnTo>
                <a:lnTo>
                  <a:pt x="0" y="1854465"/>
                </a:lnTo>
                <a:lnTo>
                  <a:pt x="2967143" y="1854465"/>
                </a:lnTo>
                <a:lnTo>
                  <a:pt x="296714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14587" y="1256233"/>
            <a:ext cx="1058825" cy="322942"/>
          </a:xfrm>
          <a:custGeom>
            <a:avLst/>
            <a:gdLst/>
            <a:ahLst/>
            <a:cxnLst/>
            <a:rect l="l" t="t" r="r" b="b"/>
            <a:pathLst>
              <a:path w="1058825" h="322942">
                <a:moveTo>
                  <a:pt x="0" y="0"/>
                </a:moveTo>
                <a:lnTo>
                  <a:pt x="1058826" y="0"/>
                </a:lnTo>
                <a:lnTo>
                  <a:pt x="1058826" y="322942"/>
                </a:lnTo>
                <a:lnTo>
                  <a:pt x="0" y="322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332984" y="6544890"/>
            <a:ext cx="7622032" cy="59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3774">
                <a:solidFill>
                  <a:srgbClr val="00004D"/>
                </a:solidFill>
                <a:latin typeface="Gluten"/>
                <a:ea typeface="Gluten"/>
                <a:cs typeface="Gluten"/>
                <a:sym typeface="Gluten"/>
              </a:rPr>
              <a:t>Let’s Explore!</a:t>
            </a:r>
          </a:p>
        </p:txBody>
      </p:sp>
      <p:sp>
        <p:nvSpPr>
          <p:cNvPr id="9" name="Freeform 9"/>
          <p:cNvSpPr/>
          <p:nvPr/>
        </p:nvSpPr>
        <p:spPr>
          <a:xfrm>
            <a:off x="517739" y="173994"/>
            <a:ext cx="3503408" cy="1243710"/>
          </a:xfrm>
          <a:custGeom>
            <a:avLst/>
            <a:gdLst/>
            <a:ahLst/>
            <a:cxnLst/>
            <a:rect l="l" t="t" r="r" b="b"/>
            <a:pathLst>
              <a:path w="3503408" h="1243710">
                <a:moveTo>
                  <a:pt x="0" y="0"/>
                </a:moveTo>
                <a:lnTo>
                  <a:pt x="3503408" y="0"/>
                </a:lnTo>
                <a:lnTo>
                  <a:pt x="3503408" y="1243710"/>
                </a:lnTo>
                <a:lnTo>
                  <a:pt x="0" y="1243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6684" y="1038225"/>
            <a:ext cx="7317316" cy="13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3"/>
              </a:lnSpc>
            </a:pPr>
            <a:r>
              <a:rPr lang="en-US" sz="8900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Una tienda</a:t>
            </a:r>
          </a:p>
        </p:txBody>
      </p:sp>
      <p:sp>
        <p:nvSpPr>
          <p:cNvPr id="3" name="Freeform 3"/>
          <p:cNvSpPr/>
          <p:nvPr/>
        </p:nvSpPr>
        <p:spPr>
          <a:xfrm rot="4701332">
            <a:off x="14286326" y="-2014570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300110" flipV="1">
            <a:off x="-3121028" y="-2199794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8150406"/>
                </a:moveTo>
                <a:lnTo>
                  <a:pt x="6978785" y="8150406"/>
                </a:lnTo>
                <a:lnTo>
                  <a:pt x="6978785" y="0"/>
                </a:lnTo>
                <a:lnTo>
                  <a:pt x="0" y="0"/>
                </a:lnTo>
                <a:lnTo>
                  <a:pt x="0" y="81504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46436" y="5455193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6" y="0"/>
                </a:lnTo>
                <a:lnTo>
                  <a:pt x="922936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74716" y="5595941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5"/>
                </a:lnTo>
                <a:lnTo>
                  <a:pt x="0" y="28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741655" y="6762384"/>
            <a:ext cx="8285341" cy="3189856"/>
          </a:xfrm>
          <a:custGeom>
            <a:avLst/>
            <a:gdLst/>
            <a:ahLst/>
            <a:cxnLst/>
            <a:rect l="l" t="t" r="r" b="b"/>
            <a:pathLst>
              <a:path w="8285341" h="3189856">
                <a:moveTo>
                  <a:pt x="0" y="0"/>
                </a:moveTo>
                <a:lnTo>
                  <a:pt x="8285341" y="0"/>
                </a:lnTo>
                <a:lnTo>
                  <a:pt x="8285341" y="3189857"/>
                </a:lnTo>
                <a:lnTo>
                  <a:pt x="0" y="31898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80096" y="2611153"/>
            <a:ext cx="4456642" cy="3916274"/>
          </a:xfrm>
          <a:custGeom>
            <a:avLst/>
            <a:gdLst/>
            <a:ahLst/>
            <a:cxnLst/>
            <a:rect l="l" t="t" r="r" b="b"/>
            <a:pathLst>
              <a:path w="4456642" h="3916274">
                <a:moveTo>
                  <a:pt x="0" y="0"/>
                </a:moveTo>
                <a:lnTo>
                  <a:pt x="4456642" y="0"/>
                </a:lnTo>
                <a:lnTo>
                  <a:pt x="4456642" y="3916274"/>
                </a:lnTo>
                <a:lnTo>
                  <a:pt x="0" y="39162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46010" y="3363916"/>
            <a:ext cx="6800852" cy="6588325"/>
          </a:xfrm>
          <a:custGeom>
            <a:avLst/>
            <a:gdLst/>
            <a:ahLst/>
            <a:cxnLst/>
            <a:rect l="l" t="t" r="r" b="b"/>
            <a:pathLst>
              <a:path w="6800852" h="6588325">
                <a:moveTo>
                  <a:pt x="0" y="0"/>
                </a:moveTo>
                <a:lnTo>
                  <a:pt x="6800851" y="0"/>
                </a:lnTo>
                <a:lnTo>
                  <a:pt x="6800851" y="6588325"/>
                </a:lnTo>
                <a:lnTo>
                  <a:pt x="0" y="6588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071083" y="2671298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store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5530">
            <a:off x="12754076" y="4177256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8308" y="1867858"/>
            <a:ext cx="695171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El banco</a:t>
            </a:r>
          </a:p>
        </p:txBody>
      </p:sp>
      <p:sp>
        <p:nvSpPr>
          <p:cNvPr id="4" name="Freeform 4"/>
          <p:cNvSpPr/>
          <p:nvPr/>
        </p:nvSpPr>
        <p:spPr>
          <a:xfrm rot="1949822">
            <a:off x="-1537675" y="-3046503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3676" y="4187645"/>
            <a:ext cx="6842857" cy="5685792"/>
          </a:xfrm>
          <a:custGeom>
            <a:avLst/>
            <a:gdLst/>
            <a:ahLst/>
            <a:cxnLst/>
            <a:rect l="l" t="t" r="r" b="b"/>
            <a:pathLst>
              <a:path w="6842857" h="5685792">
                <a:moveTo>
                  <a:pt x="0" y="0"/>
                </a:moveTo>
                <a:lnTo>
                  <a:pt x="6842857" y="0"/>
                </a:lnTo>
                <a:lnTo>
                  <a:pt x="6842857" y="5685792"/>
                </a:lnTo>
                <a:lnTo>
                  <a:pt x="0" y="5685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84839" y="5758637"/>
            <a:ext cx="4214904" cy="4114800"/>
          </a:xfrm>
          <a:custGeom>
            <a:avLst/>
            <a:gdLst/>
            <a:ahLst/>
            <a:cxnLst/>
            <a:rect l="l" t="t" r="r" b="b"/>
            <a:pathLst>
              <a:path w="4214904" h="4114800">
                <a:moveTo>
                  <a:pt x="0" y="0"/>
                </a:moveTo>
                <a:lnTo>
                  <a:pt x="4214904" y="0"/>
                </a:lnTo>
                <a:lnTo>
                  <a:pt x="4214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973879" y="3182308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bank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4919">
            <a:off x="14110561" y="106829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38985" y="858765"/>
            <a:ext cx="695171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Una casa</a:t>
            </a:r>
          </a:p>
        </p:txBody>
      </p:sp>
      <p:sp>
        <p:nvSpPr>
          <p:cNvPr id="4" name="Freeform 4"/>
          <p:cNvSpPr/>
          <p:nvPr/>
        </p:nvSpPr>
        <p:spPr>
          <a:xfrm rot="-1883231">
            <a:off x="-2460693" y="600628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27564" y="3765994"/>
            <a:ext cx="5432531" cy="6389636"/>
          </a:xfrm>
          <a:custGeom>
            <a:avLst/>
            <a:gdLst/>
            <a:ahLst/>
            <a:cxnLst/>
            <a:rect l="l" t="t" r="r" b="b"/>
            <a:pathLst>
              <a:path w="5432531" h="6389636">
                <a:moveTo>
                  <a:pt x="0" y="0"/>
                </a:moveTo>
                <a:lnTo>
                  <a:pt x="5432531" y="0"/>
                </a:lnTo>
                <a:lnTo>
                  <a:pt x="5432531" y="6389636"/>
                </a:lnTo>
                <a:lnTo>
                  <a:pt x="0" y="6389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3" b="-6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66028" y="3631166"/>
            <a:ext cx="8324674" cy="6524463"/>
          </a:xfrm>
          <a:custGeom>
            <a:avLst/>
            <a:gdLst/>
            <a:ahLst/>
            <a:cxnLst/>
            <a:rect l="l" t="t" r="r" b="b"/>
            <a:pathLst>
              <a:path w="8324674" h="6524463">
                <a:moveTo>
                  <a:pt x="0" y="0"/>
                </a:moveTo>
                <a:lnTo>
                  <a:pt x="8324674" y="0"/>
                </a:lnTo>
                <a:lnTo>
                  <a:pt x="8324674" y="6524464"/>
                </a:lnTo>
                <a:lnTo>
                  <a:pt x="0" y="6524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037208" y="2137643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house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4919">
            <a:off x="14110561" y="106829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56272" y="1517978"/>
            <a:ext cx="695171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la escuela</a:t>
            </a:r>
          </a:p>
        </p:txBody>
      </p:sp>
      <p:sp>
        <p:nvSpPr>
          <p:cNvPr id="4" name="Freeform 4"/>
          <p:cNvSpPr/>
          <p:nvPr/>
        </p:nvSpPr>
        <p:spPr>
          <a:xfrm rot="-1883231">
            <a:off x="-2460693" y="600628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4856758"/>
            <a:ext cx="8039737" cy="5115282"/>
          </a:xfrm>
          <a:custGeom>
            <a:avLst/>
            <a:gdLst/>
            <a:ahLst/>
            <a:cxnLst/>
            <a:rect l="l" t="t" r="r" b="b"/>
            <a:pathLst>
              <a:path w="8039737" h="5115282">
                <a:moveTo>
                  <a:pt x="0" y="0"/>
                </a:moveTo>
                <a:lnTo>
                  <a:pt x="8039737" y="0"/>
                </a:lnTo>
                <a:lnTo>
                  <a:pt x="8039737" y="5115282"/>
                </a:lnTo>
                <a:lnTo>
                  <a:pt x="0" y="5115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79450" y="5287114"/>
            <a:ext cx="8328758" cy="4684927"/>
          </a:xfrm>
          <a:custGeom>
            <a:avLst/>
            <a:gdLst/>
            <a:ahLst/>
            <a:cxnLst/>
            <a:rect l="l" t="t" r="r" b="b"/>
            <a:pathLst>
              <a:path w="8328758" h="4684927">
                <a:moveTo>
                  <a:pt x="0" y="0"/>
                </a:moveTo>
                <a:lnTo>
                  <a:pt x="8328759" y="0"/>
                </a:lnTo>
                <a:lnTo>
                  <a:pt x="8328759" y="4684926"/>
                </a:lnTo>
                <a:lnTo>
                  <a:pt x="0" y="4684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73273" y="2832428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school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65530">
            <a:off x="12754076" y="4177256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8308" y="1867858"/>
            <a:ext cx="695171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999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la calle</a:t>
            </a:r>
          </a:p>
        </p:txBody>
      </p:sp>
      <p:sp>
        <p:nvSpPr>
          <p:cNvPr id="4" name="Freeform 4"/>
          <p:cNvSpPr/>
          <p:nvPr/>
        </p:nvSpPr>
        <p:spPr>
          <a:xfrm rot="1949822">
            <a:off x="-1537675" y="-3046503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56856" y="4532797"/>
            <a:ext cx="8687144" cy="4582468"/>
          </a:xfrm>
          <a:custGeom>
            <a:avLst/>
            <a:gdLst/>
            <a:ahLst/>
            <a:cxnLst/>
            <a:rect l="l" t="t" r="r" b="b"/>
            <a:pathLst>
              <a:path w="8687144" h="4582468">
                <a:moveTo>
                  <a:pt x="0" y="0"/>
                </a:moveTo>
                <a:lnTo>
                  <a:pt x="8687144" y="0"/>
                </a:lnTo>
                <a:lnTo>
                  <a:pt x="8687144" y="4582468"/>
                </a:lnTo>
                <a:lnTo>
                  <a:pt x="0" y="4582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60025" y="51435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973879" y="3182308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street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41984" y="4116358"/>
            <a:ext cx="7317316" cy="13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3"/>
              </a:lnSpc>
            </a:pPr>
            <a:r>
              <a:rPr lang="en-US" sz="8900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la acera</a:t>
            </a:r>
          </a:p>
        </p:txBody>
      </p:sp>
      <p:sp>
        <p:nvSpPr>
          <p:cNvPr id="3" name="Freeform 3"/>
          <p:cNvSpPr/>
          <p:nvPr/>
        </p:nvSpPr>
        <p:spPr>
          <a:xfrm rot="4701332">
            <a:off x="14286326" y="-2014570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300110" flipV="1">
            <a:off x="-3121028" y="-2199794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8150406"/>
                </a:moveTo>
                <a:lnTo>
                  <a:pt x="6978785" y="8150406"/>
                </a:lnTo>
                <a:lnTo>
                  <a:pt x="6978785" y="0"/>
                </a:lnTo>
                <a:lnTo>
                  <a:pt x="0" y="0"/>
                </a:lnTo>
                <a:lnTo>
                  <a:pt x="0" y="81504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746436" y="5455193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6" y="0"/>
                </a:lnTo>
                <a:lnTo>
                  <a:pt x="922936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74716" y="5595941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5"/>
                </a:lnTo>
                <a:lnTo>
                  <a:pt x="0" y="281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4781" y="1875409"/>
            <a:ext cx="7688475" cy="7717416"/>
          </a:xfrm>
          <a:custGeom>
            <a:avLst/>
            <a:gdLst/>
            <a:ahLst/>
            <a:cxnLst/>
            <a:rect l="l" t="t" r="r" b="b"/>
            <a:pathLst>
              <a:path w="7688475" h="7717416">
                <a:moveTo>
                  <a:pt x="0" y="0"/>
                </a:moveTo>
                <a:lnTo>
                  <a:pt x="7688475" y="0"/>
                </a:lnTo>
                <a:lnTo>
                  <a:pt x="7688475" y="7717416"/>
                </a:lnTo>
                <a:lnTo>
                  <a:pt x="0" y="7717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736185" y="7554909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sidewalk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73256" y="4322189"/>
            <a:ext cx="1269762" cy="821311"/>
            <a:chOff x="0" y="0"/>
            <a:chExt cx="835809" cy="5406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5809" cy="540620"/>
            </a:xfrm>
            <a:custGeom>
              <a:avLst/>
              <a:gdLst/>
              <a:ahLst/>
              <a:cxnLst/>
              <a:rect l="l" t="t" r="r" b="b"/>
              <a:pathLst>
                <a:path w="835809" h="540620">
                  <a:moveTo>
                    <a:pt x="0" y="27031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35809" y="203200"/>
                  </a:lnTo>
                  <a:lnTo>
                    <a:pt x="835809" y="337420"/>
                  </a:lnTo>
                  <a:lnTo>
                    <a:pt x="406400" y="337420"/>
                  </a:lnTo>
                  <a:lnTo>
                    <a:pt x="406400" y="540620"/>
                  </a:lnTo>
                  <a:lnTo>
                    <a:pt x="0" y="27031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165100"/>
              <a:ext cx="734209" cy="172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3845138" y="722820"/>
            <a:ext cx="1269762" cy="821311"/>
            <a:chOff x="0" y="0"/>
            <a:chExt cx="835809" cy="5406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5809" cy="540620"/>
            </a:xfrm>
            <a:custGeom>
              <a:avLst/>
              <a:gdLst/>
              <a:ahLst/>
              <a:cxnLst/>
              <a:rect l="l" t="t" r="r" b="b"/>
              <a:pathLst>
                <a:path w="835809" h="540620">
                  <a:moveTo>
                    <a:pt x="0" y="27031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35809" y="203200"/>
                  </a:lnTo>
                  <a:lnTo>
                    <a:pt x="835809" y="337420"/>
                  </a:lnTo>
                  <a:lnTo>
                    <a:pt x="406400" y="337420"/>
                  </a:lnTo>
                  <a:lnTo>
                    <a:pt x="406400" y="540620"/>
                  </a:lnTo>
                  <a:lnTo>
                    <a:pt x="0" y="27031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165100"/>
              <a:ext cx="734209" cy="172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2150" y="411879"/>
            <a:ext cx="15543700" cy="2214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91"/>
              </a:lnSpc>
            </a:pPr>
            <a:r>
              <a:rPr lang="en-US" sz="7901" b="1" dirty="0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MARCHA DE </a:t>
            </a:r>
          </a:p>
          <a:p>
            <a:pPr algn="ctr">
              <a:lnSpc>
                <a:spcPts val="8691"/>
              </a:lnSpc>
            </a:pPr>
            <a:r>
              <a:rPr lang="en-US" sz="7901" b="1" dirty="0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EXPLORACIÓN</a:t>
            </a:r>
          </a:p>
        </p:txBody>
      </p:sp>
      <p:sp>
        <p:nvSpPr>
          <p:cNvPr id="3" name="Freeform 3"/>
          <p:cNvSpPr/>
          <p:nvPr/>
        </p:nvSpPr>
        <p:spPr>
          <a:xfrm rot="-2375657">
            <a:off x="-3489393" y="106829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82532" y="9258300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6" y="0"/>
                </a:lnTo>
                <a:lnTo>
                  <a:pt x="922936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31720" y="2244589"/>
            <a:ext cx="4027580" cy="1792273"/>
          </a:xfrm>
          <a:custGeom>
            <a:avLst/>
            <a:gdLst/>
            <a:ahLst/>
            <a:cxnLst/>
            <a:rect l="l" t="t" r="r" b="b"/>
            <a:pathLst>
              <a:path w="4027580" h="1792273">
                <a:moveTo>
                  <a:pt x="0" y="0"/>
                </a:moveTo>
                <a:lnTo>
                  <a:pt x="4027580" y="0"/>
                </a:lnTo>
                <a:lnTo>
                  <a:pt x="4027580" y="1792273"/>
                </a:lnTo>
                <a:lnTo>
                  <a:pt x="0" y="1792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473926" y="2931176"/>
            <a:ext cx="11340147" cy="581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March in place while singing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Explore! ¡Exploramos!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A la izquierda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use pretend binoculas to look left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A la derecha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use pretend binoculars to look right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¡Marchamos!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swinging arms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¡Arriba!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Stand on toes with hands up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¡Abajo!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squat down to the floor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  <a:p>
            <a:pPr algn="ctr">
              <a:lnSpc>
                <a:spcPts val="5796"/>
              </a:lnSpc>
            </a:pP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¡Exploramos! (</a:t>
            </a:r>
            <a:r>
              <a:rPr lang="en-US" sz="3099">
                <a:solidFill>
                  <a:srgbClr val="FFC9C5"/>
                </a:solidFill>
                <a:latin typeface="Gluten"/>
                <a:ea typeface="Gluten"/>
                <a:cs typeface="Gluten"/>
                <a:sym typeface="Gluten"/>
              </a:rPr>
              <a:t>jump up</a:t>
            </a:r>
            <a:r>
              <a:rPr lang="en-US" sz="30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) </a:t>
            </a:r>
          </a:p>
        </p:txBody>
      </p:sp>
      <p:sp>
        <p:nvSpPr>
          <p:cNvPr id="8" name="Freeform 8"/>
          <p:cNvSpPr/>
          <p:nvPr/>
        </p:nvSpPr>
        <p:spPr>
          <a:xfrm>
            <a:off x="2787624" y="4504133"/>
            <a:ext cx="1085973" cy="639367"/>
          </a:xfrm>
          <a:custGeom>
            <a:avLst/>
            <a:gdLst/>
            <a:ahLst/>
            <a:cxnLst/>
            <a:rect l="l" t="t" r="r" b="b"/>
            <a:pathLst>
              <a:path w="1085973" h="639367">
                <a:moveTo>
                  <a:pt x="0" y="0"/>
                </a:moveTo>
                <a:lnTo>
                  <a:pt x="1085973" y="0"/>
                </a:lnTo>
                <a:lnTo>
                  <a:pt x="1085973" y="639367"/>
                </a:lnTo>
                <a:lnTo>
                  <a:pt x="0" y="639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4486694" y="5303171"/>
            <a:ext cx="1085973" cy="639367"/>
          </a:xfrm>
          <a:custGeom>
            <a:avLst/>
            <a:gdLst/>
            <a:ahLst/>
            <a:cxnLst/>
            <a:rect l="l" t="t" r="r" b="b"/>
            <a:pathLst>
              <a:path w="1085973" h="639367">
                <a:moveTo>
                  <a:pt x="0" y="0"/>
                </a:moveTo>
                <a:lnTo>
                  <a:pt x="1085973" y="0"/>
                </a:lnTo>
                <a:lnTo>
                  <a:pt x="1085973" y="639366"/>
                </a:lnTo>
                <a:lnTo>
                  <a:pt x="0" y="6393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89480" y="5984167"/>
            <a:ext cx="1968893" cy="1737548"/>
          </a:xfrm>
          <a:custGeom>
            <a:avLst/>
            <a:gdLst/>
            <a:ahLst/>
            <a:cxnLst/>
            <a:rect l="l" t="t" r="r" b="b"/>
            <a:pathLst>
              <a:path w="1968893" h="1737548">
                <a:moveTo>
                  <a:pt x="0" y="0"/>
                </a:moveTo>
                <a:lnTo>
                  <a:pt x="1968893" y="0"/>
                </a:lnTo>
                <a:lnTo>
                  <a:pt x="1968893" y="1737548"/>
                </a:lnTo>
                <a:lnTo>
                  <a:pt x="0" y="17375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71067" y="6852941"/>
            <a:ext cx="915627" cy="1592395"/>
          </a:xfrm>
          <a:custGeom>
            <a:avLst/>
            <a:gdLst/>
            <a:ahLst/>
            <a:cxnLst/>
            <a:rect l="l" t="t" r="r" b="b"/>
            <a:pathLst>
              <a:path w="915627" h="1592395">
                <a:moveTo>
                  <a:pt x="0" y="0"/>
                </a:moveTo>
                <a:lnTo>
                  <a:pt x="915627" y="0"/>
                </a:lnTo>
                <a:lnTo>
                  <a:pt x="915627" y="1592395"/>
                </a:lnTo>
                <a:lnTo>
                  <a:pt x="0" y="1592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756517" y="8541474"/>
            <a:ext cx="1774738" cy="1470814"/>
          </a:xfrm>
          <a:custGeom>
            <a:avLst/>
            <a:gdLst/>
            <a:ahLst/>
            <a:cxnLst/>
            <a:rect l="l" t="t" r="r" b="b"/>
            <a:pathLst>
              <a:path w="1774738" h="1470814">
                <a:moveTo>
                  <a:pt x="0" y="0"/>
                </a:moveTo>
                <a:lnTo>
                  <a:pt x="1774738" y="0"/>
                </a:lnTo>
                <a:lnTo>
                  <a:pt x="1774738" y="1470814"/>
                </a:lnTo>
                <a:lnTo>
                  <a:pt x="0" y="14708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29680" y="7973024"/>
            <a:ext cx="2748599" cy="1542651"/>
          </a:xfrm>
          <a:custGeom>
            <a:avLst/>
            <a:gdLst/>
            <a:ahLst/>
            <a:cxnLst/>
            <a:rect l="l" t="t" r="r" b="b"/>
            <a:pathLst>
              <a:path w="2748599" h="1542651">
                <a:moveTo>
                  <a:pt x="0" y="0"/>
                </a:moveTo>
                <a:lnTo>
                  <a:pt x="2748599" y="0"/>
                </a:lnTo>
                <a:lnTo>
                  <a:pt x="2748599" y="1542651"/>
                </a:lnTo>
                <a:lnTo>
                  <a:pt x="0" y="1542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27935" y="501208"/>
            <a:ext cx="3701732" cy="2762418"/>
          </a:xfrm>
          <a:custGeom>
            <a:avLst/>
            <a:gdLst/>
            <a:ahLst/>
            <a:cxnLst/>
            <a:rect l="l" t="t" r="r" b="b"/>
            <a:pathLst>
              <a:path w="3701732" h="2762418">
                <a:moveTo>
                  <a:pt x="0" y="0"/>
                </a:moveTo>
                <a:lnTo>
                  <a:pt x="3701732" y="0"/>
                </a:lnTo>
                <a:lnTo>
                  <a:pt x="3701732" y="2762418"/>
                </a:lnTo>
                <a:lnTo>
                  <a:pt x="0" y="27624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8305" y="2763532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927829">
            <a:off x="-24221" y="4669619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7758227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4086" y="420126"/>
            <a:ext cx="7071928" cy="4623273"/>
          </a:xfrm>
          <a:custGeom>
            <a:avLst/>
            <a:gdLst/>
            <a:ahLst/>
            <a:cxnLst/>
            <a:rect l="l" t="t" r="r" b="b"/>
            <a:pathLst>
              <a:path w="7071928" h="4623273">
                <a:moveTo>
                  <a:pt x="0" y="0"/>
                </a:moveTo>
                <a:lnTo>
                  <a:pt x="7071928" y="0"/>
                </a:lnTo>
                <a:lnTo>
                  <a:pt x="7071928" y="4623273"/>
                </a:lnTo>
                <a:lnTo>
                  <a:pt x="0" y="4623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855390" y="3088714"/>
            <a:ext cx="2214501" cy="221450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sq">
              <a:solidFill>
                <a:srgbClr val="E4663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433332" y="420126"/>
            <a:ext cx="6825968" cy="4365648"/>
          </a:xfrm>
          <a:custGeom>
            <a:avLst/>
            <a:gdLst/>
            <a:ahLst/>
            <a:cxnLst/>
            <a:rect l="l" t="t" r="r" b="b"/>
            <a:pathLst>
              <a:path w="6825968" h="4365648">
                <a:moveTo>
                  <a:pt x="0" y="0"/>
                </a:moveTo>
                <a:lnTo>
                  <a:pt x="6825968" y="0"/>
                </a:lnTo>
                <a:lnTo>
                  <a:pt x="6825968" y="4365648"/>
                </a:lnTo>
                <a:lnTo>
                  <a:pt x="0" y="4365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12" r="-16229" b="-11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84086" y="5303214"/>
            <a:ext cx="7233506" cy="4622049"/>
          </a:xfrm>
          <a:custGeom>
            <a:avLst/>
            <a:gdLst/>
            <a:ahLst/>
            <a:cxnLst/>
            <a:rect l="l" t="t" r="r" b="b"/>
            <a:pathLst>
              <a:path w="7233506" h="4622049">
                <a:moveTo>
                  <a:pt x="0" y="0"/>
                </a:moveTo>
                <a:lnTo>
                  <a:pt x="7233506" y="0"/>
                </a:lnTo>
                <a:lnTo>
                  <a:pt x="7233506" y="4622049"/>
                </a:lnTo>
                <a:lnTo>
                  <a:pt x="0" y="46220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433332" y="5129724"/>
            <a:ext cx="6825968" cy="4969030"/>
          </a:xfrm>
          <a:custGeom>
            <a:avLst/>
            <a:gdLst/>
            <a:ahLst/>
            <a:cxnLst/>
            <a:rect l="l" t="t" r="r" b="b"/>
            <a:pathLst>
              <a:path w="6825968" h="4969030">
                <a:moveTo>
                  <a:pt x="0" y="0"/>
                </a:moveTo>
                <a:lnTo>
                  <a:pt x="6825968" y="0"/>
                </a:lnTo>
                <a:lnTo>
                  <a:pt x="6825968" y="4969030"/>
                </a:lnTo>
                <a:lnTo>
                  <a:pt x="0" y="49690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766686" y="1957413"/>
            <a:ext cx="2555974" cy="3955086"/>
          </a:xfrm>
          <a:custGeom>
            <a:avLst/>
            <a:gdLst/>
            <a:ahLst/>
            <a:cxnLst/>
            <a:rect l="l" t="t" r="r" b="b"/>
            <a:pathLst>
              <a:path w="2555974" h="3955086">
                <a:moveTo>
                  <a:pt x="0" y="0"/>
                </a:moveTo>
                <a:lnTo>
                  <a:pt x="2555974" y="0"/>
                </a:lnTo>
                <a:lnTo>
                  <a:pt x="2555974" y="3955085"/>
                </a:lnTo>
                <a:lnTo>
                  <a:pt x="0" y="3955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962641" y="-30036"/>
            <a:ext cx="7315200" cy="1554480"/>
          </a:xfrm>
          <a:custGeom>
            <a:avLst/>
            <a:gdLst/>
            <a:ahLst/>
            <a:cxnLst/>
            <a:rect l="l" t="t" r="r" b="b"/>
            <a:pathLst>
              <a:path w="7315200" h="1554480">
                <a:moveTo>
                  <a:pt x="0" y="0"/>
                </a:moveTo>
                <a:lnTo>
                  <a:pt x="7315200" y="0"/>
                </a:lnTo>
                <a:lnTo>
                  <a:pt x="7315200" y="1554480"/>
                </a:lnTo>
                <a:lnTo>
                  <a:pt x="0" y="1554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859532" y="6306302"/>
            <a:ext cx="2370282" cy="3792451"/>
          </a:xfrm>
          <a:custGeom>
            <a:avLst/>
            <a:gdLst/>
            <a:ahLst/>
            <a:cxnLst/>
            <a:rect l="l" t="t" r="r" b="b"/>
            <a:pathLst>
              <a:path w="2370282" h="3792451">
                <a:moveTo>
                  <a:pt x="0" y="0"/>
                </a:moveTo>
                <a:lnTo>
                  <a:pt x="2370282" y="0"/>
                </a:lnTo>
                <a:lnTo>
                  <a:pt x="2370282" y="3792452"/>
                </a:lnTo>
                <a:lnTo>
                  <a:pt x="0" y="37924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570" y="570719"/>
            <a:ext cx="5288770" cy="3523643"/>
          </a:xfrm>
          <a:custGeom>
            <a:avLst/>
            <a:gdLst/>
            <a:ahLst/>
            <a:cxnLst/>
            <a:rect l="l" t="t" r="r" b="b"/>
            <a:pathLst>
              <a:path w="5288770" h="3523643">
                <a:moveTo>
                  <a:pt x="0" y="0"/>
                </a:moveTo>
                <a:lnTo>
                  <a:pt x="5288770" y="0"/>
                </a:lnTo>
                <a:lnTo>
                  <a:pt x="5288770" y="3523643"/>
                </a:lnTo>
                <a:lnTo>
                  <a:pt x="0" y="3523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26554" y="631766"/>
            <a:ext cx="5422110" cy="3490484"/>
          </a:xfrm>
          <a:custGeom>
            <a:avLst/>
            <a:gdLst/>
            <a:ahLst/>
            <a:cxnLst/>
            <a:rect l="l" t="t" r="r" b="b"/>
            <a:pathLst>
              <a:path w="5422110" h="3490484">
                <a:moveTo>
                  <a:pt x="0" y="0"/>
                </a:moveTo>
                <a:lnTo>
                  <a:pt x="5422110" y="0"/>
                </a:lnTo>
                <a:lnTo>
                  <a:pt x="5422110" y="3490484"/>
                </a:lnTo>
                <a:lnTo>
                  <a:pt x="0" y="3490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2901" y="5704610"/>
            <a:ext cx="5112107" cy="3660208"/>
          </a:xfrm>
          <a:custGeom>
            <a:avLst/>
            <a:gdLst/>
            <a:ahLst/>
            <a:cxnLst/>
            <a:rect l="l" t="t" r="r" b="b"/>
            <a:pathLst>
              <a:path w="5112107" h="3660208">
                <a:moveTo>
                  <a:pt x="0" y="0"/>
                </a:moveTo>
                <a:lnTo>
                  <a:pt x="5112107" y="0"/>
                </a:lnTo>
                <a:lnTo>
                  <a:pt x="5112107" y="3660208"/>
                </a:lnTo>
                <a:lnTo>
                  <a:pt x="0" y="3660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656" t="-4141" r="-13035" b="-126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226554" y="5644015"/>
            <a:ext cx="5422110" cy="3603214"/>
          </a:xfrm>
          <a:custGeom>
            <a:avLst/>
            <a:gdLst/>
            <a:ahLst/>
            <a:cxnLst/>
            <a:rect l="l" t="t" r="r" b="b"/>
            <a:pathLst>
              <a:path w="5422110" h="3603214">
                <a:moveTo>
                  <a:pt x="0" y="0"/>
                </a:moveTo>
                <a:lnTo>
                  <a:pt x="5422110" y="0"/>
                </a:lnTo>
                <a:lnTo>
                  <a:pt x="5422110" y="3603214"/>
                </a:lnTo>
                <a:lnTo>
                  <a:pt x="0" y="3603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571966" y="603879"/>
            <a:ext cx="4683038" cy="3546258"/>
          </a:xfrm>
          <a:custGeom>
            <a:avLst/>
            <a:gdLst/>
            <a:ahLst/>
            <a:cxnLst/>
            <a:rect l="l" t="t" r="r" b="b"/>
            <a:pathLst>
              <a:path w="4683038" h="3546258">
                <a:moveTo>
                  <a:pt x="0" y="0"/>
                </a:moveTo>
                <a:lnTo>
                  <a:pt x="4683038" y="0"/>
                </a:lnTo>
                <a:lnTo>
                  <a:pt x="4683038" y="3546258"/>
                </a:lnTo>
                <a:lnTo>
                  <a:pt x="0" y="35462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71966" y="5822199"/>
            <a:ext cx="4683038" cy="3425030"/>
          </a:xfrm>
          <a:custGeom>
            <a:avLst/>
            <a:gdLst/>
            <a:ahLst/>
            <a:cxnLst/>
            <a:rect l="l" t="t" r="r" b="b"/>
            <a:pathLst>
              <a:path w="4683038" h="3425030">
                <a:moveTo>
                  <a:pt x="0" y="0"/>
                </a:moveTo>
                <a:lnTo>
                  <a:pt x="4683038" y="0"/>
                </a:lnTo>
                <a:lnTo>
                  <a:pt x="4683038" y="3425030"/>
                </a:lnTo>
                <a:lnTo>
                  <a:pt x="0" y="3425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48606" y="4219999"/>
            <a:ext cx="5254734" cy="83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El cine: Cinépolis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86118" y="4313051"/>
            <a:ext cx="5254734" cy="83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Empanadas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10242" y="4467649"/>
            <a:ext cx="5254734" cy="1106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</a:pPr>
            <a:r>
              <a:rPr lang="en-US" sz="4805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Patacones de plátano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1588" y="9357178"/>
            <a:ext cx="5254734" cy="83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Sancocho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86118" y="9357178"/>
            <a:ext cx="5254734" cy="83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Ceviche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10242" y="9357178"/>
            <a:ext cx="5254734" cy="83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</a:pPr>
            <a:r>
              <a:rPr lang="en-US" sz="4805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Tamales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826008" y="7924442"/>
            <a:ext cx="4923984" cy="4819349"/>
          </a:xfrm>
          <a:custGeom>
            <a:avLst/>
            <a:gdLst/>
            <a:ahLst/>
            <a:cxnLst/>
            <a:rect l="l" t="t" r="r" b="b"/>
            <a:pathLst>
              <a:path w="4923984" h="4819349">
                <a:moveTo>
                  <a:pt x="4923984" y="0"/>
                </a:moveTo>
                <a:lnTo>
                  <a:pt x="0" y="0"/>
                </a:lnTo>
                <a:lnTo>
                  <a:pt x="0" y="4819349"/>
                </a:lnTo>
                <a:lnTo>
                  <a:pt x="4923984" y="4819349"/>
                </a:lnTo>
                <a:lnTo>
                  <a:pt x="4923984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438891" y="-1766288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61137" y="491618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489098" y="25527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39140" y="2627814"/>
            <a:ext cx="3619615" cy="6363577"/>
          </a:xfrm>
          <a:custGeom>
            <a:avLst/>
            <a:gdLst/>
            <a:ahLst/>
            <a:cxnLst/>
            <a:rect l="l" t="t" r="r" b="b"/>
            <a:pathLst>
              <a:path w="3619615" h="6363577">
                <a:moveTo>
                  <a:pt x="0" y="0"/>
                </a:moveTo>
                <a:lnTo>
                  <a:pt x="3619616" y="0"/>
                </a:lnTo>
                <a:lnTo>
                  <a:pt x="3619616" y="6363576"/>
                </a:lnTo>
                <a:lnTo>
                  <a:pt x="0" y="63635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31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22228" y="2775210"/>
            <a:ext cx="8635008" cy="601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4"/>
              </a:lnSpc>
            </a:pPr>
            <a:r>
              <a:rPr lang="en-US" sz="4752" dirty="0" err="1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Adiós</a:t>
            </a: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 amigos, </a:t>
            </a:r>
            <a:r>
              <a:rPr lang="en-US" sz="4752" dirty="0" err="1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adiós</a:t>
            </a: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 amigos,</a:t>
            </a:r>
          </a:p>
          <a:p>
            <a:pPr algn="l">
              <a:lnSpc>
                <a:spcPts val="9694"/>
              </a:lnSpc>
            </a:pP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Hasta la vista, hasta la vista</a:t>
            </a:r>
          </a:p>
          <a:p>
            <a:pPr algn="l">
              <a:lnSpc>
                <a:spcPts val="9694"/>
              </a:lnSpc>
            </a:pP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Hasta luego, hasta luego,</a:t>
            </a:r>
          </a:p>
          <a:p>
            <a:pPr algn="l">
              <a:lnSpc>
                <a:spcPts val="9694"/>
              </a:lnSpc>
            </a:pP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Chau, </a:t>
            </a:r>
            <a:r>
              <a:rPr lang="en-US" sz="4752" dirty="0" err="1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chau</a:t>
            </a: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, </a:t>
            </a:r>
            <a:r>
              <a:rPr lang="en-US" sz="4752" dirty="0" err="1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chau</a:t>
            </a: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. </a:t>
            </a:r>
          </a:p>
          <a:p>
            <a:pPr algn="l">
              <a:lnSpc>
                <a:spcPts val="9694"/>
              </a:lnSpc>
            </a:pP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Chau, </a:t>
            </a:r>
            <a:r>
              <a:rPr lang="en-US" sz="4752" dirty="0" err="1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chau</a:t>
            </a:r>
            <a:r>
              <a:rPr lang="en-US" sz="4752" dirty="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, </a:t>
            </a:r>
            <a:r>
              <a:rPr lang="en-US" sz="4752" dirty="0" err="1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chau</a:t>
            </a:r>
            <a:endParaRPr lang="en-US" sz="4752" dirty="0">
              <a:solidFill>
                <a:srgbClr val="F5F5F5"/>
              </a:solidFill>
              <a:latin typeface="Gluten"/>
              <a:ea typeface="Gluten"/>
              <a:cs typeface="Gluten"/>
              <a:sym typeface="Gluten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6249956" y="1146910"/>
            <a:ext cx="1473973" cy="1515299"/>
          </a:xfrm>
          <a:custGeom>
            <a:avLst/>
            <a:gdLst/>
            <a:ahLst/>
            <a:cxnLst/>
            <a:rect l="l" t="t" r="r" b="b"/>
            <a:pathLst>
              <a:path w="1473973" h="1515299">
                <a:moveTo>
                  <a:pt x="1473972" y="0"/>
                </a:moveTo>
                <a:lnTo>
                  <a:pt x="0" y="0"/>
                </a:lnTo>
                <a:lnTo>
                  <a:pt x="0" y="1515299"/>
                </a:lnTo>
                <a:lnTo>
                  <a:pt x="1473972" y="1515299"/>
                </a:lnTo>
                <a:lnTo>
                  <a:pt x="14739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89098" y="1250193"/>
            <a:ext cx="11520990" cy="134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72"/>
              </a:lnSpc>
            </a:pPr>
            <a:r>
              <a:rPr lang="en-US" sz="8549" b="1" dirty="0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ADIÓS AMIGOS</a:t>
            </a:r>
          </a:p>
        </p:txBody>
      </p:sp>
      <p:grpSp>
        <p:nvGrpSpPr>
          <p:cNvPr id="10" name="Group 10"/>
          <p:cNvGrpSpPr/>
          <p:nvPr/>
        </p:nvGrpSpPr>
        <p:grpSpPr>
          <a:xfrm rot="-2186908">
            <a:off x="11440929" y="1827514"/>
            <a:ext cx="3138316" cy="1364180"/>
            <a:chOff x="0" y="0"/>
            <a:chExt cx="4184421" cy="181890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90500"/>
              <a:ext cx="4184421" cy="1405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52"/>
                </a:lnSpc>
              </a:pPr>
              <a:r>
                <a:rPr lang="en-US" sz="6651">
                  <a:solidFill>
                    <a:srgbClr val="7C1D21"/>
                  </a:solidFill>
                  <a:latin typeface="Modak"/>
                  <a:ea typeface="Modak"/>
                  <a:cs typeface="Modak"/>
                  <a:sym typeface="Modak"/>
                </a:rPr>
                <a:t>¡ADIÓS!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059954" y="836569"/>
              <a:ext cx="5000" cy="982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0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826008" y="7924442"/>
            <a:ext cx="4923984" cy="4819349"/>
          </a:xfrm>
          <a:custGeom>
            <a:avLst/>
            <a:gdLst/>
            <a:ahLst/>
            <a:cxnLst/>
            <a:rect l="l" t="t" r="r" b="b"/>
            <a:pathLst>
              <a:path w="4923984" h="4819349">
                <a:moveTo>
                  <a:pt x="4923984" y="0"/>
                </a:moveTo>
                <a:lnTo>
                  <a:pt x="0" y="0"/>
                </a:lnTo>
                <a:lnTo>
                  <a:pt x="0" y="4819349"/>
                </a:lnTo>
                <a:lnTo>
                  <a:pt x="4923984" y="4819349"/>
                </a:lnTo>
                <a:lnTo>
                  <a:pt x="4923984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438891" y="-1766288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61137" y="491618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489098" y="2095373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29038" y="-1344497"/>
            <a:ext cx="6923632" cy="6860690"/>
          </a:xfrm>
          <a:custGeom>
            <a:avLst/>
            <a:gdLst/>
            <a:ahLst/>
            <a:cxnLst/>
            <a:rect l="l" t="t" r="r" b="b"/>
            <a:pathLst>
              <a:path w="6923632" h="6860690">
                <a:moveTo>
                  <a:pt x="0" y="0"/>
                </a:moveTo>
                <a:lnTo>
                  <a:pt x="6923632" y="0"/>
                </a:lnTo>
                <a:lnTo>
                  <a:pt x="6923632" y="6860690"/>
                </a:lnTo>
                <a:lnTo>
                  <a:pt x="0" y="6860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43826" y="6594170"/>
            <a:ext cx="4434621" cy="3692830"/>
          </a:xfrm>
          <a:custGeom>
            <a:avLst/>
            <a:gdLst/>
            <a:ahLst/>
            <a:cxnLst/>
            <a:rect l="l" t="t" r="r" b="b"/>
            <a:pathLst>
              <a:path w="4434621" h="3692830">
                <a:moveTo>
                  <a:pt x="0" y="0"/>
                </a:moveTo>
                <a:lnTo>
                  <a:pt x="4434621" y="0"/>
                </a:lnTo>
                <a:lnTo>
                  <a:pt x="4434621" y="3692830"/>
                </a:lnTo>
                <a:lnTo>
                  <a:pt x="0" y="3692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89098" y="693669"/>
            <a:ext cx="11520990" cy="134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72"/>
              </a:lnSpc>
            </a:pPr>
            <a:r>
              <a:rPr lang="en-US" sz="854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¡HOLA MIS AMIGOS!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141227"/>
            <a:ext cx="9941362" cy="768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Hola, mis amigos. Hola, mis amigos. </a:t>
            </a:r>
          </a:p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Hola mis amigos, hello to my friends! </a:t>
            </a:r>
          </a:p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¿Y cómo están mis amigos? </a:t>
            </a:r>
          </a:p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Bien o mal o más o menos. </a:t>
            </a:r>
          </a:p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Bien o mal o más o menos. </a:t>
            </a:r>
          </a:p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Bien o mal o más o menos. </a:t>
            </a:r>
          </a:p>
          <a:p>
            <a:pPr algn="l">
              <a:lnSpc>
                <a:spcPts val="8824"/>
              </a:lnSpc>
            </a:pPr>
            <a:r>
              <a:rPr lang="en-US" sz="4222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¿Cómo estás, how are you?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7789" y="624853"/>
            <a:ext cx="10390258" cy="679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425"/>
              </a:lnSpc>
            </a:pPr>
            <a:r>
              <a:rPr lang="en-US" sz="14932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¡GRACIAS!</a:t>
            </a:r>
          </a:p>
          <a:p>
            <a:pPr algn="l">
              <a:lnSpc>
                <a:spcPts val="3887"/>
              </a:lnSpc>
            </a:pPr>
            <a:endParaRPr lang="en-US" sz="14932" b="1">
              <a:solidFill>
                <a:srgbClr val="F5F5F5"/>
              </a:solidFill>
              <a:latin typeface="Dynapuff Bold"/>
              <a:ea typeface="Dynapuff Bold"/>
              <a:cs typeface="Dynapuff Bold"/>
              <a:sym typeface="Dynapuff Bold"/>
            </a:endParaRPr>
          </a:p>
          <a:p>
            <a:pPr algn="l">
              <a:lnSpc>
                <a:spcPts val="16425"/>
              </a:lnSpc>
            </a:pPr>
            <a:r>
              <a:rPr lang="en-US" sz="14932">
                <a:solidFill>
                  <a:srgbClr val="F5F5F5"/>
                </a:solidFill>
                <a:latin typeface="Dynapuff"/>
                <a:ea typeface="Dynapuff"/>
                <a:cs typeface="Dynapuff"/>
                <a:sym typeface="Dynapuff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>
            <a:off x="8034145" y="841960"/>
            <a:ext cx="9891388" cy="10016596"/>
          </a:xfrm>
          <a:custGeom>
            <a:avLst/>
            <a:gdLst/>
            <a:ahLst/>
            <a:cxnLst/>
            <a:rect l="l" t="t" r="r" b="b"/>
            <a:pathLst>
              <a:path w="9891388" h="10016596">
                <a:moveTo>
                  <a:pt x="0" y="0"/>
                </a:moveTo>
                <a:lnTo>
                  <a:pt x="9891389" y="0"/>
                </a:lnTo>
                <a:lnTo>
                  <a:pt x="9891389" y="10016595"/>
                </a:lnTo>
                <a:lnTo>
                  <a:pt x="0" y="10016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48305" y="2763532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927829">
            <a:off x="-1999224" y="4434665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7758227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826008" y="7924442"/>
            <a:ext cx="4923984" cy="4819349"/>
          </a:xfrm>
          <a:custGeom>
            <a:avLst/>
            <a:gdLst/>
            <a:ahLst/>
            <a:cxnLst/>
            <a:rect l="l" t="t" r="r" b="b"/>
            <a:pathLst>
              <a:path w="4923984" h="4819349">
                <a:moveTo>
                  <a:pt x="4923984" y="0"/>
                </a:moveTo>
                <a:lnTo>
                  <a:pt x="0" y="0"/>
                </a:lnTo>
                <a:lnTo>
                  <a:pt x="0" y="4819349"/>
                </a:lnTo>
                <a:lnTo>
                  <a:pt x="4923984" y="4819349"/>
                </a:lnTo>
                <a:lnTo>
                  <a:pt x="4923984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438891" y="-1766288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61137" y="491618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28700" y="4897137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86291" y="5544935"/>
            <a:ext cx="5319705" cy="5013822"/>
          </a:xfrm>
          <a:custGeom>
            <a:avLst/>
            <a:gdLst/>
            <a:ahLst/>
            <a:cxnLst/>
            <a:rect l="l" t="t" r="r" b="b"/>
            <a:pathLst>
              <a:path w="5319705" h="5013822">
                <a:moveTo>
                  <a:pt x="0" y="0"/>
                </a:moveTo>
                <a:lnTo>
                  <a:pt x="5319705" y="0"/>
                </a:lnTo>
                <a:lnTo>
                  <a:pt x="5319705" y="5013822"/>
                </a:lnTo>
                <a:lnTo>
                  <a:pt x="0" y="5013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268106"/>
            <a:ext cx="11520990" cy="134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72"/>
              </a:lnSpc>
            </a:pPr>
            <a:r>
              <a:rPr lang="en-US" sz="854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Cómo te llamas?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5988" y="2556310"/>
            <a:ext cx="11198604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What is your name?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20845" y="7353315"/>
            <a:ext cx="8115300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200"/>
              </a:lnSpc>
            </a:pPr>
            <a:r>
              <a:rPr lang="en-US" sz="8000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My name is...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49770" y="6073505"/>
            <a:ext cx="11520990" cy="134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72"/>
              </a:lnSpc>
            </a:pPr>
            <a:r>
              <a:rPr lang="en-US" sz="854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Me llamo...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397855">
            <a:off x="13769907" y="892401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652719">
            <a:off x="-1942629" y="61574"/>
            <a:ext cx="4516075" cy="5246370"/>
            <a:chOff x="0" y="0"/>
            <a:chExt cx="546608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18750" r="-1875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4512939" y="4967604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9258300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2465846" y="1685208"/>
          <a:ext cx="13356308" cy="8003507"/>
        </p:xfrm>
        <a:graphic>
          <a:graphicData uri="http://schemas.openxmlformats.org/drawingml/2006/table">
            <a:tbl>
              <a:tblPr/>
              <a:tblGrid>
                <a:gridCol w="3339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9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9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9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8274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Vamos a explorar.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  Let’s explore.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una tienda  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  store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86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la ciudad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city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el banco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bank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848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el cine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movie theater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una casa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house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928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la biblioteca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library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la escuela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school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0793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¿Dónde está__?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Where is__?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la calle   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  </a:t>
                      </a:r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street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832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5F5F5"/>
                          </a:solidFill>
                          <a:latin typeface="Gluten Bold"/>
                          <a:ea typeface="Gluten Bold"/>
                          <a:cs typeface="Gluten Bold"/>
                          <a:sym typeface="Gluten Bold"/>
                        </a:rPr>
                        <a:t>la acera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5F5F5"/>
                          </a:solidFill>
                          <a:latin typeface="Gluten"/>
                          <a:ea typeface="Gluten"/>
                          <a:cs typeface="Gluten"/>
                          <a:sym typeface="Gluten"/>
                        </a:rPr>
                        <a:t>sidewalk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Group 12"/>
          <p:cNvGrpSpPr>
            <a:grpSpLocks noChangeAspect="1"/>
          </p:cNvGrpSpPr>
          <p:nvPr/>
        </p:nvGrpSpPr>
        <p:grpSpPr>
          <a:xfrm rot="-162589">
            <a:off x="15099653" y="6869089"/>
            <a:ext cx="3742273" cy="4347436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2273" b="-227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3707" y="296261"/>
            <a:ext cx="12600585" cy="113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7200" b="1">
                <a:solidFill>
                  <a:srgbClr val="FFFFFF"/>
                </a:solidFill>
                <a:latin typeface="Dynapuff Bold"/>
                <a:ea typeface="Dynapuff Bold"/>
                <a:cs typeface="Dynapuff Bold"/>
                <a:sym typeface="Dynapuff Bold"/>
              </a:rPr>
              <a:t>WEEK 1 VOCABULARIO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189764" y="7916807"/>
            <a:ext cx="4923984" cy="4819349"/>
          </a:xfrm>
          <a:custGeom>
            <a:avLst/>
            <a:gdLst/>
            <a:ahLst/>
            <a:cxnLst/>
            <a:rect l="l" t="t" r="r" b="b"/>
            <a:pathLst>
              <a:path w="4923984" h="4819349">
                <a:moveTo>
                  <a:pt x="4923984" y="0"/>
                </a:moveTo>
                <a:lnTo>
                  <a:pt x="0" y="0"/>
                </a:lnTo>
                <a:lnTo>
                  <a:pt x="0" y="4819349"/>
                </a:lnTo>
                <a:lnTo>
                  <a:pt x="4923984" y="4819349"/>
                </a:lnTo>
                <a:lnTo>
                  <a:pt x="4923984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02849" y="4132966"/>
            <a:ext cx="6047484" cy="5794589"/>
          </a:xfrm>
          <a:custGeom>
            <a:avLst/>
            <a:gdLst/>
            <a:ahLst/>
            <a:cxnLst/>
            <a:rect l="l" t="t" r="r" b="b"/>
            <a:pathLst>
              <a:path w="6047484" h="5794589">
                <a:moveTo>
                  <a:pt x="0" y="0"/>
                </a:moveTo>
                <a:lnTo>
                  <a:pt x="6047484" y="0"/>
                </a:lnTo>
                <a:lnTo>
                  <a:pt x="6047484" y="5794590"/>
                </a:lnTo>
                <a:lnTo>
                  <a:pt x="0" y="579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6585" flipH="1">
            <a:off x="2995126" y="4233826"/>
            <a:ext cx="6047484" cy="5794589"/>
          </a:xfrm>
          <a:custGeom>
            <a:avLst/>
            <a:gdLst/>
            <a:ahLst/>
            <a:cxnLst/>
            <a:rect l="l" t="t" r="r" b="b"/>
            <a:pathLst>
              <a:path w="6047484" h="5794589">
                <a:moveTo>
                  <a:pt x="6047484" y="0"/>
                </a:moveTo>
                <a:lnTo>
                  <a:pt x="0" y="0"/>
                </a:lnTo>
                <a:lnTo>
                  <a:pt x="0" y="5794590"/>
                </a:lnTo>
                <a:lnTo>
                  <a:pt x="6047484" y="5794590"/>
                </a:lnTo>
                <a:lnTo>
                  <a:pt x="60474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78281" y="5733956"/>
            <a:ext cx="6500453" cy="7461065"/>
          </a:xfrm>
          <a:custGeom>
            <a:avLst/>
            <a:gdLst/>
            <a:ahLst/>
            <a:cxnLst/>
            <a:rect l="l" t="t" r="r" b="b"/>
            <a:pathLst>
              <a:path w="6500453" h="7461065">
                <a:moveTo>
                  <a:pt x="0" y="0"/>
                </a:moveTo>
                <a:lnTo>
                  <a:pt x="6500453" y="0"/>
                </a:lnTo>
                <a:lnTo>
                  <a:pt x="6500453" y="7461065"/>
                </a:lnTo>
                <a:lnTo>
                  <a:pt x="0" y="7461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43577" y="1751895"/>
            <a:ext cx="9944591" cy="100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8200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Vamos a explorar</a:t>
            </a:r>
          </a:p>
        </p:txBody>
      </p:sp>
      <p:sp>
        <p:nvSpPr>
          <p:cNvPr id="7" name="Freeform 7"/>
          <p:cNvSpPr/>
          <p:nvPr/>
        </p:nvSpPr>
        <p:spPr>
          <a:xfrm rot="3847581" flipH="1">
            <a:off x="13220308" y="3841604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6978785" y="0"/>
                </a:moveTo>
                <a:lnTo>
                  <a:pt x="0" y="0"/>
                </a:lnTo>
                <a:lnTo>
                  <a:pt x="0" y="8150406"/>
                </a:lnTo>
                <a:lnTo>
                  <a:pt x="6978785" y="8150406"/>
                </a:lnTo>
                <a:lnTo>
                  <a:pt x="69787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65766" flipH="1">
            <a:off x="-1562603" y="415177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6978785" y="0"/>
                </a:moveTo>
                <a:lnTo>
                  <a:pt x="0" y="0"/>
                </a:lnTo>
                <a:lnTo>
                  <a:pt x="0" y="8150407"/>
                </a:lnTo>
                <a:lnTo>
                  <a:pt x="6978785" y="8150407"/>
                </a:lnTo>
                <a:lnTo>
                  <a:pt x="69787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6831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928508" y="2755017"/>
            <a:ext cx="7869324" cy="1450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899"/>
              </a:lnSpc>
            </a:pPr>
            <a:r>
              <a:rPr lang="en-US" sz="84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Let’s explore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189764" y="7916807"/>
            <a:ext cx="4923984" cy="4819349"/>
          </a:xfrm>
          <a:custGeom>
            <a:avLst/>
            <a:gdLst/>
            <a:ahLst/>
            <a:cxnLst/>
            <a:rect l="l" t="t" r="r" b="b"/>
            <a:pathLst>
              <a:path w="4923984" h="4819349">
                <a:moveTo>
                  <a:pt x="4923984" y="0"/>
                </a:moveTo>
                <a:lnTo>
                  <a:pt x="0" y="0"/>
                </a:lnTo>
                <a:lnTo>
                  <a:pt x="0" y="4819349"/>
                </a:lnTo>
                <a:lnTo>
                  <a:pt x="4923984" y="4819349"/>
                </a:lnTo>
                <a:lnTo>
                  <a:pt x="4923984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847581" flipH="1">
            <a:off x="13220308" y="3841604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6978785" y="0"/>
                </a:moveTo>
                <a:lnTo>
                  <a:pt x="0" y="0"/>
                </a:lnTo>
                <a:lnTo>
                  <a:pt x="0" y="8150406"/>
                </a:lnTo>
                <a:lnTo>
                  <a:pt x="6978785" y="8150406"/>
                </a:lnTo>
                <a:lnTo>
                  <a:pt x="69787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65766" flipH="1">
            <a:off x="-1562603" y="4151777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6978785" y="0"/>
                </a:moveTo>
                <a:lnTo>
                  <a:pt x="0" y="0"/>
                </a:lnTo>
                <a:lnTo>
                  <a:pt x="0" y="8150407"/>
                </a:lnTo>
                <a:lnTo>
                  <a:pt x="6978785" y="8150407"/>
                </a:lnTo>
                <a:lnTo>
                  <a:pt x="69787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16831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272913" y="6004941"/>
            <a:ext cx="4543012" cy="4321540"/>
          </a:xfrm>
          <a:custGeom>
            <a:avLst/>
            <a:gdLst/>
            <a:ahLst/>
            <a:cxnLst/>
            <a:rect l="l" t="t" r="r" b="b"/>
            <a:pathLst>
              <a:path w="4543012" h="4321540">
                <a:moveTo>
                  <a:pt x="0" y="0"/>
                </a:moveTo>
                <a:lnTo>
                  <a:pt x="4543012" y="0"/>
                </a:lnTo>
                <a:lnTo>
                  <a:pt x="4543012" y="4321541"/>
                </a:lnTo>
                <a:lnTo>
                  <a:pt x="0" y="4321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095505" y="3902731"/>
            <a:ext cx="4096989" cy="2857650"/>
          </a:xfrm>
          <a:custGeom>
            <a:avLst/>
            <a:gdLst/>
            <a:ahLst/>
            <a:cxnLst/>
            <a:rect l="l" t="t" r="r" b="b"/>
            <a:pathLst>
              <a:path w="4096989" h="2857650">
                <a:moveTo>
                  <a:pt x="0" y="0"/>
                </a:moveTo>
                <a:lnTo>
                  <a:pt x="4096990" y="0"/>
                </a:lnTo>
                <a:lnTo>
                  <a:pt x="4096990" y="2857650"/>
                </a:lnTo>
                <a:lnTo>
                  <a:pt x="0" y="2857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189182" y="4178758"/>
            <a:ext cx="1909636" cy="1616029"/>
          </a:xfrm>
          <a:custGeom>
            <a:avLst/>
            <a:gdLst/>
            <a:ahLst/>
            <a:cxnLst/>
            <a:rect l="l" t="t" r="r" b="b"/>
            <a:pathLst>
              <a:path w="1909636" h="1616029">
                <a:moveTo>
                  <a:pt x="0" y="0"/>
                </a:moveTo>
                <a:lnTo>
                  <a:pt x="1909636" y="0"/>
                </a:lnTo>
                <a:lnTo>
                  <a:pt x="1909636" y="1616029"/>
                </a:lnTo>
                <a:lnTo>
                  <a:pt x="0" y="1616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832824" y="6566471"/>
            <a:ext cx="3146143" cy="3198482"/>
          </a:xfrm>
          <a:custGeom>
            <a:avLst/>
            <a:gdLst/>
            <a:ahLst/>
            <a:cxnLst/>
            <a:rect l="l" t="t" r="r" b="b"/>
            <a:pathLst>
              <a:path w="3146143" h="3198482">
                <a:moveTo>
                  <a:pt x="0" y="0"/>
                </a:moveTo>
                <a:lnTo>
                  <a:pt x="3146143" y="0"/>
                </a:lnTo>
                <a:lnTo>
                  <a:pt x="3146143" y="3198482"/>
                </a:lnTo>
                <a:lnTo>
                  <a:pt x="0" y="31984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585944">
            <a:off x="12271832" y="5599826"/>
            <a:ext cx="2310413" cy="1306434"/>
          </a:xfrm>
          <a:custGeom>
            <a:avLst/>
            <a:gdLst/>
            <a:ahLst/>
            <a:cxnLst/>
            <a:rect l="l" t="t" r="r" b="b"/>
            <a:pathLst>
              <a:path w="2310413" h="1306434">
                <a:moveTo>
                  <a:pt x="0" y="0"/>
                </a:moveTo>
                <a:lnTo>
                  <a:pt x="2310414" y="0"/>
                </a:lnTo>
                <a:lnTo>
                  <a:pt x="2310414" y="1306434"/>
                </a:lnTo>
                <a:lnTo>
                  <a:pt x="0" y="13064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43577" y="1751895"/>
            <a:ext cx="9944591" cy="100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</a:pPr>
            <a:r>
              <a:rPr lang="en-US" sz="8200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¿Dónde está _?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44305" y="2597731"/>
            <a:ext cx="7869324" cy="1450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899"/>
              </a:lnSpc>
            </a:pPr>
            <a:r>
              <a:rPr lang="en-US" sz="84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Where is _?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1421" y="1628442"/>
            <a:ext cx="6640293" cy="1219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91"/>
              </a:lnSpc>
            </a:pPr>
            <a:r>
              <a:rPr lang="en-US" sz="9100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La ciudad</a:t>
            </a:r>
          </a:p>
        </p:txBody>
      </p:sp>
      <p:sp>
        <p:nvSpPr>
          <p:cNvPr id="3" name="Freeform 3"/>
          <p:cNvSpPr/>
          <p:nvPr/>
        </p:nvSpPr>
        <p:spPr>
          <a:xfrm rot="-4087568">
            <a:off x="12846971" y="567390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7"/>
                </a:lnTo>
                <a:lnTo>
                  <a:pt x="0" y="815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3377">
            <a:off x="-4534030" y="-994486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36363" y="747204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1421" y="9258300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6" y="0"/>
                </a:lnTo>
                <a:lnTo>
                  <a:pt x="922936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92824" y="2089330"/>
            <a:ext cx="12102353" cy="8229600"/>
          </a:xfrm>
          <a:custGeom>
            <a:avLst/>
            <a:gdLst/>
            <a:ahLst/>
            <a:cxnLst/>
            <a:rect l="l" t="t" r="r" b="b"/>
            <a:pathLst>
              <a:path w="12102353" h="8229600">
                <a:moveTo>
                  <a:pt x="0" y="0"/>
                </a:moveTo>
                <a:lnTo>
                  <a:pt x="12102352" y="0"/>
                </a:lnTo>
                <a:lnTo>
                  <a:pt x="12102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76190" y="2909267"/>
            <a:ext cx="289431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city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1171" y="1610747"/>
            <a:ext cx="473356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99"/>
              </a:lnSpc>
            </a:pPr>
            <a:r>
              <a:rPr lang="en-US" sz="9999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El cine</a:t>
            </a:r>
          </a:p>
        </p:txBody>
      </p:sp>
      <p:sp>
        <p:nvSpPr>
          <p:cNvPr id="3" name="Freeform 3"/>
          <p:cNvSpPr/>
          <p:nvPr/>
        </p:nvSpPr>
        <p:spPr>
          <a:xfrm rot="2036791">
            <a:off x="-1411567" y="-3391801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6" y="0"/>
                </a:lnTo>
                <a:lnTo>
                  <a:pt x="6978786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36363" y="683402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7" y="0"/>
                </a:lnTo>
                <a:lnTo>
                  <a:pt x="922937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60041" y="3614868"/>
            <a:ext cx="9546679" cy="7052609"/>
          </a:xfrm>
          <a:custGeom>
            <a:avLst/>
            <a:gdLst/>
            <a:ahLst/>
            <a:cxnLst/>
            <a:rect l="l" t="t" r="r" b="b"/>
            <a:pathLst>
              <a:path w="9546679" h="7052609">
                <a:moveTo>
                  <a:pt x="0" y="0"/>
                </a:moveTo>
                <a:lnTo>
                  <a:pt x="9546679" y="0"/>
                </a:lnTo>
                <a:lnTo>
                  <a:pt x="9546679" y="7052610"/>
                </a:lnTo>
                <a:lnTo>
                  <a:pt x="0" y="70526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36791">
            <a:off x="10822569" y="4196969"/>
            <a:ext cx="8440646" cy="9857689"/>
          </a:xfrm>
          <a:custGeom>
            <a:avLst/>
            <a:gdLst/>
            <a:ahLst/>
            <a:cxnLst/>
            <a:rect l="l" t="t" r="r" b="b"/>
            <a:pathLst>
              <a:path w="8440646" h="9857689">
                <a:moveTo>
                  <a:pt x="0" y="0"/>
                </a:moveTo>
                <a:lnTo>
                  <a:pt x="8440646" y="0"/>
                </a:lnTo>
                <a:lnTo>
                  <a:pt x="8440646" y="9857689"/>
                </a:lnTo>
                <a:lnTo>
                  <a:pt x="0" y="9857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88717" y="3905412"/>
            <a:ext cx="6536837" cy="6381588"/>
          </a:xfrm>
          <a:custGeom>
            <a:avLst/>
            <a:gdLst/>
            <a:ahLst/>
            <a:cxnLst/>
            <a:rect l="l" t="t" r="r" b="b"/>
            <a:pathLst>
              <a:path w="6536837" h="6381588">
                <a:moveTo>
                  <a:pt x="0" y="0"/>
                </a:moveTo>
                <a:lnTo>
                  <a:pt x="6536838" y="0"/>
                </a:lnTo>
                <a:lnTo>
                  <a:pt x="6536838" y="6381588"/>
                </a:lnTo>
                <a:lnTo>
                  <a:pt x="0" y="6381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054844" y="2253684"/>
            <a:ext cx="8353339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movie theater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A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779588" y="1836197"/>
            <a:ext cx="13694348" cy="112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0"/>
              </a:lnSpc>
            </a:pPr>
            <a:r>
              <a:rPr lang="en-US" sz="8500" b="1">
                <a:solidFill>
                  <a:srgbClr val="F5F5F5"/>
                </a:solidFill>
                <a:latin typeface="Dynapuff Bold"/>
                <a:ea typeface="Dynapuff Bold"/>
                <a:cs typeface="Dynapuff Bold"/>
                <a:sym typeface="Dynapuff Bold"/>
              </a:rPr>
              <a:t>La biblioteca</a:t>
            </a:r>
          </a:p>
        </p:txBody>
      </p:sp>
      <p:sp>
        <p:nvSpPr>
          <p:cNvPr id="3" name="Freeform 3"/>
          <p:cNvSpPr/>
          <p:nvPr/>
        </p:nvSpPr>
        <p:spPr>
          <a:xfrm rot="-810242">
            <a:off x="11466355" y="999799"/>
            <a:ext cx="8658629" cy="10112268"/>
          </a:xfrm>
          <a:custGeom>
            <a:avLst/>
            <a:gdLst/>
            <a:ahLst/>
            <a:cxnLst/>
            <a:rect l="l" t="t" r="r" b="b"/>
            <a:pathLst>
              <a:path w="8658629" h="10112268">
                <a:moveTo>
                  <a:pt x="0" y="0"/>
                </a:moveTo>
                <a:lnTo>
                  <a:pt x="8658629" y="0"/>
                </a:lnTo>
                <a:lnTo>
                  <a:pt x="8658629" y="10112268"/>
                </a:lnTo>
                <a:lnTo>
                  <a:pt x="0" y="10112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11437">
            <a:off x="-2989414" y="-1896682"/>
            <a:ext cx="6978785" cy="8150406"/>
          </a:xfrm>
          <a:custGeom>
            <a:avLst/>
            <a:gdLst/>
            <a:ahLst/>
            <a:cxnLst/>
            <a:rect l="l" t="t" r="r" b="b"/>
            <a:pathLst>
              <a:path w="6978785" h="8150406">
                <a:moveTo>
                  <a:pt x="0" y="0"/>
                </a:moveTo>
                <a:lnTo>
                  <a:pt x="6978785" y="0"/>
                </a:lnTo>
                <a:lnTo>
                  <a:pt x="6978785" y="8150406"/>
                </a:lnTo>
                <a:lnTo>
                  <a:pt x="0" y="8150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82532" y="887952"/>
            <a:ext cx="922937" cy="281496"/>
          </a:xfrm>
          <a:custGeom>
            <a:avLst/>
            <a:gdLst/>
            <a:ahLst/>
            <a:cxnLst/>
            <a:rect l="l" t="t" r="r" b="b"/>
            <a:pathLst>
              <a:path w="922937" h="281496">
                <a:moveTo>
                  <a:pt x="0" y="0"/>
                </a:moveTo>
                <a:lnTo>
                  <a:pt x="922936" y="0"/>
                </a:lnTo>
                <a:lnTo>
                  <a:pt x="922936" y="281496"/>
                </a:lnTo>
                <a:lnTo>
                  <a:pt x="0" y="281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67387" y="5143500"/>
            <a:ext cx="9270901" cy="4670216"/>
          </a:xfrm>
          <a:custGeom>
            <a:avLst/>
            <a:gdLst/>
            <a:ahLst/>
            <a:cxnLst/>
            <a:rect l="l" t="t" r="r" b="b"/>
            <a:pathLst>
              <a:path w="9270901" h="4670216">
                <a:moveTo>
                  <a:pt x="0" y="0"/>
                </a:moveTo>
                <a:lnTo>
                  <a:pt x="9270901" y="0"/>
                </a:lnTo>
                <a:lnTo>
                  <a:pt x="9270901" y="4670216"/>
                </a:lnTo>
                <a:lnTo>
                  <a:pt x="0" y="4670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4553" y="3454821"/>
            <a:ext cx="7826333" cy="6358895"/>
          </a:xfrm>
          <a:custGeom>
            <a:avLst/>
            <a:gdLst/>
            <a:ahLst/>
            <a:cxnLst/>
            <a:rect l="l" t="t" r="r" b="b"/>
            <a:pathLst>
              <a:path w="7826333" h="6358895">
                <a:moveTo>
                  <a:pt x="0" y="0"/>
                </a:moveTo>
                <a:lnTo>
                  <a:pt x="7826333" y="0"/>
                </a:lnTo>
                <a:lnTo>
                  <a:pt x="7826333" y="6358895"/>
                </a:lnTo>
                <a:lnTo>
                  <a:pt x="0" y="63588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324232" y="3283371"/>
            <a:ext cx="4813242" cy="1493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179"/>
              </a:lnSpc>
            </a:pPr>
            <a:r>
              <a:rPr lang="en-US" sz="8699">
                <a:solidFill>
                  <a:srgbClr val="F5F5F5"/>
                </a:solidFill>
                <a:latin typeface="Gluten"/>
                <a:ea typeface="Gluten"/>
                <a:cs typeface="Gluten"/>
                <a:sym typeface="Gluten"/>
              </a:rPr>
              <a:t>library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300</Words>
  <Application>Microsoft Office PowerPoint</Application>
  <PresentationFormat>Custom</PresentationFormat>
  <Paragraphs>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Arial</vt:lpstr>
      <vt:lpstr>Dynapuff Bold</vt:lpstr>
      <vt:lpstr>Modak</vt:lpstr>
      <vt:lpstr>Gluten Bold</vt:lpstr>
      <vt:lpstr>Dynapuff</vt:lpstr>
      <vt:lpstr>Gluten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Explorar Day 1</dc:title>
  <cp:lastModifiedBy>Futura Texas</cp:lastModifiedBy>
  <cp:revision>2</cp:revision>
  <dcterms:created xsi:type="dcterms:W3CDTF">2006-08-16T00:00:00Z</dcterms:created>
  <dcterms:modified xsi:type="dcterms:W3CDTF">2026-01-09T21:53:29Z</dcterms:modified>
  <dc:identifier>DAG4-X7X3gE</dc:identifier>
</cp:coreProperties>
</file>