
<file path=[Content_Types].xml><?xml version="1.0" encoding="utf-8"?>
<Types xmlns="http://schemas.openxmlformats.org/package/2006/content-types">
  <Default Extension="xml" ContentType="application/vnd.openxmlformats-package.core-properties+xml"/>
  <Default Extension="jpeg" ContentType="image/jpeg"/>
  <Default Extension="svg" ContentType="image/svg+xml"/>
  <Default Extension="png" ContentType="image/png"/>
  <Default Extension="fntdata" ContentType="application/x-fontdata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11.xml" ContentType="application/vnd.openxmlformats-officedocument.presentationml.slide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4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slides/slide9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13.xml" ContentType="application/vnd.openxmlformats-officedocument.presentationml.slide+xml"/>
  <Override PartName="/docProps/app.xml" ContentType="application/vnd.openxmlformats-officedocument.extended-properties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/docProps/core.xml" Id="rId3" /><Relationship Type="http://schemas.openxmlformats.org/package/2006/relationships/metadata/thumbnail" Target="/docProps/thumbnail.jpeg" Id="rId2" /><Relationship Type="http://schemas.openxmlformats.org/officeDocument/2006/relationships/officeDocument" Target="/ppt/presentation.xml" Id="rId1" /><Relationship Type="http://schemas.openxmlformats.org/officeDocument/2006/relationships/extended-properties" Target="/docProps/app.xml" Id="rId4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Aharoni" panose="02010803020104030203" pitchFamily="2" charset="-79"/>
      <p:bold r:id="rId18"/>
    </p:embeddedFont>
    <p:embeddedFont>
      <p:font typeface="Le Petit Cochon" panose="020B0604020202020204" charset="0"/>
      <p:regular r:id="rId19"/>
    </p:embeddedFont>
    <p:embeddedFont>
      <p:font typeface="Poppins" panose="00000500000000000000" pitchFamily="2" charset="0"/>
      <p:regular r:id="rId20"/>
    </p:embeddedFont>
    <p:embeddedFont>
      <p:font typeface="Poppins Bold" panose="00000800000000000000" charset="0"/>
      <p:regular r:id="rId21"/>
    </p:embeddedFont>
    <p:embeddedFont>
      <p:font typeface="Poppins Bold Italics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20" autoAdjust="0"/>
    <p:restoredTop sz="94622" autoAdjust="0"/>
  </p:normalViewPr>
  <p:slideViewPr>
    <p:cSldViewPr>
      <p:cViewPr varScale="1">
        <p:scale>
          <a:sx n="77" d="100"/>
          <a:sy n="77" d="100"/>
        </p:scale>
        <p:origin x="304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/ppt/slides/slide7.xml" Id="rId8" /><Relationship Type="http://schemas.openxmlformats.org/officeDocument/2006/relationships/slide" Target="/ppt/slides/slide12.xml" Id="rId13" /><Relationship Type="http://schemas.openxmlformats.org/officeDocument/2006/relationships/font" Target="/ppt/fonts/font1.fntdata" Id="rId18" /><Relationship Type="http://schemas.openxmlformats.org/officeDocument/2006/relationships/tableStyles" Target="/ppt/tableStyles.xml" Id="rId26" /><Relationship Type="http://schemas.openxmlformats.org/officeDocument/2006/relationships/slide" Target="/ppt/slides/slide2.xml" Id="rId3" /><Relationship Type="http://schemas.openxmlformats.org/officeDocument/2006/relationships/font" Target="/ppt/fonts/font4.fntdata" Id="rId21" /><Relationship Type="http://schemas.openxmlformats.org/officeDocument/2006/relationships/slide" Target="/ppt/slides/slide6.xml" Id="rId7" /><Relationship Type="http://schemas.openxmlformats.org/officeDocument/2006/relationships/slide" Target="/ppt/slides/slide11.xml" Id="rId12" /><Relationship Type="http://schemas.openxmlformats.org/officeDocument/2006/relationships/slide" Target="/ppt/slides/slide16.xml" Id="rId17" /><Relationship Type="http://schemas.openxmlformats.org/officeDocument/2006/relationships/theme" Target="/ppt/theme/theme1.xml" Id="rId25" /><Relationship Type="http://schemas.openxmlformats.org/officeDocument/2006/relationships/slide" Target="/ppt/slides/slide1.xml" Id="rId2" /><Relationship Type="http://schemas.openxmlformats.org/officeDocument/2006/relationships/slide" Target="/ppt/slides/slide15.xml" Id="rId16" /><Relationship Type="http://schemas.openxmlformats.org/officeDocument/2006/relationships/font" Target="/ppt/fonts/font3.fntdata" Id="rId20" /><Relationship Type="http://schemas.openxmlformats.org/officeDocument/2006/relationships/slideMaster" Target="/ppt/slideMasters/slideMaster1.xml" Id="rId1" /><Relationship Type="http://schemas.openxmlformats.org/officeDocument/2006/relationships/slide" Target="/ppt/slides/slide5.xml" Id="rId6" /><Relationship Type="http://schemas.openxmlformats.org/officeDocument/2006/relationships/slide" Target="/ppt/slides/slide10.xml" Id="rId11" /><Relationship Type="http://schemas.openxmlformats.org/officeDocument/2006/relationships/viewProps" Target="/ppt/viewProps.xml" Id="rId24" /><Relationship Type="http://schemas.openxmlformats.org/officeDocument/2006/relationships/slide" Target="/ppt/slides/slide4.xml" Id="rId5" /><Relationship Type="http://schemas.openxmlformats.org/officeDocument/2006/relationships/slide" Target="/ppt/slides/slide14.xml" Id="rId15" /><Relationship Type="http://schemas.openxmlformats.org/officeDocument/2006/relationships/presProps" Target="/ppt/presProps.xml" Id="rId23" /><Relationship Type="http://schemas.openxmlformats.org/officeDocument/2006/relationships/slide" Target="/ppt/slides/slide9.xml" Id="rId10" /><Relationship Type="http://schemas.openxmlformats.org/officeDocument/2006/relationships/font" Target="/ppt/fonts/font2.fntdata" Id="rId19" /><Relationship Type="http://schemas.openxmlformats.org/officeDocument/2006/relationships/slide" Target="/ppt/slides/slide3.xml" Id="rId4" /><Relationship Type="http://schemas.openxmlformats.org/officeDocument/2006/relationships/slide" Target="/ppt/slides/slide8.xml" Id="rId9" /><Relationship Type="http://schemas.openxmlformats.org/officeDocument/2006/relationships/slide" Target="/ppt/slides/slide13.xml" Id="rId14" /><Relationship Type="http://schemas.openxmlformats.org/officeDocument/2006/relationships/font" Target="/ppt/fonts/font5.fntdata" Id="rId22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7" /><Relationship Type="http://schemas.openxmlformats.org/officeDocument/2006/relationships/theme" Target="/ppt/theme/theme1.xml" Id="rId12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image" Target="/ppt/media/image12.png" Id="rId13" /><Relationship Type="http://schemas.openxmlformats.org/officeDocument/2006/relationships/image" Target="/ppt/media/image17.svg" Id="rId18" /><Relationship Type="http://schemas.openxmlformats.org/officeDocument/2006/relationships/image" Target="/ppt/media/image25.svg" Id="rId26" /><Relationship Type="http://schemas.openxmlformats.org/officeDocument/2006/relationships/image" Target="/ppt/media/image20.png" Id="rId21" /><Relationship Type="http://schemas.openxmlformats.org/officeDocument/2006/relationships/image" Target="/ppt/media/image33.svg" Id="rId34" /><Relationship Type="http://schemas.openxmlformats.org/officeDocument/2006/relationships/image" Target="/ppt/media/image6.svg" Id="rId7" /><Relationship Type="http://schemas.openxmlformats.org/officeDocument/2006/relationships/image" Target="/ppt/media/image11.png" Id="rId12" /><Relationship Type="http://schemas.openxmlformats.org/officeDocument/2006/relationships/image" Target="/ppt/media/image16.png" Id="rId17" /><Relationship Type="http://schemas.openxmlformats.org/officeDocument/2006/relationships/image" Target="/ppt/media/image24.png" Id="rId25" /><Relationship Type="http://schemas.openxmlformats.org/officeDocument/2006/relationships/image" Target="/ppt/media/image32.png" Id="rId33" /><Relationship Type="http://schemas.openxmlformats.org/officeDocument/2006/relationships/image" Target="/ppt/media/image37.png" Id="rId38" /><Relationship Type="http://schemas.openxmlformats.org/officeDocument/2006/relationships/image" Target="/ppt/media/image1.jpeg" Id="rId2" /><Relationship Type="http://schemas.openxmlformats.org/officeDocument/2006/relationships/image" Target="/ppt/media/image15.svg" Id="rId16" /><Relationship Type="http://schemas.openxmlformats.org/officeDocument/2006/relationships/image" Target="/ppt/media/image19.svg" Id="rId20" /><Relationship Type="http://schemas.openxmlformats.org/officeDocument/2006/relationships/image" Target="/ppt/media/image28.png" Id="rId29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5.png" Id="rId6" /><Relationship Type="http://schemas.openxmlformats.org/officeDocument/2006/relationships/image" Target="/ppt/media/image10.svg" Id="rId11" /><Relationship Type="http://schemas.openxmlformats.org/officeDocument/2006/relationships/image" Target="/ppt/media/image23.svg" Id="rId24" /><Relationship Type="http://schemas.openxmlformats.org/officeDocument/2006/relationships/image" Target="/ppt/media/image31.svg" Id="rId32" /><Relationship Type="http://schemas.openxmlformats.org/officeDocument/2006/relationships/image" Target="/ppt/media/image36.png" Id="rId37" /><Relationship Type="http://schemas.openxmlformats.org/officeDocument/2006/relationships/image" Target="/ppt/media/image4.png" Id="rId5" /><Relationship Type="http://schemas.openxmlformats.org/officeDocument/2006/relationships/image" Target="/ppt/media/image14.png" Id="rId15" /><Relationship Type="http://schemas.openxmlformats.org/officeDocument/2006/relationships/image" Target="/ppt/media/image22.png" Id="rId23" /><Relationship Type="http://schemas.openxmlformats.org/officeDocument/2006/relationships/image" Target="/ppt/media/image27.svg" Id="rId28" /><Relationship Type="http://schemas.openxmlformats.org/officeDocument/2006/relationships/image" Target="/ppt/media/image35.png" Id="rId36" /><Relationship Type="http://schemas.openxmlformats.org/officeDocument/2006/relationships/image" Target="/ppt/media/image9.png" Id="rId10" /><Relationship Type="http://schemas.openxmlformats.org/officeDocument/2006/relationships/image" Target="/ppt/media/image18.png" Id="rId19" /><Relationship Type="http://schemas.openxmlformats.org/officeDocument/2006/relationships/image" Target="/ppt/media/image30.png" Id="rId31" /><Relationship Type="http://schemas.openxmlformats.org/officeDocument/2006/relationships/image" Target="/ppt/media/image3.svg" Id="rId4" /><Relationship Type="http://schemas.openxmlformats.org/officeDocument/2006/relationships/image" Target="/ppt/media/image8.svg" Id="rId9" /><Relationship Type="http://schemas.openxmlformats.org/officeDocument/2006/relationships/image" Target="/ppt/media/image13.svg" Id="rId14" /><Relationship Type="http://schemas.openxmlformats.org/officeDocument/2006/relationships/image" Target="/ppt/media/image21.svg" Id="rId22" /><Relationship Type="http://schemas.openxmlformats.org/officeDocument/2006/relationships/image" Target="/ppt/media/image26.png" Id="rId27" /><Relationship Type="http://schemas.openxmlformats.org/officeDocument/2006/relationships/image" Target="/ppt/media/image29.svg" Id="rId30" /><Relationship Type="http://schemas.openxmlformats.org/officeDocument/2006/relationships/image" Target="/ppt/media/image34.png" Id="rId35" /><Relationship Type="http://schemas.openxmlformats.org/officeDocument/2006/relationships/image" Target="/ppt/media/image7.png" Id="rId8" /><Relationship Type="http://schemas.openxmlformats.org/officeDocument/2006/relationships/image" Target="/ppt/media/image2.png" Id="rId3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image" Target="/ppt/media/image91.png" Id="rId8" /><Relationship Type="http://schemas.openxmlformats.org/officeDocument/2006/relationships/image" Target="/ppt/media/image8.svg" Id="rId3" /><Relationship Type="http://schemas.openxmlformats.org/officeDocument/2006/relationships/image" Target="/ppt/media/image90.svg" Id="rId7" /><Relationship Type="http://schemas.openxmlformats.org/officeDocument/2006/relationships/image" Target="/ppt/media/image7.pn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89.png" Id="rId6" /><Relationship Type="http://schemas.openxmlformats.org/officeDocument/2006/relationships/image" Target="/ppt/media/image88.svg" Id="rId5" /><Relationship Type="http://schemas.openxmlformats.org/officeDocument/2006/relationships/image" Target="/ppt/media/image87.png" Id="rId4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image" Target="/ppt/media/image7.png" Id="rId8" /><Relationship Type="http://schemas.openxmlformats.org/officeDocument/2006/relationships/image" Target="/ppt/media/image41.svg" Id="rId3" /><Relationship Type="http://schemas.openxmlformats.org/officeDocument/2006/relationships/image" Target="/ppt/media/image45.svg" Id="rId7" /><Relationship Type="http://schemas.openxmlformats.org/officeDocument/2006/relationships/image" Target="/ppt/media/image40.pn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44.png" Id="rId6" /><Relationship Type="http://schemas.openxmlformats.org/officeDocument/2006/relationships/image" Target="/ppt/media/image78.svg" Id="rId5" /><Relationship Type="http://schemas.openxmlformats.org/officeDocument/2006/relationships/image" Target="/ppt/media/image92.png" Id="rId10" /><Relationship Type="http://schemas.openxmlformats.org/officeDocument/2006/relationships/image" Target="/ppt/media/image77.png" Id="rId4" /><Relationship Type="http://schemas.openxmlformats.org/officeDocument/2006/relationships/image" Target="/ppt/media/image8.svg" Id="rId9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image" Target="/ppt/media/image22.png" Id="rId13" /><Relationship Type="http://schemas.openxmlformats.org/officeDocument/2006/relationships/image" Target="/ppt/media/image27.svg" Id="rId18" /><Relationship Type="http://schemas.openxmlformats.org/officeDocument/2006/relationships/image" Target="/ppt/media/image5.png" Id="rId26" /><Relationship Type="http://schemas.openxmlformats.org/officeDocument/2006/relationships/image" Target="/ppt/media/image94.png" Id="rId39" /><Relationship Type="http://schemas.openxmlformats.org/officeDocument/2006/relationships/image" Target="/ppt/media/image30.png" Id="rId21" /><Relationship Type="http://schemas.openxmlformats.org/officeDocument/2006/relationships/image" Target="/ppt/media/image14.png" Id="rId34" /><Relationship Type="http://schemas.openxmlformats.org/officeDocument/2006/relationships/image" Target="/ppt/media/image97.png" Id="rId42" /><Relationship Type="http://schemas.openxmlformats.org/officeDocument/2006/relationships/image" Target="/ppt/media/image16.png" Id="rId7" /><Relationship Type="http://schemas.openxmlformats.org/officeDocument/2006/relationships/image" Target="/ppt/media/image4.png" Id="rId2" /><Relationship Type="http://schemas.openxmlformats.org/officeDocument/2006/relationships/image" Target="/ppt/media/image25.svg" Id="rId16" /><Relationship Type="http://schemas.openxmlformats.org/officeDocument/2006/relationships/image" Target="/ppt/media/image29.svg" Id="rId20" /><Relationship Type="http://schemas.openxmlformats.org/officeDocument/2006/relationships/image" Target="/ppt/media/image8.svg" Id="rId29" /><Relationship Type="http://schemas.openxmlformats.org/officeDocument/2006/relationships/image" Target="/ppt/media/image96.svg" Id="rId41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36.png" Id="rId6" /><Relationship Type="http://schemas.openxmlformats.org/officeDocument/2006/relationships/image" Target="/ppt/media/image20.png" Id="rId11" /><Relationship Type="http://schemas.openxmlformats.org/officeDocument/2006/relationships/image" Target="/ppt/media/image2.png" Id="rId24" /><Relationship Type="http://schemas.openxmlformats.org/officeDocument/2006/relationships/image" Target="/ppt/media/image12.png" Id="rId32" /><Relationship Type="http://schemas.openxmlformats.org/officeDocument/2006/relationships/image" Target="/ppt/media/image33.svg" Id="rId37" /><Relationship Type="http://schemas.openxmlformats.org/officeDocument/2006/relationships/image" Target="/ppt/media/image95.png" Id="rId40" /><Relationship Type="http://schemas.openxmlformats.org/officeDocument/2006/relationships/image" Target="/ppt/media/image35.png" Id="rId5" /><Relationship Type="http://schemas.openxmlformats.org/officeDocument/2006/relationships/image" Target="/ppt/media/image24.png" Id="rId15" /><Relationship Type="http://schemas.openxmlformats.org/officeDocument/2006/relationships/image" Target="/ppt/media/image1.jpeg" Id="rId23" /><Relationship Type="http://schemas.openxmlformats.org/officeDocument/2006/relationships/image" Target="/ppt/media/image7.png" Id="rId28" /><Relationship Type="http://schemas.openxmlformats.org/officeDocument/2006/relationships/image" Target="/ppt/media/image32.png" Id="rId36" /><Relationship Type="http://schemas.openxmlformats.org/officeDocument/2006/relationships/image" Target="/ppt/media/image19.svg" Id="rId10" /><Relationship Type="http://schemas.openxmlformats.org/officeDocument/2006/relationships/image" Target="/ppt/media/image28.png" Id="rId19" /><Relationship Type="http://schemas.openxmlformats.org/officeDocument/2006/relationships/image" Target="/ppt/media/image10.svg" Id="rId31" /><Relationship Type="http://schemas.openxmlformats.org/officeDocument/2006/relationships/image" Target="/ppt/media/image34.png" Id="rId4" /><Relationship Type="http://schemas.openxmlformats.org/officeDocument/2006/relationships/image" Target="/ppt/media/image18.png" Id="rId9" /><Relationship Type="http://schemas.openxmlformats.org/officeDocument/2006/relationships/image" Target="/ppt/media/image23.svg" Id="rId14" /><Relationship Type="http://schemas.openxmlformats.org/officeDocument/2006/relationships/image" Target="/ppt/media/image31.svg" Id="rId22" /><Relationship Type="http://schemas.openxmlformats.org/officeDocument/2006/relationships/image" Target="/ppt/media/image6.svg" Id="rId27" /><Relationship Type="http://schemas.openxmlformats.org/officeDocument/2006/relationships/image" Target="/ppt/media/image9.png" Id="rId30" /><Relationship Type="http://schemas.openxmlformats.org/officeDocument/2006/relationships/image" Target="/ppt/media/image15.svg" Id="rId35" /><Relationship Type="http://schemas.openxmlformats.org/officeDocument/2006/relationships/image" Target="/ppt/media/image98.svg" Id="rId43" /><Relationship Type="http://schemas.openxmlformats.org/officeDocument/2006/relationships/image" Target="/ppt/media/image17.svg" Id="rId8" /><Relationship Type="http://schemas.openxmlformats.org/officeDocument/2006/relationships/image" Target="/ppt/media/image11.png" Id="rId3" /><Relationship Type="http://schemas.openxmlformats.org/officeDocument/2006/relationships/image" Target="/ppt/media/image21.svg" Id="rId12" /><Relationship Type="http://schemas.openxmlformats.org/officeDocument/2006/relationships/image" Target="/ppt/media/image26.png" Id="rId17" /><Relationship Type="http://schemas.openxmlformats.org/officeDocument/2006/relationships/image" Target="/ppt/media/image3.svg" Id="rId25" /><Relationship Type="http://schemas.openxmlformats.org/officeDocument/2006/relationships/image" Target="/ppt/media/image13.svg" Id="rId33" /><Relationship Type="http://schemas.openxmlformats.org/officeDocument/2006/relationships/image" Target="/ppt/media/image93.png" Id="rId38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image" Target="/ppt/media/image12.png" Id="rId13" /><Relationship Type="http://schemas.openxmlformats.org/officeDocument/2006/relationships/image" Target="/ppt/media/image17.svg" Id="rId18" /><Relationship Type="http://schemas.openxmlformats.org/officeDocument/2006/relationships/image" Target="/ppt/media/image25.svg" Id="rId26" /><Relationship Type="http://schemas.openxmlformats.org/officeDocument/2006/relationships/image" Target="/ppt/media/image20.png" Id="rId21" /><Relationship Type="http://schemas.openxmlformats.org/officeDocument/2006/relationships/image" Target="/ppt/media/image33.svg" Id="rId34" /><Relationship Type="http://schemas.openxmlformats.org/officeDocument/2006/relationships/image" Target="/ppt/media/image6.svg" Id="rId7" /><Relationship Type="http://schemas.openxmlformats.org/officeDocument/2006/relationships/image" Target="/ppt/media/image11.png" Id="rId12" /><Relationship Type="http://schemas.openxmlformats.org/officeDocument/2006/relationships/image" Target="/ppt/media/image16.png" Id="rId17" /><Relationship Type="http://schemas.openxmlformats.org/officeDocument/2006/relationships/image" Target="/ppt/media/image24.png" Id="rId25" /><Relationship Type="http://schemas.openxmlformats.org/officeDocument/2006/relationships/image" Target="/ppt/media/image32.png" Id="rId33" /><Relationship Type="http://schemas.openxmlformats.org/officeDocument/2006/relationships/image" Target="/ppt/media/image1.jpeg" Id="rId2" /><Relationship Type="http://schemas.openxmlformats.org/officeDocument/2006/relationships/image" Target="/ppt/media/image15.svg" Id="rId16" /><Relationship Type="http://schemas.openxmlformats.org/officeDocument/2006/relationships/image" Target="/ppt/media/image19.svg" Id="rId20" /><Relationship Type="http://schemas.openxmlformats.org/officeDocument/2006/relationships/image" Target="/ppt/media/image28.png" Id="rId29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5.png" Id="rId6" /><Relationship Type="http://schemas.openxmlformats.org/officeDocument/2006/relationships/image" Target="/ppt/media/image10.svg" Id="rId11" /><Relationship Type="http://schemas.openxmlformats.org/officeDocument/2006/relationships/image" Target="/ppt/media/image23.svg" Id="rId24" /><Relationship Type="http://schemas.openxmlformats.org/officeDocument/2006/relationships/image" Target="/ppt/media/image31.svg" Id="rId32" /><Relationship Type="http://schemas.openxmlformats.org/officeDocument/2006/relationships/image" Target="/ppt/media/image36.png" Id="rId37" /><Relationship Type="http://schemas.openxmlformats.org/officeDocument/2006/relationships/image" Target="/ppt/media/image4.png" Id="rId5" /><Relationship Type="http://schemas.openxmlformats.org/officeDocument/2006/relationships/image" Target="/ppt/media/image14.png" Id="rId15" /><Relationship Type="http://schemas.openxmlformats.org/officeDocument/2006/relationships/image" Target="/ppt/media/image22.png" Id="rId23" /><Relationship Type="http://schemas.openxmlformats.org/officeDocument/2006/relationships/image" Target="/ppt/media/image27.svg" Id="rId28" /><Relationship Type="http://schemas.openxmlformats.org/officeDocument/2006/relationships/image" Target="/ppt/media/image35.png" Id="rId36" /><Relationship Type="http://schemas.openxmlformats.org/officeDocument/2006/relationships/image" Target="/ppt/media/image9.png" Id="rId10" /><Relationship Type="http://schemas.openxmlformats.org/officeDocument/2006/relationships/image" Target="/ppt/media/image18.png" Id="rId19" /><Relationship Type="http://schemas.openxmlformats.org/officeDocument/2006/relationships/image" Target="/ppt/media/image30.png" Id="rId31" /><Relationship Type="http://schemas.openxmlformats.org/officeDocument/2006/relationships/image" Target="/ppt/media/image3.svg" Id="rId4" /><Relationship Type="http://schemas.openxmlformats.org/officeDocument/2006/relationships/image" Target="/ppt/media/image8.svg" Id="rId9" /><Relationship Type="http://schemas.openxmlformats.org/officeDocument/2006/relationships/image" Target="/ppt/media/image13.svg" Id="rId14" /><Relationship Type="http://schemas.openxmlformats.org/officeDocument/2006/relationships/image" Target="/ppt/media/image21.svg" Id="rId22" /><Relationship Type="http://schemas.openxmlformats.org/officeDocument/2006/relationships/image" Target="/ppt/media/image26.png" Id="rId27" /><Relationship Type="http://schemas.openxmlformats.org/officeDocument/2006/relationships/image" Target="/ppt/media/image29.svg" Id="rId30" /><Relationship Type="http://schemas.openxmlformats.org/officeDocument/2006/relationships/image" Target="/ppt/media/image34.png" Id="rId35" /><Relationship Type="http://schemas.openxmlformats.org/officeDocument/2006/relationships/image" Target="/ppt/media/image7.png" Id="rId8" /><Relationship Type="http://schemas.openxmlformats.org/officeDocument/2006/relationships/image" Target="/ppt/media/image2.png" Id="rId3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image" Target="/ppt/media/image99.png" Id="rId8" /><Relationship Type="http://schemas.openxmlformats.org/officeDocument/2006/relationships/image" Target="/ppt/media/image104.png" Id="rId13" /><Relationship Type="http://schemas.openxmlformats.org/officeDocument/2006/relationships/image" Target="/ppt/media/image109.png" Id="rId18" /><Relationship Type="http://schemas.openxmlformats.org/officeDocument/2006/relationships/image" Target="/ppt/media/image41.svg" Id="rId3" /><Relationship Type="http://schemas.openxmlformats.org/officeDocument/2006/relationships/image" Target="/ppt/media/image45.svg" Id="rId7" /><Relationship Type="http://schemas.openxmlformats.org/officeDocument/2006/relationships/image" Target="/ppt/media/image103.png" Id="rId12" /><Relationship Type="http://schemas.openxmlformats.org/officeDocument/2006/relationships/image" Target="/ppt/media/image108.png" Id="rId17" /><Relationship Type="http://schemas.openxmlformats.org/officeDocument/2006/relationships/image" Target="/ppt/media/image40.png" Id="rId2" /><Relationship Type="http://schemas.openxmlformats.org/officeDocument/2006/relationships/image" Target="/ppt/media/image107.png" Id="rId16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44.png" Id="rId6" /><Relationship Type="http://schemas.openxmlformats.org/officeDocument/2006/relationships/image" Target="/ppt/media/image102.png" Id="rId11" /><Relationship Type="http://schemas.openxmlformats.org/officeDocument/2006/relationships/image" Target="/ppt/media/image43.svg" Id="rId5" /><Relationship Type="http://schemas.openxmlformats.org/officeDocument/2006/relationships/image" Target="/ppt/media/image106.png" Id="rId15" /><Relationship Type="http://schemas.openxmlformats.org/officeDocument/2006/relationships/image" Target="/ppt/media/image101.jpeg" Id="rId10" /><Relationship Type="http://schemas.openxmlformats.org/officeDocument/2006/relationships/image" Target="/ppt/media/image42.png" Id="rId4" /><Relationship Type="http://schemas.openxmlformats.org/officeDocument/2006/relationships/image" Target="/ppt/media/image100.png" Id="rId9" /><Relationship Type="http://schemas.openxmlformats.org/officeDocument/2006/relationships/image" Target="/ppt/media/image105.png" Id="rId14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image" Target="/ppt/media/image110.png" Id="rId8" /><Relationship Type="http://schemas.openxmlformats.org/officeDocument/2006/relationships/image" Target="/ppt/media/image47.svg" Id="rId3" /><Relationship Type="http://schemas.openxmlformats.org/officeDocument/2006/relationships/image" Target="/ppt/media/image51.svg" Id="rId7" /><Relationship Type="http://schemas.openxmlformats.org/officeDocument/2006/relationships/image" Target="/ppt/media/image46.pn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50.png" Id="rId6" /><Relationship Type="http://schemas.openxmlformats.org/officeDocument/2006/relationships/image" Target="/ppt/media/image49.svg" Id="rId5" /><Relationship Type="http://schemas.openxmlformats.org/officeDocument/2006/relationships/image" Target="/ppt/media/image48.png" Id="rId4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image" Target="/ppt/media/image74.svg" Id="rId3" /><Relationship Type="http://schemas.openxmlformats.org/officeDocument/2006/relationships/image" Target="/ppt/media/image73.pn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111.png" Id="rId4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image" Target="/ppt/media/image22.png" Id="rId13" /><Relationship Type="http://schemas.openxmlformats.org/officeDocument/2006/relationships/image" Target="/ppt/media/image27.svg" Id="rId18" /><Relationship Type="http://schemas.openxmlformats.org/officeDocument/2006/relationships/image" Target="/ppt/media/image5.png" Id="rId26" /><Relationship Type="http://schemas.openxmlformats.org/officeDocument/2006/relationships/image" Target="/ppt/media/image39.png" Id="rId39" /><Relationship Type="http://schemas.openxmlformats.org/officeDocument/2006/relationships/image" Target="/ppt/media/image30.png" Id="rId21" /><Relationship Type="http://schemas.openxmlformats.org/officeDocument/2006/relationships/image" Target="/ppt/media/image14.png" Id="rId34" /><Relationship Type="http://schemas.openxmlformats.org/officeDocument/2006/relationships/image" Target="/ppt/media/image16.png" Id="rId7" /><Relationship Type="http://schemas.openxmlformats.org/officeDocument/2006/relationships/image" Target="/ppt/media/image21.svg" Id="rId12" /><Relationship Type="http://schemas.openxmlformats.org/officeDocument/2006/relationships/image" Target="/ppt/media/image26.png" Id="rId17" /><Relationship Type="http://schemas.openxmlformats.org/officeDocument/2006/relationships/image" Target="/ppt/media/image3.svg" Id="rId25" /><Relationship Type="http://schemas.openxmlformats.org/officeDocument/2006/relationships/image" Target="/ppt/media/image13.svg" Id="rId33" /><Relationship Type="http://schemas.openxmlformats.org/officeDocument/2006/relationships/image" Target="/ppt/media/image38.png" Id="rId38" /><Relationship Type="http://schemas.openxmlformats.org/officeDocument/2006/relationships/image" Target="/ppt/media/image4.png" Id="rId2" /><Relationship Type="http://schemas.openxmlformats.org/officeDocument/2006/relationships/image" Target="/ppt/media/image25.svg" Id="rId16" /><Relationship Type="http://schemas.openxmlformats.org/officeDocument/2006/relationships/image" Target="/ppt/media/image29.svg" Id="rId20" /><Relationship Type="http://schemas.openxmlformats.org/officeDocument/2006/relationships/image" Target="/ppt/media/image8.svg" Id="rId29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36.png" Id="rId6" /><Relationship Type="http://schemas.openxmlformats.org/officeDocument/2006/relationships/image" Target="/ppt/media/image20.png" Id="rId11" /><Relationship Type="http://schemas.openxmlformats.org/officeDocument/2006/relationships/image" Target="/ppt/media/image2.png" Id="rId24" /><Relationship Type="http://schemas.openxmlformats.org/officeDocument/2006/relationships/image" Target="/ppt/media/image12.png" Id="rId32" /><Relationship Type="http://schemas.openxmlformats.org/officeDocument/2006/relationships/image" Target="/ppt/media/image33.svg" Id="rId37" /><Relationship Type="http://schemas.openxmlformats.org/officeDocument/2006/relationships/image" Target="/ppt/media/image35.png" Id="rId5" /><Relationship Type="http://schemas.openxmlformats.org/officeDocument/2006/relationships/image" Target="/ppt/media/image24.png" Id="rId15" /><Relationship Type="http://schemas.openxmlformats.org/officeDocument/2006/relationships/image" Target="/ppt/media/image1.jpeg" Id="rId23" /><Relationship Type="http://schemas.openxmlformats.org/officeDocument/2006/relationships/image" Target="/ppt/media/image7.png" Id="rId28" /><Relationship Type="http://schemas.openxmlformats.org/officeDocument/2006/relationships/image" Target="/ppt/media/image32.png" Id="rId36" /><Relationship Type="http://schemas.openxmlformats.org/officeDocument/2006/relationships/image" Target="/ppt/media/image19.svg" Id="rId10" /><Relationship Type="http://schemas.openxmlformats.org/officeDocument/2006/relationships/image" Target="/ppt/media/image28.png" Id="rId19" /><Relationship Type="http://schemas.openxmlformats.org/officeDocument/2006/relationships/image" Target="/ppt/media/image10.svg" Id="rId31" /><Relationship Type="http://schemas.openxmlformats.org/officeDocument/2006/relationships/image" Target="/ppt/media/image34.png" Id="rId4" /><Relationship Type="http://schemas.openxmlformats.org/officeDocument/2006/relationships/image" Target="/ppt/media/image18.png" Id="rId9" /><Relationship Type="http://schemas.openxmlformats.org/officeDocument/2006/relationships/image" Target="/ppt/media/image23.svg" Id="rId14" /><Relationship Type="http://schemas.openxmlformats.org/officeDocument/2006/relationships/image" Target="/ppt/media/image31.svg" Id="rId22" /><Relationship Type="http://schemas.openxmlformats.org/officeDocument/2006/relationships/image" Target="/ppt/media/image6.svg" Id="rId27" /><Relationship Type="http://schemas.openxmlformats.org/officeDocument/2006/relationships/image" Target="/ppt/media/image9.png" Id="rId30" /><Relationship Type="http://schemas.openxmlformats.org/officeDocument/2006/relationships/image" Target="/ppt/media/image15.svg" Id="rId35" /><Relationship Type="http://schemas.openxmlformats.org/officeDocument/2006/relationships/image" Target="/ppt/media/image17.svg" Id="rId8" /><Relationship Type="http://schemas.openxmlformats.org/officeDocument/2006/relationships/image" Target="/ppt/media/image11.png" Id="rId3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image" Target="/ppt/media/image41.svg" Id="rId3" /><Relationship Type="http://schemas.openxmlformats.org/officeDocument/2006/relationships/image" Target="/ppt/media/image45.svg" Id="rId7" /><Relationship Type="http://schemas.openxmlformats.org/officeDocument/2006/relationships/image" Target="/ppt/media/image40.pn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44.png" Id="rId6" /><Relationship Type="http://schemas.openxmlformats.org/officeDocument/2006/relationships/image" Target="/ppt/media/image43.svg" Id="rId5" /><Relationship Type="http://schemas.openxmlformats.org/officeDocument/2006/relationships/image" Target="/ppt/media/image42.png" Id="rId4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image" Target="/ppt/media/image52.jpeg" Id="rId8" /><Relationship Type="http://schemas.openxmlformats.org/officeDocument/2006/relationships/image" Target="/ppt/media/image57.png" Id="rId13" /><Relationship Type="http://schemas.openxmlformats.org/officeDocument/2006/relationships/image" Target="/ppt/media/image47.svg" Id="rId3" /><Relationship Type="http://schemas.openxmlformats.org/officeDocument/2006/relationships/image" Target="/ppt/media/image51.svg" Id="rId7" /><Relationship Type="http://schemas.openxmlformats.org/officeDocument/2006/relationships/image" Target="/ppt/media/image56.png" Id="rId12" /><Relationship Type="http://schemas.openxmlformats.org/officeDocument/2006/relationships/image" Target="/ppt/media/image46.png" Id="rId2" /><Relationship Type="http://schemas.openxmlformats.org/officeDocument/2006/relationships/image" Target="/ppt/media/image60.png" Id="rId16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50.png" Id="rId6" /><Relationship Type="http://schemas.openxmlformats.org/officeDocument/2006/relationships/image" Target="/ppt/media/image55.png" Id="rId11" /><Relationship Type="http://schemas.openxmlformats.org/officeDocument/2006/relationships/image" Target="/ppt/media/image49.svg" Id="rId5" /><Relationship Type="http://schemas.openxmlformats.org/officeDocument/2006/relationships/image" Target="/ppt/media/image59.png" Id="rId15" /><Relationship Type="http://schemas.openxmlformats.org/officeDocument/2006/relationships/image" Target="/ppt/media/image54.svg" Id="rId10" /><Relationship Type="http://schemas.openxmlformats.org/officeDocument/2006/relationships/image" Target="/ppt/media/image48.png" Id="rId4" /><Relationship Type="http://schemas.openxmlformats.org/officeDocument/2006/relationships/image" Target="/ppt/media/image53.png" Id="rId9" /><Relationship Type="http://schemas.openxmlformats.org/officeDocument/2006/relationships/image" Target="/ppt/media/image58.png" Id="rId14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image" Target="/ppt/media/image65.png" Id="rId8" /><Relationship Type="http://schemas.openxmlformats.org/officeDocument/2006/relationships/image" Target="/ppt/media/image62.svg" Id="rId3" /><Relationship Type="http://schemas.openxmlformats.org/officeDocument/2006/relationships/image" Target="/ppt/media/image6.svg" Id="rId7" /><Relationship Type="http://schemas.openxmlformats.org/officeDocument/2006/relationships/image" Target="/ppt/media/image61.pn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5.png" Id="rId6" /><Relationship Type="http://schemas.openxmlformats.org/officeDocument/2006/relationships/image" Target="/ppt/media/image64.svg" Id="rId5" /><Relationship Type="http://schemas.openxmlformats.org/officeDocument/2006/relationships/image" Target="/ppt/media/image63.png" Id="rId4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image" Target="/ppt/media/image67.svg" Id="rId3" /><Relationship Type="http://schemas.openxmlformats.org/officeDocument/2006/relationships/image" Target="/ppt/media/image66.pn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70.png" Id="rId6" /><Relationship Type="http://schemas.openxmlformats.org/officeDocument/2006/relationships/image" Target="/ppt/media/image69.svg" Id="rId5" /><Relationship Type="http://schemas.openxmlformats.org/officeDocument/2006/relationships/image" Target="/ppt/media/image68.png" Id="rId4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image" Target="/ppt/media/image72.svg" Id="rId3" /><Relationship Type="http://schemas.openxmlformats.org/officeDocument/2006/relationships/image" Target="/ppt/media/image76.png" Id="rId7" /><Relationship Type="http://schemas.openxmlformats.org/officeDocument/2006/relationships/image" Target="/ppt/media/image71.pn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75.png" Id="rId6" /><Relationship Type="http://schemas.openxmlformats.org/officeDocument/2006/relationships/image" Target="/ppt/media/image74.svg" Id="rId5" /><Relationship Type="http://schemas.openxmlformats.org/officeDocument/2006/relationships/image" Target="/ppt/media/image73.png" Id="rId4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image" Target="/ppt/media/image83.png" Id="rId8" /><Relationship Type="http://schemas.openxmlformats.org/officeDocument/2006/relationships/image" Target="/ppt/media/image78.svg" Id="rId3" /><Relationship Type="http://schemas.openxmlformats.org/officeDocument/2006/relationships/image" Target="/ppt/media/image82.svg" Id="rId7" /><Relationship Type="http://schemas.openxmlformats.org/officeDocument/2006/relationships/image" Target="/ppt/media/image77.pn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81.png" Id="rId6" /><Relationship Type="http://schemas.openxmlformats.org/officeDocument/2006/relationships/image" Target="/ppt/media/image86.svg" Id="rId11" /><Relationship Type="http://schemas.openxmlformats.org/officeDocument/2006/relationships/image" Target="/ppt/media/image80.svg" Id="rId5" /><Relationship Type="http://schemas.openxmlformats.org/officeDocument/2006/relationships/image" Target="/ppt/media/image85.png" Id="rId10" /><Relationship Type="http://schemas.openxmlformats.org/officeDocument/2006/relationships/image" Target="/ppt/media/image79.png" Id="rId4" /><Relationship Type="http://schemas.openxmlformats.org/officeDocument/2006/relationships/image" Target="/ppt/media/image84.png" Id="rId9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image" Target="/ppt/media/image83.png" Id="rId8" /><Relationship Type="http://schemas.openxmlformats.org/officeDocument/2006/relationships/image" Target="/ppt/media/image78.svg" Id="rId3" /><Relationship Type="http://schemas.openxmlformats.org/officeDocument/2006/relationships/image" Target="/ppt/media/image82.svg" Id="rId7" /><Relationship Type="http://schemas.openxmlformats.org/officeDocument/2006/relationships/image" Target="/ppt/media/image77.png" Id="rId2" /><Relationship Type="http://schemas.openxmlformats.org/officeDocument/2006/relationships/slideLayout" Target="/ppt/slideLayouts/slideLayout7.xml" Id="rId1" /><Relationship Type="http://schemas.openxmlformats.org/officeDocument/2006/relationships/image" Target="/ppt/media/image81.png" Id="rId6" /><Relationship Type="http://schemas.openxmlformats.org/officeDocument/2006/relationships/image" Target="/ppt/media/image86.svg" Id="rId11" /><Relationship Type="http://schemas.openxmlformats.org/officeDocument/2006/relationships/image" Target="/ppt/media/image80.svg" Id="rId5" /><Relationship Type="http://schemas.openxmlformats.org/officeDocument/2006/relationships/image" Target="/ppt/media/image85.png" Id="rId10" /><Relationship Type="http://schemas.openxmlformats.org/officeDocument/2006/relationships/image" Target="/ppt/media/image79.png" Id="rId4" /><Relationship Type="http://schemas.openxmlformats.org/officeDocument/2006/relationships/image" Target="/ppt/media/image84.png" Id="rId9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2965" y="8933505"/>
            <a:ext cx="19683165" cy="1744693"/>
          </a:xfrm>
          <a:custGeom>
            <a:avLst/>
            <a:gdLst/>
            <a:ahLst/>
            <a:cxnLst/>
            <a:rect l="l" t="t" r="r" b="b"/>
            <a:pathLst>
              <a:path w="19683165" h="1744693">
                <a:moveTo>
                  <a:pt x="0" y="0"/>
                </a:moveTo>
                <a:lnTo>
                  <a:pt x="19683165" y="0"/>
                </a:lnTo>
                <a:lnTo>
                  <a:pt x="19683165" y="1744693"/>
                </a:lnTo>
                <a:lnTo>
                  <a:pt x="0" y="174469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-400584" y="3691626"/>
            <a:ext cx="4462844" cy="6121108"/>
          </a:xfrm>
          <a:custGeom>
            <a:avLst/>
            <a:gdLst/>
            <a:ahLst/>
            <a:cxnLst/>
            <a:rect l="l" t="t" r="r" b="b"/>
            <a:pathLst>
              <a:path w="4462844" h="6121108">
                <a:moveTo>
                  <a:pt x="0" y="0"/>
                </a:moveTo>
                <a:lnTo>
                  <a:pt x="4462844" y="0"/>
                </a:lnTo>
                <a:lnTo>
                  <a:pt x="4462844" y="6121108"/>
                </a:lnTo>
                <a:lnTo>
                  <a:pt x="0" y="61211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1908129" y="-1507745"/>
            <a:ext cx="7477935" cy="5159775"/>
          </a:xfrm>
          <a:custGeom>
            <a:avLst/>
            <a:gdLst/>
            <a:ahLst/>
            <a:cxnLst/>
            <a:rect l="l" t="t" r="r" b="b"/>
            <a:pathLst>
              <a:path w="7477935" h="5159775">
                <a:moveTo>
                  <a:pt x="7477935" y="0"/>
                </a:moveTo>
                <a:lnTo>
                  <a:pt x="0" y="0"/>
                </a:lnTo>
                <a:lnTo>
                  <a:pt x="0" y="5159775"/>
                </a:lnTo>
                <a:lnTo>
                  <a:pt x="7477935" y="5159775"/>
                </a:lnTo>
                <a:lnTo>
                  <a:pt x="7477935" y="0"/>
                </a:lnTo>
                <a:close/>
              </a:path>
            </a:pathLst>
          </a:custGeom>
          <a:blipFill>
            <a:blip r:embed="rId5" cstate="email">
              <a:alphaModFix amt="7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941149" y="3257058"/>
            <a:ext cx="3385113" cy="6555676"/>
          </a:xfrm>
          <a:custGeom>
            <a:avLst/>
            <a:gdLst/>
            <a:ahLst/>
            <a:cxnLst/>
            <a:rect l="l" t="t" r="r" b="b"/>
            <a:pathLst>
              <a:path w="3385113" h="6555676">
                <a:moveTo>
                  <a:pt x="0" y="0"/>
                </a:moveTo>
                <a:lnTo>
                  <a:pt x="3385113" y="0"/>
                </a:lnTo>
                <a:lnTo>
                  <a:pt x="3385113" y="6555676"/>
                </a:lnTo>
                <a:lnTo>
                  <a:pt x="0" y="65556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025988" y="3994014"/>
            <a:ext cx="3012398" cy="5818720"/>
          </a:xfrm>
          <a:custGeom>
            <a:avLst/>
            <a:gdLst/>
            <a:ahLst/>
            <a:cxnLst/>
            <a:rect l="l" t="t" r="r" b="b"/>
            <a:pathLst>
              <a:path w="3012398" h="5818720">
                <a:moveTo>
                  <a:pt x="0" y="0"/>
                </a:moveTo>
                <a:lnTo>
                  <a:pt x="3012398" y="0"/>
                </a:lnTo>
                <a:lnTo>
                  <a:pt x="3012398" y="5818720"/>
                </a:lnTo>
                <a:lnTo>
                  <a:pt x="0" y="5818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4852" r="-21832" b="-49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790153" y="5885240"/>
            <a:ext cx="2426172" cy="3823480"/>
          </a:xfrm>
          <a:custGeom>
            <a:avLst/>
            <a:gdLst/>
            <a:ahLst/>
            <a:cxnLst/>
            <a:rect l="l" t="t" r="r" b="b"/>
            <a:pathLst>
              <a:path w="2426172" h="3823480">
                <a:moveTo>
                  <a:pt x="0" y="0"/>
                </a:moveTo>
                <a:lnTo>
                  <a:pt x="2426172" y="0"/>
                </a:lnTo>
                <a:lnTo>
                  <a:pt x="2426172" y="3823480"/>
                </a:lnTo>
                <a:lnTo>
                  <a:pt x="0" y="38234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433616" y="-131671"/>
            <a:ext cx="6363808" cy="4391028"/>
          </a:xfrm>
          <a:custGeom>
            <a:avLst/>
            <a:gdLst/>
            <a:ahLst/>
            <a:cxnLst/>
            <a:rect l="l" t="t" r="r" b="b"/>
            <a:pathLst>
              <a:path w="6363808" h="4391028">
                <a:moveTo>
                  <a:pt x="0" y="0"/>
                </a:moveTo>
                <a:lnTo>
                  <a:pt x="6363808" y="0"/>
                </a:lnTo>
                <a:lnTo>
                  <a:pt x="6363808" y="4391028"/>
                </a:lnTo>
                <a:lnTo>
                  <a:pt x="0" y="4391028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email">
              <a:alphaModFix amt="7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2759163" y="1972630"/>
            <a:ext cx="5126937" cy="1020563"/>
            <a:chOff x="0" y="0"/>
            <a:chExt cx="1232685" cy="24537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32685" cy="245377"/>
            </a:xfrm>
            <a:custGeom>
              <a:avLst/>
              <a:gdLst/>
              <a:ahLst/>
              <a:cxnLst/>
              <a:rect l="l" t="t" r="r" b="b"/>
              <a:pathLst>
                <a:path w="1232685" h="245377">
                  <a:moveTo>
                    <a:pt x="77012" y="0"/>
                  </a:moveTo>
                  <a:lnTo>
                    <a:pt x="1155673" y="0"/>
                  </a:lnTo>
                  <a:cubicBezTo>
                    <a:pt x="1198206" y="0"/>
                    <a:pt x="1232685" y="34480"/>
                    <a:pt x="1232685" y="77012"/>
                  </a:cubicBezTo>
                  <a:lnTo>
                    <a:pt x="1232685" y="168365"/>
                  </a:lnTo>
                  <a:cubicBezTo>
                    <a:pt x="1232685" y="188790"/>
                    <a:pt x="1224571" y="208378"/>
                    <a:pt x="1210129" y="222821"/>
                  </a:cubicBezTo>
                  <a:cubicBezTo>
                    <a:pt x="1195686" y="237263"/>
                    <a:pt x="1176098" y="245377"/>
                    <a:pt x="1155673" y="245377"/>
                  </a:cubicBezTo>
                  <a:lnTo>
                    <a:pt x="77012" y="245377"/>
                  </a:lnTo>
                  <a:cubicBezTo>
                    <a:pt x="56587" y="245377"/>
                    <a:pt x="36999" y="237263"/>
                    <a:pt x="22556" y="222821"/>
                  </a:cubicBezTo>
                  <a:cubicBezTo>
                    <a:pt x="8114" y="208378"/>
                    <a:pt x="0" y="188790"/>
                    <a:pt x="0" y="168365"/>
                  </a:cubicBezTo>
                  <a:lnTo>
                    <a:pt x="0" y="77012"/>
                  </a:lnTo>
                  <a:cubicBezTo>
                    <a:pt x="0" y="56587"/>
                    <a:pt x="8114" y="36999"/>
                    <a:pt x="22556" y="22556"/>
                  </a:cubicBezTo>
                  <a:cubicBezTo>
                    <a:pt x="36999" y="8114"/>
                    <a:pt x="56587" y="0"/>
                    <a:pt x="77012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82A2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232685" cy="2834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2216325" y="3257058"/>
            <a:ext cx="3214100" cy="6451662"/>
          </a:xfrm>
          <a:custGeom>
            <a:avLst/>
            <a:gdLst/>
            <a:ahLst/>
            <a:cxnLst/>
            <a:rect l="l" t="t" r="r" b="b"/>
            <a:pathLst>
              <a:path w="3214100" h="6451662">
                <a:moveTo>
                  <a:pt x="0" y="0"/>
                </a:moveTo>
                <a:lnTo>
                  <a:pt x="3214100" y="0"/>
                </a:lnTo>
                <a:lnTo>
                  <a:pt x="3214100" y="6451662"/>
                </a:lnTo>
                <a:lnTo>
                  <a:pt x="0" y="64516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430425" y="4592732"/>
            <a:ext cx="2455674" cy="5115988"/>
          </a:xfrm>
          <a:custGeom>
            <a:avLst/>
            <a:gdLst/>
            <a:ahLst/>
            <a:cxnLst/>
            <a:rect l="l" t="t" r="r" b="b"/>
            <a:pathLst>
              <a:path w="2455674" h="5115988">
                <a:moveTo>
                  <a:pt x="0" y="0"/>
                </a:moveTo>
                <a:lnTo>
                  <a:pt x="2455674" y="0"/>
                </a:lnTo>
                <a:lnTo>
                  <a:pt x="2455674" y="5115988"/>
                </a:lnTo>
                <a:lnTo>
                  <a:pt x="0" y="511598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4583696" y="5357066"/>
            <a:ext cx="456458" cy="820970"/>
          </a:xfrm>
          <a:custGeom>
            <a:avLst/>
            <a:gdLst/>
            <a:ahLst/>
            <a:cxnLst/>
            <a:rect l="l" t="t" r="r" b="b"/>
            <a:pathLst>
              <a:path w="456458" h="820970">
                <a:moveTo>
                  <a:pt x="0" y="0"/>
                </a:moveTo>
                <a:lnTo>
                  <a:pt x="456457" y="0"/>
                </a:lnTo>
                <a:lnTo>
                  <a:pt x="456457" y="820970"/>
                </a:lnTo>
                <a:lnTo>
                  <a:pt x="0" y="82097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780" r="-793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0163689" y="7577052"/>
            <a:ext cx="539052" cy="782265"/>
          </a:xfrm>
          <a:custGeom>
            <a:avLst/>
            <a:gdLst/>
            <a:ahLst/>
            <a:cxnLst/>
            <a:rect l="l" t="t" r="r" b="b"/>
            <a:pathLst>
              <a:path w="539052" h="782265">
                <a:moveTo>
                  <a:pt x="0" y="0"/>
                </a:moveTo>
                <a:lnTo>
                  <a:pt x="539051" y="0"/>
                </a:lnTo>
                <a:lnTo>
                  <a:pt x="539051" y="782265"/>
                </a:lnTo>
                <a:lnTo>
                  <a:pt x="0" y="78226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29641" y="5033328"/>
            <a:ext cx="747739" cy="1144708"/>
          </a:xfrm>
          <a:custGeom>
            <a:avLst/>
            <a:gdLst/>
            <a:ahLst/>
            <a:cxnLst/>
            <a:rect l="l" t="t" r="r" b="b"/>
            <a:pathLst>
              <a:path w="747739" h="1144708">
                <a:moveTo>
                  <a:pt x="0" y="0"/>
                </a:moveTo>
                <a:lnTo>
                  <a:pt x="747739" y="0"/>
                </a:lnTo>
                <a:lnTo>
                  <a:pt x="747739" y="1144708"/>
                </a:lnTo>
                <a:lnTo>
                  <a:pt x="0" y="114470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-12304" r="-132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6235658" y="7498407"/>
            <a:ext cx="416335" cy="703627"/>
          </a:xfrm>
          <a:custGeom>
            <a:avLst/>
            <a:gdLst/>
            <a:ahLst/>
            <a:cxnLst/>
            <a:rect l="l" t="t" r="r" b="b"/>
            <a:pathLst>
              <a:path w="416335" h="703627">
                <a:moveTo>
                  <a:pt x="0" y="0"/>
                </a:moveTo>
                <a:lnTo>
                  <a:pt x="416335" y="0"/>
                </a:lnTo>
                <a:lnTo>
                  <a:pt x="416335" y="703626"/>
                </a:lnTo>
                <a:lnTo>
                  <a:pt x="0" y="70362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r="-16112" b="-88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2551942" y="5101226"/>
            <a:ext cx="1129661" cy="1071961"/>
          </a:xfrm>
          <a:custGeom>
            <a:avLst/>
            <a:gdLst/>
            <a:ahLst/>
            <a:cxnLst/>
            <a:rect l="l" t="t" r="r" b="b"/>
            <a:pathLst>
              <a:path w="1129661" h="1071961">
                <a:moveTo>
                  <a:pt x="0" y="0"/>
                </a:moveTo>
                <a:lnTo>
                  <a:pt x="1129660" y="0"/>
                </a:lnTo>
                <a:lnTo>
                  <a:pt x="1129660" y="1071962"/>
                </a:lnTo>
                <a:lnTo>
                  <a:pt x="0" y="107196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t="-23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2168275" y="5296359"/>
            <a:ext cx="1086367" cy="1576523"/>
          </a:xfrm>
          <a:custGeom>
            <a:avLst/>
            <a:gdLst/>
            <a:ahLst/>
            <a:cxnLst/>
            <a:rect l="l" t="t" r="r" b="b"/>
            <a:pathLst>
              <a:path w="1086367" h="1576523">
                <a:moveTo>
                  <a:pt x="0" y="0"/>
                </a:moveTo>
                <a:lnTo>
                  <a:pt x="1086367" y="0"/>
                </a:lnTo>
                <a:lnTo>
                  <a:pt x="1086367" y="1576523"/>
                </a:lnTo>
                <a:lnTo>
                  <a:pt x="0" y="1576523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1" name="Freeform 21"/>
          <p:cNvSpPr/>
          <p:nvPr/>
        </p:nvSpPr>
        <p:spPr>
          <a:xfrm>
            <a:off x="14185432" y="6178036"/>
            <a:ext cx="637167" cy="863708"/>
          </a:xfrm>
          <a:custGeom>
            <a:avLst/>
            <a:gdLst/>
            <a:ahLst/>
            <a:cxnLst/>
            <a:rect l="l" t="t" r="r" b="b"/>
            <a:pathLst>
              <a:path w="637167" h="863708">
                <a:moveTo>
                  <a:pt x="0" y="0"/>
                </a:moveTo>
                <a:lnTo>
                  <a:pt x="637167" y="0"/>
                </a:lnTo>
                <a:lnTo>
                  <a:pt x="637167" y="863708"/>
                </a:lnTo>
                <a:lnTo>
                  <a:pt x="0" y="863708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b="-459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6562284" y="7914664"/>
            <a:ext cx="944550" cy="1159566"/>
          </a:xfrm>
          <a:custGeom>
            <a:avLst/>
            <a:gdLst/>
            <a:ahLst/>
            <a:cxnLst/>
            <a:rect l="l" t="t" r="r" b="b"/>
            <a:pathLst>
              <a:path w="944550" h="1159566">
                <a:moveTo>
                  <a:pt x="0" y="0"/>
                </a:moveTo>
                <a:lnTo>
                  <a:pt x="944550" y="0"/>
                </a:lnTo>
                <a:lnTo>
                  <a:pt x="944550" y="1159565"/>
                </a:lnTo>
                <a:lnTo>
                  <a:pt x="0" y="1159565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b="-1487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0827145" y="8635363"/>
            <a:ext cx="473702" cy="596284"/>
          </a:xfrm>
          <a:custGeom>
            <a:avLst/>
            <a:gdLst/>
            <a:ahLst/>
            <a:cxnLst/>
            <a:rect l="l" t="t" r="r" b="b"/>
            <a:pathLst>
              <a:path w="473702" h="596284">
                <a:moveTo>
                  <a:pt x="0" y="0"/>
                </a:moveTo>
                <a:lnTo>
                  <a:pt x="473702" y="0"/>
                </a:lnTo>
                <a:lnTo>
                  <a:pt x="473702" y="596283"/>
                </a:lnTo>
                <a:lnTo>
                  <a:pt x="0" y="596283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 t="-31556" b="-126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5567695" y="2799793"/>
            <a:ext cx="2933727" cy="1635066"/>
          </a:xfrm>
          <a:custGeom>
            <a:avLst/>
            <a:gdLst/>
            <a:ahLst/>
            <a:cxnLst/>
            <a:rect l="l" t="t" r="r" b="b"/>
            <a:pathLst>
              <a:path w="2933727" h="1635066">
                <a:moveTo>
                  <a:pt x="0" y="0"/>
                </a:moveTo>
                <a:lnTo>
                  <a:pt x="2933728" y="0"/>
                </a:lnTo>
                <a:lnTo>
                  <a:pt x="2933728" y="1635066"/>
                </a:lnTo>
                <a:lnTo>
                  <a:pt x="0" y="1635066"/>
                </a:lnTo>
                <a:lnTo>
                  <a:pt x="0" y="0"/>
                </a:lnTo>
                <a:close/>
              </a:path>
            </a:pathLst>
          </a:custGeom>
          <a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5"/>
          <p:cNvGrpSpPr/>
          <p:nvPr/>
        </p:nvGrpSpPr>
        <p:grpSpPr>
          <a:xfrm>
            <a:off x="329641" y="1213280"/>
            <a:ext cx="11737373" cy="1724057"/>
            <a:chOff x="0" y="0"/>
            <a:chExt cx="2822053" cy="41452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822053" cy="414520"/>
            </a:xfrm>
            <a:custGeom>
              <a:avLst/>
              <a:gdLst/>
              <a:ahLst/>
              <a:cxnLst/>
              <a:rect l="l" t="t" r="r" b="b"/>
              <a:pathLst>
                <a:path w="2822053" h="414520">
                  <a:moveTo>
                    <a:pt x="33639" y="0"/>
                  </a:moveTo>
                  <a:lnTo>
                    <a:pt x="2788413" y="0"/>
                  </a:lnTo>
                  <a:cubicBezTo>
                    <a:pt x="2806992" y="0"/>
                    <a:pt x="2822053" y="15061"/>
                    <a:pt x="2822053" y="33639"/>
                  </a:cubicBezTo>
                  <a:lnTo>
                    <a:pt x="2822053" y="380881"/>
                  </a:lnTo>
                  <a:cubicBezTo>
                    <a:pt x="2822053" y="389803"/>
                    <a:pt x="2818509" y="398359"/>
                    <a:pt x="2812200" y="404668"/>
                  </a:cubicBezTo>
                  <a:cubicBezTo>
                    <a:pt x="2805891" y="410976"/>
                    <a:pt x="2797335" y="414520"/>
                    <a:pt x="2788413" y="414520"/>
                  </a:cubicBezTo>
                  <a:lnTo>
                    <a:pt x="33639" y="414520"/>
                  </a:lnTo>
                  <a:cubicBezTo>
                    <a:pt x="24718" y="414520"/>
                    <a:pt x="16161" y="410976"/>
                    <a:pt x="9853" y="404668"/>
                  </a:cubicBezTo>
                  <a:cubicBezTo>
                    <a:pt x="3544" y="398359"/>
                    <a:pt x="0" y="389803"/>
                    <a:pt x="0" y="380881"/>
                  </a:cubicBezTo>
                  <a:lnTo>
                    <a:pt x="0" y="33639"/>
                  </a:lnTo>
                  <a:cubicBezTo>
                    <a:pt x="0" y="24718"/>
                    <a:pt x="3544" y="16161"/>
                    <a:pt x="9853" y="9853"/>
                  </a:cubicBezTo>
                  <a:cubicBezTo>
                    <a:pt x="16161" y="3544"/>
                    <a:pt x="24718" y="0"/>
                    <a:pt x="3363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82A2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2822053" cy="452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488569" y="1378033"/>
            <a:ext cx="11910512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787"/>
              </a:lnSpc>
            </a:pPr>
            <a:r>
              <a:rPr lang="en-US" sz="8500" dirty="0">
                <a:solidFill>
                  <a:srgbClr val="2E2E2E"/>
                </a:solidFill>
                <a:latin typeface="Aharoni" panose="020F0502020204030204" pitchFamily="2" charset="-79"/>
                <a:ea typeface="Le Petit Cochon"/>
                <a:cs typeface="Aharoni" panose="020F0502020204030204" pitchFamily="2" charset="-79"/>
                <a:sym typeface="Le Petit Cochon"/>
              </a:rPr>
              <a:t>VAMOS A EXPLORAR</a:t>
            </a:r>
          </a:p>
        </p:txBody>
      </p:sp>
      <p:sp>
        <p:nvSpPr>
          <p:cNvPr id="29" name="Freeform 29"/>
          <p:cNvSpPr/>
          <p:nvPr/>
        </p:nvSpPr>
        <p:spPr>
          <a:xfrm flipH="1">
            <a:off x="5633705" y="2869201"/>
            <a:ext cx="4813406" cy="1565659"/>
          </a:xfrm>
          <a:custGeom>
            <a:avLst/>
            <a:gdLst/>
            <a:ahLst/>
            <a:cxnLst/>
            <a:rect l="l" t="t" r="r" b="b"/>
            <a:pathLst>
              <a:path w="4813406" h="1565659">
                <a:moveTo>
                  <a:pt x="4813407" y="0"/>
                </a:moveTo>
                <a:lnTo>
                  <a:pt x="0" y="0"/>
                </a:lnTo>
                <a:lnTo>
                  <a:pt x="0" y="1565658"/>
                </a:lnTo>
                <a:lnTo>
                  <a:pt x="4813407" y="1565658"/>
                </a:lnTo>
                <a:lnTo>
                  <a:pt x="4813407" y="0"/>
                </a:lnTo>
                <a:close/>
              </a:path>
            </a:pathLst>
          </a:custGeom>
          <a:blipFill>
            <a:blip r:embed="rId36" cstate="email">
              <a:alphaModFix amt="7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flipH="1">
            <a:off x="8480178" y="-1347595"/>
            <a:ext cx="3906073" cy="2695190"/>
          </a:xfrm>
          <a:custGeom>
            <a:avLst/>
            <a:gdLst/>
            <a:ahLst/>
            <a:cxnLst/>
            <a:rect l="l" t="t" r="r" b="b"/>
            <a:pathLst>
              <a:path w="3906073" h="2695190">
                <a:moveTo>
                  <a:pt x="3906073" y="0"/>
                </a:moveTo>
                <a:lnTo>
                  <a:pt x="0" y="0"/>
                </a:lnTo>
                <a:lnTo>
                  <a:pt x="0" y="2695190"/>
                </a:lnTo>
                <a:lnTo>
                  <a:pt x="3906073" y="2695190"/>
                </a:lnTo>
                <a:lnTo>
                  <a:pt x="3906073" y="0"/>
                </a:lnTo>
                <a:close/>
              </a:path>
            </a:pathLst>
          </a:custGeom>
          <a:blipFill>
            <a:blip r:embed="rId37" cstate="email">
              <a:alphaModFix amt="7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13687231" y="2156839"/>
            <a:ext cx="3270799" cy="56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 b="1">
                <a:solidFill>
                  <a:srgbClr val="2E2E2E"/>
                </a:solidFill>
                <a:latin typeface="Poppins Bold"/>
                <a:ea typeface="Poppins Bold"/>
                <a:cs typeface="Poppins Bold"/>
                <a:sym typeface="Poppins Bold"/>
              </a:rPr>
              <a:t>LET’S EXPLORE</a:t>
            </a:r>
          </a:p>
        </p:txBody>
      </p:sp>
      <p:sp>
        <p:nvSpPr>
          <p:cNvPr id="32" name="Freeform 32"/>
          <p:cNvSpPr/>
          <p:nvPr/>
        </p:nvSpPr>
        <p:spPr>
          <a:xfrm>
            <a:off x="517739" y="173994"/>
            <a:ext cx="2736903" cy="971601"/>
          </a:xfrm>
          <a:custGeom>
            <a:avLst/>
            <a:gdLst/>
            <a:ahLst/>
            <a:cxnLst/>
            <a:rect l="l" t="t" r="r" b="b"/>
            <a:pathLst>
              <a:path w="2736903" h="971601">
                <a:moveTo>
                  <a:pt x="0" y="0"/>
                </a:moveTo>
                <a:lnTo>
                  <a:pt x="2736903" y="0"/>
                </a:lnTo>
                <a:lnTo>
                  <a:pt x="2736903" y="971601"/>
                </a:lnTo>
                <a:lnTo>
                  <a:pt x="0" y="971601"/>
                </a:lnTo>
                <a:lnTo>
                  <a:pt x="0" y="0"/>
                </a:lnTo>
                <a:close/>
              </a:path>
            </a:pathLst>
          </a:custGeom>
          <a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37494" y="-724148"/>
            <a:ext cx="19877894" cy="12323622"/>
            <a:chOff x="0" y="0"/>
            <a:chExt cx="26503859" cy="16431497"/>
          </a:xfrm>
        </p:grpSpPr>
        <p:sp>
          <p:nvSpPr>
            <p:cNvPr id="3" name="Freeform 3"/>
            <p:cNvSpPr/>
            <p:nvPr/>
          </p:nvSpPr>
          <p:spPr>
            <a:xfrm>
              <a:off x="0" y="1496171"/>
              <a:ext cx="10491783" cy="14500436"/>
            </a:xfrm>
            <a:custGeom>
              <a:avLst/>
              <a:gdLst/>
              <a:ahLst/>
              <a:cxnLst/>
              <a:rect l="l" t="t" r="r" b="b"/>
              <a:pathLst>
                <a:path w="10491783" h="14500436">
                  <a:moveTo>
                    <a:pt x="0" y="0"/>
                  </a:moveTo>
                  <a:lnTo>
                    <a:pt x="10491783" y="0"/>
                  </a:lnTo>
                  <a:lnTo>
                    <a:pt x="10491783" y="14500436"/>
                  </a:lnTo>
                  <a:lnTo>
                    <a:pt x="0" y="145004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7212234" y="0"/>
              <a:ext cx="9999431" cy="16431497"/>
            </a:xfrm>
            <a:custGeom>
              <a:avLst/>
              <a:gdLst/>
              <a:ahLst/>
              <a:cxnLst/>
              <a:rect l="l" t="t" r="r" b="b"/>
              <a:pathLst>
                <a:path w="9999431" h="16431497">
                  <a:moveTo>
                    <a:pt x="0" y="0"/>
                  </a:moveTo>
                  <a:lnTo>
                    <a:pt x="9999431" y="0"/>
                  </a:lnTo>
                  <a:lnTo>
                    <a:pt x="9999431" y="16431497"/>
                  </a:lnTo>
                  <a:lnTo>
                    <a:pt x="0" y="164314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4108659" y="5105094"/>
              <a:ext cx="12395200" cy="9786297"/>
            </a:xfrm>
            <a:custGeom>
              <a:avLst/>
              <a:gdLst/>
              <a:ahLst/>
              <a:cxnLst/>
              <a:rect l="l" t="t" r="r" b="b"/>
              <a:pathLst>
                <a:path w="15034813" h="9786297">
                  <a:moveTo>
                    <a:pt x="0" y="0"/>
                  </a:moveTo>
                  <a:lnTo>
                    <a:pt x="15034814" y="0"/>
                  </a:lnTo>
                  <a:lnTo>
                    <a:pt x="15034814" y="9786297"/>
                  </a:lnTo>
                  <a:lnTo>
                    <a:pt x="0" y="97862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42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91940" y="719740"/>
            <a:ext cx="7193880" cy="1682590"/>
            <a:chOff x="0" y="0"/>
            <a:chExt cx="1729647" cy="4045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29647" cy="404550"/>
            </a:xfrm>
            <a:custGeom>
              <a:avLst/>
              <a:gdLst/>
              <a:ahLst/>
              <a:cxnLst/>
              <a:rect l="l" t="t" r="r" b="b"/>
              <a:pathLst>
                <a:path w="1729647" h="404550">
                  <a:moveTo>
                    <a:pt x="54885" y="0"/>
                  </a:moveTo>
                  <a:lnTo>
                    <a:pt x="1674762" y="0"/>
                  </a:lnTo>
                  <a:cubicBezTo>
                    <a:pt x="1689318" y="0"/>
                    <a:pt x="1703278" y="5783"/>
                    <a:pt x="1713571" y="16076"/>
                  </a:cubicBezTo>
                  <a:cubicBezTo>
                    <a:pt x="1723864" y="26368"/>
                    <a:pt x="1729647" y="40329"/>
                    <a:pt x="1729647" y="54885"/>
                  </a:cubicBezTo>
                  <a:lnTo>
                    <a:pt x="1729647" y="349665"/>
                  </a:lnTo>
                  <a:cubicBezTo>
                    <a:pt x="1729647" y="364222"/>
                    <a:pt x="1723864" y="378182"/>
                    <a:pt x="1713571" y="388475"/>
                  </a:cubicBezTo>
                  <a:cubicBezTo>
                    <a:pt x="1703278" y="398768"/>
                    <a:pt x="1689318" y="404550"/>
                    <a:pt x="1674762" y="404550"/>
                  </a:cubicBezTo>
                  <a:lnTo>
                    <a:pt x="54885" y="404550"/>
                  </a:lnTo>
                  <a:cubicBezTo>
                    <a:pt x="40329" y="404550"/>
                    <a:pt x="26368" y="398768"/>
                    <a:pt x="16076" y="388475"/>
                  </a:cubicBezTo>
                  <a:cubicBezTo>
                    <a:pt x="5783" y="378182"/>
                    <a:pt x="0" y="364222"/>
                    <a:pt x="0" y="349665"/>
                  </a:cubicBezTo>
                  <a:lnTo>
                    <a:pt x="0" y="54885"/>
                  </a:lnTo>
                  <a:cubicBezTo>
                    <a:pt x="0" y="40329"/>
                    <a:pt x="5783" y="26368"/>
                    <a:pt x="16076" y="16076"/>
                  </a:cubicBezTo>
                  <a:cubicBezTo>
                    <a:pt x="26368" y="5783"/>
                    <a:pt x="40329" y="0"/>
                    <a:pt x="54885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82A2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729647" cy="442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52626" y="1438372"/>
            <a:ext cx="6610990" cy="1682590"/>
            <a:chOff x="0" y="0"/>
            <a:chExt cx="1589501" cy="40455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89501" cy="404550"/>
            </a:xfrm>
            <a:custGeom>
              <a:avLst/>
              <a:gdLst/>
              <a:ahLst/>
              <a:cxnLst/>
              <a:rect l="l" t="t" r="r" b="b"/>
              <a:pathLst>
                <a:path w="1589501" h="404550">
                  <a:moveTo>
                    <a:pt x="59724" y="0"/>
                  </a:moveTo>
                  <a:lnTo>
                    <a:pt x="1529776" y="0"/>
                  </a:lnTo>
                  <a:cubicBezTo>
                    <a:pt x="1562761" y="0"/>
                    <a:pt x="1589501" y="26740"/>
                    <a:pt x="1589501" y="59724"/>
                  </a:cubicBezTo>
                  <a:lnTo>
                    <a:pt x="1589501" y="344826"/>
                  </a:lnTo>
                  <a:cubicBezTo>
                    <a:pt x="1589501" y="377811"/>
                    <a:pt x="1562761" y="404550"/>
                    <a:pt x="1529776" y="404550"/>
                  </a:cubicBezTo>
                  <a:lnTo>
                    <a:pt x="59724" y="404550"/>
                  </a:lnTo>
                  <a:cubicBezTo>
                    <a:pt x="26740" y="404550"/>
                    <a:pt x="0" y="377811"/>
                    <a:pt x="0" y="344826"/>
                  </a:cubicBezTo>
                  <a:lnTo>
                    <a:pt x="0" y="59724"/>
                  </a:lnTo>
                  <a:cubicBezTo>
                    <a:pt x="0" y="26740"/>
                    <a:pt x="26740" y="0"/>
                    <a:pt x="5972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82A2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589501" cy="442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24384" y="3592072"/>
            <a:ext cx="15639233" cy="6145951"/>
            <a:chOff x="0" y="0"/>
            <a:chExt cx="2038219" cy="80098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038219" cy="800985"/>
            </a:xfrm>
            <a:custGeom>
              <a:avLst/>
              <a:gdLst/>
              <a:ahLst/>
              <a:cxnLst/>
              <a:rect l="l" t="t" r="r" b="b"/>
              <a:pathLst>
                <a:path w="2038219" h="800985">
                  <a:moveTo>
                    <a:pt x="25247" y="0"/>
                  </a:moveTo>
                  <a:lnTo>
                    <a:pt x="2012972" y="0"/>
                  </a:lnTo>
                  <a:cubicBezTo>
                    <a:pt x="2019668" y="0"/>
                    <a:pt x="2026090" y="2660"/>
                    <a:pt x="2030824" y="7395"/>
                  </a:cubicBezTo>
                  <a:cubicBezTo>
                    <a:pt x="2035559" y="12129"/>
                    <a:pt x="2038219" y="18551"/>
                    <a:pt x="2038219" y="25247"/>
                  </a:cubicBezTo>
                  <a:lnTo>
                    <a:pt x="2038219" y="775739"/>
                  </a:lnTo>
                  <a:cubicBezTo>
                    <a:pt x="2038219" y="789682"/>
                    <a:pt x="2026916" y="800985"/>
                    <a:pt x="2012972" y="800985"/>
                  </a:cubicBezTo>
                  <a:lnTo>
                    <a:pt x="25247" y="800985"/>
                  </a:lnTo>
                  <a:cubicBezTo>
                    <a:pt x="18551" y="800985"/>
                    <a:pt x="12129" y="798325"/>
                    <a:pt x="7395" y="793591"/>
                  </a:cubicBezTo>
                  <a:cubicBezTo>
                    <a:pt x="2660" y="788856"/>
                    <a:pt x="0" y="782434"/>
                    <a:pt x="0" y="775739"/>
                  </a:cubicBezTo>
                  <a:lnTo>
                    <a:pt x="0" y="25247"/>
                  </a:lnTo>
                  <a:cubicBezTo>
                    <a:pt x="0" y="18551"/>
                    <a:pt x="2660" y="12129"/>
                    <a:pt x="7395" y="7395"/>
                  </a:cubicBezTo>
                  <a:cubicBezTo>
                    <a:pt x="12129" y="2660"/>
                    <a:pt x="18551" y="0"/>
                    <a:pt x="25247" y="0"/>
                  </a:cubicBezTo>
                  <a:close/>
                </a:path>
              </a:pathLst>
            </a:custGeom>
            <a:solidFill>
              <a:srgbClr val="FFFFFF">
                <a:alpha val="7372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038219" cy="8390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6224180" y="4198322"/>
            <a:ext cx="5246577" cy="4872759"/>
          </a:xfrm>
          <a:custGeom>
            <a:avLst/>
            <a:gdLst/>
            <a:ahLst/>
            <a:cxnLst/>
            <a:rect l="l" t="t" r="r" b="b"/>
            <a:pathLst>
              <a:path w="5246577" h="4872759">
                <a:moveTo>
                  <a:pt x="0" y="0"/>
                </a:moveTo>
                <a:lnTo>
                  <a:pt x="5246577" y="0"/>
                </a:lnTo>
                <a:lnTo>
                  <a:pt x="5246577" y="4872759"/>
                </a:lnTo>
                <a:lnTo>
                  <a:pt x="0" y="487275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951114" y="1087683"/>
            <a:ext cx="6805420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 dirty="0">
                <a:solidFill>
                  <a:srgbClr val="2E2E2E"/>
                </a:solidFill>
                <a:latin typeface="Poppins"/>
                <a:ea typeface="Poppins"/>
                <a:cs typeface="Poppins"/>
                <a:sym typeface="Poppins"/>
              </a:rPr>
              <a:t>¿</a:t>
            </a:r>
            <a:r>
              <a:rPr lang="en-US" sz="9000" dirty="0" err="1">
                <a:solidFill>
                  <a:srgbClr val="2E2E2E"/>
                </a:solidFill>
                <a:latin typeface="Poppins"/>
                <a:ea typeface="Poppins"/>
                <a:cs typeface="Poppins"/>
                <a:sym typeface="Poppins"/>
              </a:rPr>
              <a:t>Puede</a:t>
            </a:r>
            <a:r>
              <a:rPr lang="en-US" sz="9000" dirty="0">
                <a:solidFill>
                  <a:srgbClr val="2E2E2E"/>
                </a:solidFill>
                <a:latin typeface="Poppins"/>
                <a:ea typeface="Poppins"/>
                <a:cs typeface="Poppins"/>
                <a:sym typeface="Poppins"/>
              </a:rPr>
              <a:t>(s)?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599405" y="1481803"/>
            <a:ext cx="6117431" cy="161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 dirty="0">
                <a:solidFill>
                  <a:srgbClr val="2E2E2E"/>
                </a:solidFill>
                <a:latin typeface="Poppins"/>
                <a:ea typeface="Poppins"/>
                <a:cs typeface="Poppins"/>
                <a:sym typeface="Poppins"/>
              </a:rPr>
              <a:t>Can you...?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1158" y="-1201501"/>
            <a:ext cx="19546047" cy="13008294"/>
            <a:chOff x="0" y="0"/>
            <a:chExt cx="26061397" cy="17344392"/>
          </a:xfrm>
        </p:grpSpPr>
        <p:sp>
          <p:nvSpPr>
            <p:cNvPr id="3" name="Freeform 3"/>
            <p:cNvSpPr/>
            <p:nvPr/>
          </p:nvSpPr>
          <p:spPr>
            <a:xfrm>
              <a:off x="0" y="1602001"/>
              <a:ext cx="8799545" cy="14110058"/>
            </a:xfrm>
            <a:custGeom>
              <a:avLst/>
              <a:gdLst/>
              <a:ahLst/>
              <a:cxnLst/>
              <a:rect l="l" t="t" r="r" b="b"/>
              <a:pathLst>
                <a:path w="8799545" h="14110058">
                  <a:moveTo>
                    <a:pt x="0" y="0"/>
                  </a:moveTo>
                  <a:lnTo>
                    <a:pt x="8799545" y="0"/>
                  </a:lnTo>
                  <a:lnTo>
                    <a:pt x="8799545" y="14110059"/>
                  </a:lnTo>
                  <a:lnTo>
                    <a:pt x="0" y="14110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5517106" y="1330769"/>
              <a:ext cx="5008499" cy="14652523"/>
            </a:xfrm>
            <a:custGeom>
              <a:avLst/>
              <a:gdLst/>
              <a:ahLst/>
              <a:cxnLst/>
              <a:rect l="l" t="t" r="r" b="b"/>
              <a:pathLst>
                <a:path w="5008499" h="14652523">
                  <a:moveTo>
                    <a:pt x="0" y="0"/>
                  </a:moveTo>
                  <a:lnTo>
                    <a:pt x="5008499" y="0"/>
                  </a:lnTo>
                  <a:lnTo>
                    <a:pt x="5008499" y="14652523"/>
                  </a:lnTo>
                  <a:lnTo>
                    <a:pt x="0" y="14652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7477066" y="0"/>
              <a:ext cx="10544289" cy="17344392"/>
            </a:xfrm>
            <a:custGeom>
              <a:avLst/>
              <a:gdLst/>
              <a:ahLst/>
              <a:cxnLst/>
              <a:rect l="l" t="t" r="r" b="b"/>
              <a:pathLst>
                <a:path w="10544289" h="17344392">
                  <a:moveTo>
                    <a:pt x="0" y="0"/>
                  </a:moveTo>
                  <a:lnTo>
                    <a:pt x="10544290" y="0"/>
                  </a:lnTo>
                  <a:lnTo>
                    <a:pt x="10544290" y="17344392"/>
                  </a:lnTo>
                  <a:lnTo>
                    <a:pt x="0" y="173443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42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8259135" y="2579371"/>
              <a:ext cx="7802262" cy="14322381"/>
            </a:xfrm>
            <a:custGeom>
              <a:avLst/>
              <a:gdLst/>
              <a:ahLst/>
              <a:cxnLst/>
              <a:rect l="l" t="t" r="r" b="b"/>
              <a:pathLst>
                <a:path w="10362951" h="14322381">
                  <a:moveTo>
                    <a:pt x="0" y="0"/>
                  </a:moveTo>
                  <a:lnTo>
                    <a:pt x="10362952" y="0"/>
                  </a:lnTo>
                  <a:lnTo>
                    <a:pt x="10362952" y="14322381"/>
                  </a:lnTo>
                  <a:lnTo>
                    <a:pt x="0" y="14322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42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24384" y="3592072"/>
            <a:ext cx="15639233" cy="6145951"/>
            <a:chOff x="0" y="0"/>
            <a:chExt cx="2038219" cy="80098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38219" cy="800985"/>
            </a:xfrm>
            <a:custGeom>
              <a:avLst/>
              <a:gdLst/>
              <a:ahLst/>
              <a:cxnLst/>
              <a:rect l="l" t="t" r="r" b="b"/>
              <a:pathLst>
                <a:path w="2038219" h="800985">
                  <a:moveTo>
                    <a:pt x="25247" y="0"/>
                  </a:moveTo>
                  <a:lnTo>
                    <a:pt x="2012972" y="0"/>
                  </a:lnTo>
                  <a:cubicBezTo>
                    <a:pt x="2019668" y="0"/>
                    <a:pt x="2026090" y="2660"/>
                    <a:pt x="2030824" y="7395"/>
                  </a:cubicBezTo>
                  <a:cubicBezTo>
                    <a:pt x="2035559" y="12129"/>
                    <a:pt x="2038219" y="18551"/>
                    <a:pt x="2038219" y="25247"/>
                  </a:cubicBezTo>
                  <a:lnTo>
                    <a:pt x="2038219" y="775739"/>
                  </a:lnTo>
                  <a:cubicBezTo>
                    <a:pt x="2038219" y="789682"/>
                    <a:pt x="2026916" y="800985"/>
                    <a:pt x="2012972" y="800985"/>
                  </a:cubicBezTo>
                  <a:lnTo>
                    <a:pt x="25247" y="800985"/>
                  </a:lnTo>
                  <a:cubicBezTo>
                    <a:pt x="18551" y="800985"/>
                    <a:pt x="12129" y="798325"/>
                    <a:pt x="7395" y="793591"/>
                  </a:cubicBezTo>
                  <a:cubicBezTo>
                    <a:pt x="2660" y="788856"/>
                    <a:pt x="0" y="782434"/>
                    <a:pt x="0" y="775739"/>
                  </a:cubicBezTo>
                  <a:lnTo>
                    <a:pt x="0" y="25247"/>
                  </a:lnTo>
                  <a:cubicBezTo>
                    <a:pt x="0" y="18551"/>
                    <a:pt x="2660" y="12129"/>
                    <a:pt x="7395" y="7395"/>
                  </a:cubicBezTo>
                  <a:cubicBezTo>
                    <a:pt x="12129" y="2660"/>
                    <a:pt x="18551" y="0"/>
                    <a:pt x="25247" y="0"/>
                  </a:cubicBezTo>
                  <a:close/>
                </a:path>
              </a:pathLst>
            </a:custGeom>
            <a:solidFill>
              <a:srgbClr val="FFFFFF">
                <a:alpha val="7372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038219" cy="8390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76841" y="719740"/>
            <a:ext cx="8071514" cy="1682590"/>
            <a:chOff x="0" y="0"/>
            <a:chExt cx="1940659" cy="4045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40659" cy="404550"/>
            </a:xfrm>
            <a:custGeom>
              <a:avLst/>
              <a:gdLst/>
              <a:ahLst/>
              <a:cxnLst/>
              <a:rect l="l" t="t" r="r" b="b"/>
              <a:pathLst>
                <a:path w="1940659" h="404550">
                  <a:moveTo>
                    <a:pt x="48917" y="0"/>
                  </a:moveTo>
                  <a:lnTo>
                    <a:pt x="1891742" y="0"/>
                  </a:lnTo>
                  <a:cubicBezTo>
                    <a:pt x="1918758" y="0"/>
                    <a:pt x="1940659" y="21901"/>
                    <a:pt x="1940659" y="48917"/>
                  </a:cubicBezTo>
                  <a:lnTo>
                    <a:pt x="1940659" y="355633"/>
                  </a:lnTo>
                  <a:cubicBezTo>
                    <a:pt x="1940659" y="382649"/>
                    <a:pt x="1918758" y="404550"/>
                    <a:pt x="1891742" y="404550"/>
                  </a:cubicBezTo>
                  <a:lnTo>
                    <a:pt x="48917" y="404550"/>
                  </a:lnTo>
                  <a:cubicBezTo>
                    <a:pt x="21901" y="404550"/>
                    <a:pt x="0" y="382649"/>
                    <a:pt x="0" y="355633"/>
                  </a:cubicBezTo>
                  <a:lnTo>
                    <a:pt x="0" y="48917"/>
                  </a:lnTo>
                  <a:cubicBezTo>
                    <a:pt x="0" y="21901"/>
                    <a:pt x="21901" y="0"/>
                    <a:pt x="48917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82A2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940659" cy="442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311413" y="1438372"/>
            <a:ext cx="6652204" cy="1682590"/>
            <a:chOff x="0" y="0"/>
            <a:chExt cx="1599410" cy="40455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99410" cy="404550"/>
            </a:xfrm>
            <a:custGeom>
              <a:avLst/>
              <a:gdLst/>
              <a:ahLst/>
              <a:cxnLst/>
              <a:rect l="l" t="t" r="r" b="b"/>
              <a:pathLst>
                <a:path w="1599410" h="404550">
                  <a:moveTo>
                    <a:pt x="59354" y="0"/>
                  </a:moveTo>
                  <a:lnTo>
                    <a:pt x="1540055" y="0"/>
                  </a:lnTo>
                  <a:cubicBezTo>
                    <a:pt x="1555797" y="0"/>
                    <a:pt x="1570894" y="6253"/>
                    <a:pt x="1582025" y="17385"/>
                  </a:cubicBezTo>
                  <a:cubicBezTo>
                    <a:pt x="1593156" y="28516"/>
                    <a:pt x="1599410" y="43613"/>
                    <a:pt x="1599410" y="59354"/>
                  </a:cubicBezTo>
                  <a:lnTo>
                    <a:pt x="1599410" y="345196"/>
                  </a:lnTo>
                  <a:cubicBezTo>
                    <a:pt x="1599410" y="360938"/>
                    <a:pt x="1593156" y="376035"/>
                    <a:pt x="1582025" y="387166"/>
                  </a:cubicBezTo>
                  <a:cubicBezTo>
                    <a:pt x="1570894" y="398297"/>
                    <a:pt x="1555797" y="404550"/>
                    <a:pt x="1540055" y="404550"/>
                  </a:cubicBezTo>
                  <a:lnTo>
                    <a:pt x="59354" y="404550"/>
                  </a:lnTo>
                  <a:cubicBezTo>
                    <a:pt x="43613" y="404550"/>
                    <a:pt x="28516" y="398297"/>
                    <a:pt x="17385" y="387166"/>
                  </a:cubicBezTo>
                  <a:cubicBezTo>
                    <a:pt x="6253" y="376035"/>
                    <a:pt x="0" y="360938"/>
                    <a:pt x="0" y="345196"/>
                  </a:cubicBezTo>
                  <a:lnTo>
                    <a:pt x="0" y="59354"/>
                  </a:lnTo>
                  <a:cubicBezTo>
                    <a:pt x="0" y="43613"/>
                    <a:pt x="6253" y="28516"/>
                    <a:pt x="17385" y="17385"/>
                  </a:cubicBezTo>
                  <a:cubicBezTo>
                    <a:pt x="28516" y="6253"/>
                    <a:pt x="43613" y="0"/>
                    <a:pt x="5935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82A2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599410" cy="442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6815272" y="3783888"/>
            <a:ext cx="5474412" cy="5474412"/>
          </a:xfrm>
          <a:custGeom>
            <a:avLst/>
            <a:gdLst/>
            <a:ahLst/>
            <a:cxnLst/>
            <a:rect l="l" t="t" r="r" b="b"/>
            <a:pathLst>
              <a:path w="5474412" h="5474412">
                <a:moveTo>
                  <a:pt x="0" y="0"/>
                </a:moveTo>
                <a:lnTo>
                  <a:pt x="5474413" y="0"/>
                </a:lnTo>
                <a:lnTo>
                  <a:pt x="5474413" y="5474412"/>
                </a:lnTo>
                <a:lnTo>
                  <a:pt x="0" y="5474412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791940" y="993792"/>
            <a:ext cx="7870090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>
                <a:solidFill>
                  <a:srgbClr val="2E2E2E"/>
                </a:solidFill>
                <a:latin typeface="Poppins"/>
                <a:ea typeface="Poppins"/>
                <a:cs typeface="Poppins"/>
                <a:sym typeface="Poppins"/>
              </a:rPr>
              <a:t>Con permiso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509227" y="1346217"/>
            <a:ext cx="6178004" cy="161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2E2E2E"/>
                </a:solidFill>
                <a:latin typeface="Poppins"/>
                <a:ea typeface="Poppins"/>
                <a:cs typeface="Poppins"/>
                <a:sym typeface="Poppins"/>
              </a:rPr>
              <a:t>excuse me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844230" y="-1322195"/>
            <a:ext cx="7477935" cy="5159775"/>
          </a:xfrm>
          <a:custGeom>
            <a:avLst/>
            <a:gdLst/>
            <a:ahLst/>
            <a:cxnLst/>
            <a:rect l="l" t="t" r="r" b="b"/>
            <a:pathLst>
              <a:path w="7477935" h="5159775">
                <a:moveTo>
                  <a:pt x="7477935" y="0"/>
                </a:moveTo>
                <a:lnTo>
                  <a:pt x="0" y="0"/>
                </a:lnTo>
                <a:lnTo>
                  <a:pt x="0" y="5159775"/>
                </a:lnTo>
                <a:lnTo>
                  <a:pt x="7477935" y="5159775"/>
                </a:lnTo>
                <a:lnTo>
                  <a:pt x="7477935" y="0"/>
                </a:lnTo>
                <a:close/>
              </a:path>
            </a:pathLst>
          </a:custGeom>
          <a:blipFill>
            <a:blip r:embed="rId2" cstate="email">
              <a:alphaModFix amt="7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433616" y="-131671"/>
            <a:ext cx="6363808" cy="4391028"/>
          </a:xfrm>
          <a:custGeom>
            <a:avLst/>
            <a:gdLst/>
            <a:ahLst/>
            <a:cxnLst/>
            <a:rect l="l" t="t" r="r" b="b"/>
            <a:pathLst>
              <a:path w="6363808" h="4391028">
                <a:moveTo>
                  <a:pt x="0" y="0"/>
                </a:moveTo>
                <a:lnTo>
                  <a:pt x="6363808" y="0"/>
                </a:lnTo>
                <a:lnTo>
                  <a:pt x="6363808" y="4391028"/>
                </a:lnTo>
                <a:lnTo>
                  <a:pt x="0" y="439102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alphaModFix amt="7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95421" y="2439525"/>
            <a:ext cx="2933727" cy="1635066"/>
          </a:xfrm>
          <a:custGeom>
            <a:avLst/>
            <a:gdLst/>
            <a:ahLst/>
            <a:cxnLst/>
            <a:rect l="l" t="t" r="r" b="b"/>
            <a:pathLst>
              <a:path w="2933727" h="1635066">
                <a:moveTo>
                  <a:pt x="0" y="0"/>
                </a:moveTo>
                <a:lnTo>
                  <a:pt x="2933727" y="0"/>
                </a:lnTo>
                <a:lnTo>
                  <a:pt x="2933727" y="1635066"/>
                </a:lnTo>
                <a:lnTo>
                  <a:pt x="0" y="163506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alphaModFix amt="4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5633705" y="2869201"/>
            <a:ext cx="4813406" cy="1565659"/>
          </a:xfrm>
          <a:custGeom>
            <a:avLst/>
            <a:gdLst/>
            <a:ahLst/>
            <a:cxnLst/>
            <a:rect l="l" t="t" r="r" b="b"/>
            <a:pathLst>
              <a:path w="4813406" h="1565659">
                <a:moveTo>
                  <a:pt x="4813407" y="0"/>
                </a:moveTo>
                <a:lnTo>
                  <a:pt x="0" y="0"/>
                </a:lnTo>
                <a:lnTo>
                  <a:pt x="0" y="1565658"/>
                </a:lnTo>
                <a:lnTo>
                  <a:pt x="4813407" y="1565658"/>
                </a:lnTo>
                <a:lnTo>
                  <a:pt x="4813407" y="0"/>
                </a:lnTo>
                <a:close/>
              </a:path>
            </a:pathLst>
          </a:custGeom>
          <a:blipFill>
            <a:blip r:embed="rId5" cstate="email">
              <a:alphaModFix amt="7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8480178" y="-1347595"/>
            <a:ext cx="3906073" cy="2695190"/>
          </a:xfrm>
          <a:custGeom>
            <a:avLst/>
            <a:gdLst/>
            <a:ahLst/>
            <a:cxnLst/>
            <a:rect l="l" t="t" r="r" b="b"/>
            <a:pathLst>
              <a:path w="3906073" h="2695190">
                <a:moveTo>
                  <a:pt x="3906073" y="0"/>
                </a:moveTo>
                <a:lnTo>
                  <a:pt x="0" y="0"/>
                </a:lnTo>
                <a:lnTo>
                  <a:pt x="0" y="2695190"/>
                </a:lnTo>
                <a:lnTo>
                  <a:pt x="3906073" y="2695190"/>
                </a:lnTo>
                <a:lnTo>
                  <a:pt x="3906073" y="0"/>
                </a:lnTo>
                <a:close/>
              </a:path>
            </a:pathLst>
          </a:custGeom>
          <a:blipFill>
            <a:blip r:embed="rId6" cstate="email">
              <a:alphaModFix amt="7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583696" y="5357066"/>
            <a:ext cx="456458" cy="820970"/>
          </a:xfrm>
          <a:custGeom>
            <a:avLst/>
            <a:gdLst/>
            <a:ahLst/>
            <a:cxnLst/>
            <a:rect l="l" t="t" r="r" b="b"/>
            <a:pathLst>
              <a:path w="456458" h="820970">
                <a:moveTo>
                  <a:pt x="0" y="0"/>
                </a:moveTo>
                <a:lnTo>
                  <a:pt x="456457" y="0"/>
                </a:lnTo>
                <a:lnTo>
                  <a:pt x="456457" y="820970"/>
                </a:lnTo>
                <a:lnTo>
                  <a:pt x="0" y="8209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2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780" r="-793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163689" y="7577052"/>
            <a:ext cx="539052" cy="782265"/>
          </a:xfrm>
          <a:custGeom>
            <a:avLst/>
            <a:gdLst/>
            <a:ahLst/>
            <a:cxnLst/>
            <a:rect l="l" t="t" r="r" b="b"/>
            <a:pathLst>
              <a:path w="539052" h="782265">
                <a:moveTo>
                  <a:pt x="0" y="0"/>
                </a:moveTo>
                <a:lnTo>
                  <a:pt x="539051" y="0"/>
                </a:lnTo>
                <a:lnTo>
                  <a:pt x="539051" y="782265"/>
                </a:lnTo>
                <a:lnTo>
                  <a:pt x="0" y="7822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42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29641" y="5033328"/>
            <a:ext cx="747739" cy="1144708"/>
          </a:xfrm>
          <a:custGeom>
            <a:avLst/>
            <a:gdLst/>
            <a:ahLst/>
            <a:cxnLst/>
            <a:rect l="l" t="t" r="r" b="b"/>
            <a:pathLst>
              <a:path w="747739" h="1144708">
                <a:moveTo>
                  <a:pt x="0" y="0"/>
                </a:moveTo>
                <a:lnTo>
                  <a:pt x="747739" y="0"/>
                </a:lnTo>
                <a:lnTo>
                  <a:pt x="747739" y="1144708"/>
                </a:lnTo>
                <a:lnTo>
                  <a:pt x="0" y="11447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42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2304" r="-132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235658" y="7498407"/>
            <a:ext cx="416335" cy="703627"/>
          </a:xfrm>
          <a:custGeom>
            <a:avLst/>
            <a:gdLst/>
            <a:ahLst/>
            <a:cxnLst/>
            <a:rect l="l" t="t" r="r" b="b"/>
            <a:pathLst>
              <a:path w="416335" h="703627">
                <a:moveTo>
                  <a:pt x="0" y="0"/>
                </a:moveTo>
                <a:lnTo>
                  <a:pt x="416335" y="0"/>
                </a:lnTo>
                <a:lnTo>
                  <a:pt x="416335" y="703626"/>
                </a:lnTo>
                <a:lnTo>
                  <a:pt x="0" y="7036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42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r="-16112" b="-88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551942" y="5101226"/>
            <a:ext cx="1129661" cy="1071961"/>
          </a:xfrm>
          <a:custGeom>
            <a:avLst/>
            <a:gdLst/>
            <a:ahLst/>
            <a:cxnLst/>
            <a:rect l="l" t="t" r="r" b="b"/>
            <a:pathLst>
              <a:path w="1129661" h="1071961">
                <a:moveTo>
                  <a:pt x="0" y="0"/>
                </a:moveTo>
                <a:lnTo>
                  <a:pt x="1129660" y="0"/>
                </a:lnTo>
                <a:lnTo>
                  <a:pt x="1129660" y="1071962"/>
                </a:lnTo>
                <a:lnTo>
                  <a:pt x="0" y="10719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42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t="-23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168275" y="5296359"/>
            <a:ext cx="1086367" cy="1576523"/>
          </a:xfrm>
          <a:custGeom>
            <a:avLst/>
            <a:gdLst/>
            <a:ahLst/>
            <a:cxnLst/>
            <a:rect l="l" t="t" r="r" b="b"/>
            <a:pathLst>
              <a:path w="1086367" h="1576523">
                <a:moveTo>
                  <a:pt x="0" y="0"/>
                </a:moveTo>
                <a:lnTo>
                  <a:pt x="1086367" y="0"/>
                </a:lnTo>
                <a:lnTo>
                  <a:pt x="1086367" y="1576523"/>
                </a:lnTo>
                <a:lnTo>
                  <a:pt x="0" y="157652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42000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185432" y="6178036"/>
            <a:ext cx="637167" cy="863708"/>
          </a:xfrm>
          <a:custGeom>
            <a:avLst/>
            <a:gdLst/>
            <a:ahLst/>
            <a:cxnLst/>
            <a:rect l="l" t="t" r="r" b="b"/>
            <a:pathLst>
              <a:path w="637167" h="863708">
                <a:moveTo>
                  <a:pt x="0" y="0"/>
                </a:moveTo>
                <a:lnTo>
                  <a:pt x="637167" y="0"/>
                </a:lnTo>
                <a:lnTo>
                  <a:pt x="637167" y="863708"/>
                </a:lnTo>
                <a:lnTo>
                  <a:pt x="0" y="86370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alphaModFix amt="42000"/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b="-459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562284" y="7914664"/>
            <a:ext cx="944550" cy="1159566"/>
          </a:xfrm>
          <a:custGeom>
            <a:avLst/>
            <a:gdLst/>
            <a:ahLst/>
            <a:cxnLst/>
            <a:rect l="l" t="t" r="r" b="b"/>
            <a:pathLst>
              <a:path w="944550" h="1159566">
                <a:moveTo>
                  <a:pt x="0" y="0"/>
                </a:moveTo>
                <a:lnTo>
                  <a:pt x="944550" y="0"/>
                </a:lnTo>
                <a:lnTo>
                  <a:pt x="944550" y="1159565"/>
                </a:lnTo>
                <a:lnTo>
                  <a:pt x="0" y="115956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alphaModFix amt="42000"/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b="-1487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-400584" y="3257058"/>
            <a:ext cx="19760784" cy="7421140"/>
            <a:chOff x="0" y="0"/>
            <a:chExt cx="26347712" cy="9894853"/>
          </a:xfrm>
        </p:grpSpPr>
        <p:sp>
          <p:nvSpPr>
            <p:cNvPr id="16" name="Freeform 16"/>
            <p:cNvSpPr/>
            <p:nvPr/>
          </p:nvSpPr>
          <p:spPr>
            <a:xfrm>
              <a:off x="103492" y="7568595"/>
              <a:ext cx="26244220" cy="2326258"/>
            </a:xfrm>
            <a:custGeom>
              <a:avLst/>
              <a:gdLst/>
              <a:ahLst/>
              <a:cxnLst/>
              <a:rect l="l" t="t" r="r" b="b"/>
              <a:pathLst>
                <a:path w="26244220" h="2326258">
                  <a:moveTo>
                    <a:pt x="0" y="0"/>
                  </a:moveTo>
                  <a:lnTo>
                    <a:pt x="26244220" y="0"/>
                  </a:lnTo>
                  <a:lnTo>
                    <a:pt x="26244220" y="2326258"/>
                  </a:lnTo>
                  <a:lnTo>
                    <a:pt x="0" y="23262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 cstate="email">
                <a:alphaModFix amt="4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579423"/>
              <a:ext cx="5950459" cy="8161478"/>
            </a:xfrm>
            <a:custGeom>
              <a:avLst/>
              <a:gdLst/>
              <a:ahLst/>
              <a:cxnLst/>
              <a:rect l="l" t="t" r="r" b="b"/>
              <a:pathLst>
                <a:path w="5950459" h="8161478">
                  <a:moveTo>
                    <a:pt x="0" y="0"/>
                  </a:moveTo>
                  <a:lnTo>
                    <a:pt x="5950459" y="0"/>
                  </a:lnTo>
                  <a:lnTo>
                    <a:pt x="5950459" y="8161478"/>
                  </a:lnTo>
                  <a:lnTo>
                    <a:pt x="0" y="8161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42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5788978" y="0"/>
              <a:ext cx="4513484" cy="8740901"/>
            </a:xfrm>
            <a:custGeom>
              <a:avLst/>
              <a:gdLst/>
              <a:ahLst/>
              <a:cxnLst/>
              <a:rect l="l" t="t" r="r" b="b"/>
              <a:pathLst>
                <a:path w="4513484" h="8740901">
                  <a:moveTo>
                    <a:pt x="0" y="0"/>
                  </a:moveTo>
                  <a:lnTo>
                    <a:pt x="4513483" y="0"/>
                  </a:lnTo>
                  <a:lnTo>
                    <a:pt x="4513483" y="8740901"/>
                  </a:lnTo>
                  <a:lnTo>
                    <a:pt x="0" y="874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42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9902096" y="982608"/>
              <a:ext cx="4016531" cy="7758294"/>
            </a:xfrm>
            <a:custGeom>
              <a:avLst/>
              <a:gdLst/>
              <a:ahLst/>
              <a:cxnLst/>
              <a:rect l="l" t="t" r="r" b="b"/>
              <a:pathLst>
                <a:path w="4016531" h="7758294">
                  <a:moveTo>
                    <a:pt x="0" y="0"/>
                  </a:moveTo>
                  <a:lnTo>
                    <a:pt x="4016531" y="0"/>
                  </a:lnTo>
                  <a:lnTo>
                    <a:pt x="4016531" y="7758293"/>
                  </a:lnTo>
                  <a:lnTo>
                    <a:pt x="0" y="7758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42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 l="-24852" r="-21832" b="-495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13587650" y="3504242"/>
              <a:ext cx="3234896" cy="5097973"/>
            </a:xfrm>
            <a:custGeom>
              <a:avLst/>
              <a:gdLst/>
              <a:ahLst/>
              <a:cxnLst/>
              <a:rect l="l" t="t" r="r" b="b"/>
              <a:pathLst>
                <a:path w="3234896" h="5097973">
                  <a:moveTo>
                    <a:pt x="0" y="0"/>
                  </a:moveTo>
                  <a:lnTo>
                    <a:pt x="3234895" y="0"/>
                  </a:lnTo>
                  <a:lnTo>
                    <a:pt x="3234895" y="5097973"/>
                  </a:lnTo>
                  <a:lnTo>
                    <a:pt x="0" y="50979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42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6822545" y="0"/>
              <a:ext cx="4285467" cy="8602215"/>
            </a:xfrm>
            <a:custGeom>
              <a:avLst/>
              <a:gdLst/>
              <a:ahLst/>
              <a:cxnLst/>
              <a:rect l="l" t="t" r="r" b="b"/>
              <a:pathLst>
                <a:path w="4285467" h="8602215">
                  <a:moveTo>
                    <a:pt x="0" y="0"/>
                  </a:moveTo>
                  <a:lnTo>
                    <a:pt x="4285468" y="0"/>
                  </a:lnTo>
                  <a:lnTo>
                    <a:pt x="4285468" y="8602215"/>
                  </a:lnTo>
                  <a:lnTo>
                    <a:pt x="0" y="8602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alphaModFix amt="42000"/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21108013" y="1780899"/>
              <a:ext cx="3274232" cy="6821317"/>
            </a:xfrm>
            <a:custGeom>
              <a:avLst/>
              <a:gdLst/>
              <a:ahLst/>
              <a:cxnLst/>
              <a:rect l="l" t="t" r="r" b="b"/>
              <a:pathLst>
                <a:path w="3274232" h="6821317">
                  <a:moveTo>
                    <a:pt x="0" y="0"/>
                  </a:moveTo>
                  <a:lnTo>
                    <a:pt x="3274232" y="0"/>
                  </a:lnTo>
                  <a:lnTo>
                    <a:pt x="3274232" y="6821316"/>
                  </a:lnTo>
                  <a:lnTo>
                    <a:pt x="0" y="6821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alphaModFix amt="42000"/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14970306" y="7171073"/>
              <a:ext cx="631602" cy="795045"/>
            </a:xfrm>
            <a:custGeom>
              <a:avLst/>
              <a:gdLst/>
              <a:ahLst/>
              <a:cxnLst/>
              <a:rect l="l" t="t" r="r" b="b"/>
              <a:pathLst>
                <a:path w="631602" h="795045">
                  <a:moveTo>
                    <a:pt x="0" y="0"/>
                  </a:moveTo>
                  <a:lnTo>
                    <a:pt x="631602" y="0"/>
                  </a:lnTo>
                  <a:lnTo>
                    <a:pt x="631602" y="795044"/>
                  </a:lnTo>
                  <a:lnTo>
                    <a:pt x="0" y="795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>
                <a:alphaModFix amt="42000"/>
                <a:extLst>
                  <a:ext uri="{96DAC541-7B7A-43D3-8B79-37D633B846F1}">
                    <asvg:svgBlip xmlns:asvg="http://schemas.microsoft.com/office/drawing/2016/SVG/main" r:embed="rId37"/>
                  </a:ext>
                </a:extLst>
              </a:blip>
              <a:stretch>
                <a:fillRect t="-31556" b="-1264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324384" y="3592072"/>
            <a:ext cx="15639233" cy="6145951"/>
            <a:chOff x="0" y="0"/>
            <a:chExt cx="2038219" cy="80098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038219" cy="800985"/>
            </a:xfrm>
            <a:custGeom>
              <a:avLst/>
              <a:gdLst/>
              <a:ahLst/>
              <a:cxnLst/>
              <a:rect l="l" t="t" r="r" b="b"/>
              <a:pathLst>
                <a:path w="2038219" h="800985">
                  <a:moveTo>
                    <a:pt x="25247" y="0"/>
                  </a:moveTo>
                  <a:lnTo>
                    <a:pt x="2012972" y="0"/>
                  </a:lnTo>
                  <a:cubicBezTo>
                    <a:pt x="2019668" y="0"/>
                    <a:pt x="2026090" y="2660"/>
                    <a:pt x="2030824" y="7395"/>
                  </a:cubicBezTo>
                  <a:cubicBezTo>
                    <a:pt x="2035559" y="12129"/>
                    <a:pt x="2038219" y="18551"/>
                    <a:pt x="2038219" y="25247"/>
                  </a:cubicBezTo>
                  <a:lnTo>
                    <a:pt x="2038219" y="775739"/>
                  </a:lnTo>
                  <a:cubicBezTo>
                    <a:pt x="2038219" y="789682"/>
                    <a:pt x="2026916" y="800985"/>
                    <a:pt x="2012972" y="800985"/>
                  </a:cubicBezTo>
                  <a:lnTo>
                    <a:pt x="25247" y="800985"/>
                  </a:lnTo>
                  <a:cubicBezTo>
                    <a:pt x="18551" y="800985"/>
                    <a:pt x="12129" y="798325"/>
                    <a:pt x="7395" y="793591"/>
                  </a:cubicBezTo>
                  <a:cubicBezTo>
                    <a:pt x="2660" y="788856"/>
                    <a:pt x="0" y="782434"/>
                    <a:pt x="0" y="775739"/>
                  </a:cubicBezTo>
                  <a:lnTo>
                    <a:pt x="0" y="25247"/>
                  </a:lnTo>
                  <a:cubicBezTo>
                    <a:pt x="0" y="18551"/>
                    <a:pt x="2660" y="12129"/>
                    <a:pt x="7395" y="7395"/>
                  </a:cubicBezTo>
                  <a:cubicBezTo>
                    <a:pt x="12129" y="2660"/>
                    <a:pt x="18551" y="0"/>
                    <a:pt x="25247" y="0"/>
                  </a:cubicBezTo>
                  <a:close/>
                </a:path>
              </a:pathLst>
            </a:custGeom>
            <a:solidFill>
              <a:srgbClr val="FFFFFF">
                <a:alpha val="7372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2038219" cy="8390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03510" y="506300"/>
            <a:ext cx="8972907" cy="1682590"/>
            <a:chOff x="0" y="0"/>
            <a:chExt cx="2157384" cy="40455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157384" cy="404550"/>
            </a:xfrm>
            <a:custGeom>
              <a:avLst/>
              <a:gdLst/>
              <a:ahLst/>
              <a:cxnLst/>
              <a:rect l="l" t="t" r="r" b="b"/>
              <a:pathLst>
                <a:path w="2157384" h="404550">
                  <a:moveTo>
                    <a:pt x="44003" y="0"/>
                  </a:moveTo>
                  <a:lnTo>
                    <a:pt x="2113380" y="0"/>
                  </a:lnTo>
                  <a:cubicBezTo>
                    <a:pt x="2125051" y="0"/>
                    <a:pt x="2136243" y="4636"/>
                    <a:pt x="2144495" y="12888"/>
                  </a:cubicBezTo>
                  <a:cubicBezTo>
                    <a:pt x="2152748" y="21141"/>
                    <a:pt x="2157384" y="32333"/>
                    <a:pt x="2157384" y="44003"/>
                  </a:cubicBezTo>
                  <a:lnTo>
                    <a:pt x="2157384" y="360547"/>
                  </a:lnTo>
                  <a:cubicBezTo>
                    <a:pt x="2157384" y="372217"/>
                    <a:pt x="2152748" y="383410"/>
                    <a:pt x="2144495" y="391662"/>
                  </a:cubicBezTo>
                  <a:cubicBezTo>
                    <a:pt x="2136243" y="399914"/>
                    <a:pt x="2125051" y="404550"/>
                    <a:pt x="2113380" y="404550"/>
                  </a:cubicBezTo>
                  <a:lnTo>
                    <a:pt x="44003" y="404550"/>
                  </a:lnTo>
                  <a:cubicBezTo>
                    <a:pt x="32333" y="404550"/>
                    <a:pt x="21141" y="399914"/>
                    <a:pt x="12888" y="391662"/>
                  </a:cubicBezTo>
                  <a:cubicBezTo>
                    <a:pt x="4636" y="383410"/>
                    <a:pt x="0" y="372217"/>
                    <a:pt x="0" y="360547"/>
                  </a:cubicBezTo>
                  <a:lnTo>
                    <a:pt x="0" y="44003"/>
                  </a:lnTo>
                  <a:cubicBezTo>
                    <a:pt x="0" y="32333"/>
                    <a:pt x="4636" y="21141"/>
                    <a:pt x="12888" y="12888"/>
                  </a:cubicBezTo>
                  <a:cubicBezTo>
                    <a:pt x="21141" y="4636"/>
                    <a:pt x="32333" y="0"/>
                    <a:pt x="4400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82A2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2157384" cy="442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0248963" y="1438372"/>
            <a:ext cx="6785596" cy="1682590"/>
            <a:chOff x="0" y="0"/>
            <a:chExt cx="1631482" cy="40455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631482" cy="404550"/>
            </a:xfrm>
            <a:custGeom>
              <a:avLst/>
              <a:gdLst/>
              <a:ahLst/>
              <a:cxnLst/>
              <a:rect l="l" t="t" r="r" b="b"/>
              <a:pathLst>
                <a:path w="1631482" h="404550">
                  <a:moveTo>
                    <a:pt x="58188" y="0"/>
                  </a:moveTo>
                  <a:lnTo>
                    <a:pt x="1573294" y="0"/>
                  </a:lnTo>
                  <a:cubicBezTo>
                    <a:pt x="1588726" y="0"/>
                    <a:pt x="1603527" y="6130"/>
                    <a:pt x="1614439" y="17043"/>
                  </a:cubicBezTo>
                  <a:cubicBezTo>
                    <a:pt x="1625351" y="27955"/>
                    <a:pt x="1631482" y="42755"/>
                    <a:pt x="1631482" y="58188"/>
                  </a:cubicBezTo>
                  <a:lnTo>
                    <a:pt x="1631482" y="346363"/>
                  </a:lnTo>
                  <a:cubicBezTo>
                    <a:pt x="1631482" y="361795"/>
                    <a:pt x="1625351" y="376595"/>
                    <a:pt x="1614439" y="387508"/>
                  </a:cubicBezTo>
                  <a:cubicBezTo>
                    <a:pt x="1603527" y="398420"/>
                    <a:pt x="1588726" y="404550"/>
                    <a:pt x="1573294" y="404550"/>
                  </a:cubicBezTo>
                  <a:lnTo>
                    <a:pt x="58188" y="404550"/>
                  </a:lnTo>
                  <a:cubicBezTo>
                    <a:pt x="42755" y="404550"/>
                    <a:pt x="27955" y="398420"/>
                    <a:pt x="17043" y="387508"/>
                  </a:cubicBezTo>
                  <a:cubicBezTo>
                    <a:pt x="6130" y="376595"/>
                    <a:pt x="0" y="361795"/>
                    <a:pt x="0" y="346363"/>
                  </a:cubicBezTo>
                  <a:lnTo>
                    <a:pt x="0" y="58188"/>
                  </a:lnTo>
                  <a:cubicBezTo>
                    <a:pt x="0" y="42755"/>
                    <a:pt x="6130" y="27955"/>
                    <a:pt x="17043" y="17043"/>
                  </a:cubicBezTo>
                  <a:cubicBezTo>
                    <a:pt x="27955" y="6130"/>
                    <a:pt x="42755" y="0"/>
                    <a:pt x="5818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82A2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1631482" cy="442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>
            <a:off x="2244537" y="5033328"/>
            <a:ext cx="4283932" cy="4701160"/>
          </a:xfrm>
          <a:custGeom>
            <a:avLst/>
            <a:gdLst/>
            <a:ahLst/>
            <a:cxnLst/>
            <a:rect l="l" t="t" r="r" b="b"/>
            <a:pathLst>
              <a:path w="4283932" h="4701160">
                <a:moveTo>
                  <a:pt x="0" y="0"/>
                </a:moveTo>
                <a:lnTo>
                  <a:pt x="4283932" y="0"/>
                </a:lnTo>
                <a:lnTo>
                  <a:pt x="4283932" y="4701160"/>
                </a:lnTo>
                <a:lnTo>
                  <a:pt x="0" y="4701160"/>
                </a:lnTo>
                <a:lnTo>
                  <a:pt x="0" y="0"/>
                </a:lnTo>
                <a:close/>
              </a:path>
            </a:pathLst>
          </a:custGeom>
          <a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 flipH="1">
            <a:off x="11902890" y="4846301"/>
            <a:ext cx="4323059" cy="4891721"/>
          </a:xfrm>
          <a:custGeom>
            <a:avLst/>
            <a:gdLst/>
            <a:ahLst/>
            <a:cxnLst/>
            <a:rect l="l" t="t" r="r" b="b"/>
            <a:pathLst>
              <a:path w="4323059" h="4891721">
                <a:moveTo>
                  <a:pt x="4323059" y="0"/>
                </a:moveTo>
                <a:lnTo>
                  <a:pt x="0" y="0"/>
                </a:lnTo>
                <a:lnTo>
                  <a:pt x="0" y="4891722"/>
                </a:lnTo>
                <a:lnTo>
                  <a:pt x="4323059" y="4891722"/>
                </a:lnTo>
                <a:lnTo>
                  <a:pt x="4323059" y="0"/>
                </a:lnTo>
                <a:close/>
              </a:path>
            </a:pathLst>
          </a:custGeom>
          <a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7576432" y="5767551"/>
            <a:ext cx="3490749" cy="3490749"/>
          </a:xfrm>
          <a:custGeom>
            <a:avLst/>
            <a:gdLst/>
            <a:ahLst/>
            <a:cxnLst/>
            <a:rect l="l" t="t" r="r" b="b"/>
            <a:pathLst>
              <a:path w="3490749" h="3490749">
                <a:moveTo>
                  <a:pt x="0" y="0"/>
                </a:moveTo>
                <a:lnTo>
                  <a:pt x="3490749" y="0"/>
                </a:lnTo>
                <a:lnTo>
                  <a:pt x="3490749" y="3490749"/>
                </a:lnTo>
                <a:lnTo>
                  <a:pt x="0" y="3490749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>
            <a:off x="7391333" y="4371053"/>
            <a:ext cx="2673402" cy="1460346"/>
          </a:xfrm>
          <a:custGeom>
            <a:avLst/>
            <a:gdLst/>
            <a:ahLst/>
            <a:cxnLst/>
            <a:rect l="l" t="t" r="r" b="b"/>
            <a:pathLst>
              <a:path w="2673402" h="1460346">
                <a:moveTo>
                  <a:pt x="0" y="0"/>
                </a:moveTo>
                <a:lnTo>
                  <a:pt x="2673402" y="0"/>
                </a:lnTo>
                <a:lnTo>
                  <a:pt x="2673402" y="1460346"/>
                </a:lnTo>
                <a:lnTo>
                  <a:pt x="0" y="1460346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TextBox 38"/>
          <p:cNvSpPr txBox="1"/>
          <p:nvPr/>
        </p:nvSpPr>
        <p:spPr>
          <a:xfrm>
            <a:off x="885532" y="747520"/>
            <a:ext cx="8655172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>
                <a:solidFill>
                  <a:srgbClr val="2E2E2E"/>
                </a:solidFill>
                <a:latin typeface="Poppins"/>
                <a:ea typeface="Poppins"/>
                <a:cs typeface="Poppins"/>
                <a:sym typeface="Poppins"/>
              </a:rPr>
              <a:t>¿Dónde está...?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501785" y="1346217"/>
            <a:ext cx="6192887" cy="161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2E2E2E"/>
                </a:solidFill>
                <a:latin typeface="Poppins"/>
                <a:ea typeface="Poppins"/>
                <a:cs typeface="Poppins"/>
                <a:sym typeface="Poppins"/>
              </a:rPr>
              <a:t>Where is...?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2965" y="8933505"/>
            <a:ext cx="19683165" cy="1744693"/>
          </a:xfrm>
          <a:custGeom>
            <a:avLst/>
            <a:gdLst/>
            <a:ahLst/>
            <a:cxnLst/>
            <a:rect l="l" t="t" r="r" b="b"/>
            <a:pathLst>
              <a:path w="19683165" h="1744693">
                <a:moveTo>
                  <a:pt x="0" y="0"/>
                </a:moveTo>
                <a:lnTo>
                  <a:pt x="19683165" y="0"/>
                </a:lnTo>
                <a:lnTo>
                  <a:pt x="19683165" y="1744693"/>
                </a:lnTo>
                <a:lnTo>
                  <a:pt x="0" y="174469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400584" y="3691626"/>
            <a:ext cx="4462844" cy="6121108"/>
          </a:xfrm>
          <a:custGeom>
            <a:avLst/>
            <a:gdLst/>
            <a:ahLst/>
            <a:cxnLst/>
            <a:rect l="l" t="t" r="r" b="b"/>
            <a:pathLst>
              <a:path w="4462844" h="6121108">
                <a:moveTo>
                  <a:pt x="0" y="0"/>
                </a:moveTo>
                <a:lnTo>
                  <a:pt x="4462844" y="0"/>
                </a:lnTo>
                <a:lnTo>
                  <a:pt x="4462844" y="6121108"/>
                </a:lnTo>
                <a:lnTo>
                  <a:pt x="0" y="61211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1908129" y="-1507745"/>
            <a:ext cx="7477935" cy="5159775"/>
          </a:xfrm>
          <a:custGeom>
            <a:avLst/>
            <a:gdLst/>
            <a:ahLst/>
            <a:cxnLst/>
            <a:rect l="l" t="t" r="r" b="b"/>
            <a:pathLst>
              <a:path w="7477935" h="5159775">
                <a:moveTo>
                  <a:pt x="7477935" y="0"/>
                </a:moveTo>
                <a:lnTo>
                  <a:pt x="0" y="0"/>
                </a:lnTo>
                <a:lnTo>
                  <a:pt x="0" y="5159775"/>
                </a:lnTo>
                <a:lnTo>
                  <a:pt x="7477935" y="5159775"/>
                </a:lnTo>
                <a:lnTo>
                  <a:pt x="7477935" y="0"/>
                </a:lnTo>
                <a:close/>
              </a:path>
            </a:pathLst>
          </a:custGeom>
          <a:blipFill>
            <a:blip r:embed="rId5" cstate="email">
              <a:alphaModFix amt="7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941149" y="3257058"/>
            <a:ext cx="3385113" cy="6555676"/>
          </a:xfrm>
          <a:custGeom>
            <a:avLst/>
            <a:gdLst/>
            <a:ahLst/>
            <a:cxnLst/>
            <a:rect l="l" t="t" r="r" b="b"/>
            <a:pathLst>
              <a:path w="3385113" h="6555676">
                <a:moveTo>
                  <a:pt x="0" y="0"/>
                </a:moveTo>
                <a:lnTo>
                  <a:pt x="3385113" y="0"/>
                </a:lnTo>
                <a:lnTo>
                  <a:pt x="3385113" y="6555676"/>
                </a:lnTo>
                <a:lnTo>
                  <a:pt x="0" y="65556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025988" y="3994014"/>
            <a:ext cx="3012398" cy="5818720"/>
          </a:xfrm>
          <a:custGeom>
            <a:avLst/>
            <a:gdLst/>
            <a:ahLst/>
            <a:cxnLst/>
            <a:rect l="l" t="t" r="r" b="b"/>
            <a:pathLst>
              <a:path w="3012398" h="5818720">
                <a:moveTo>
                  <a:pt x="0" y="0"/>
                </a:moveTo>
                <a:lnTo>
                  <a:pt x="3012398" y="0"/>
                </a:lnTo>
                <a:lnTo>
                  <a:pt x="3012398" y="5818720"/>
                </a:lnTo>
                <a:lnTo>
                  <a:pt x="0" y="5818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4852" r="-21832" b="-49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790153" y="5885240"/>
            <a:ext cx="2426172" cy="3823480"/>
          </a:xfrm>
          <a:custGeom>
            <a:avLst/>
            <a:gdLst/>
            <a:ahLst/>
            <a:cxnLst/>
            <a:rect l="l" t="t" r="r" b="b"/>
            <a:pathLst>
              <a:path w="2426172" h="3823480">
                <a:moveTo>
                  <a:pt x="0" y="0"/>
                </a:moveTo>
                <a:lnTo>
                  <a:pt x="2426172" y="0"/>
                </a:lnTo>
                <a:lnTo>
                  <a:pt x="2426172" y="3823480"/>
                </a:lnTo>
                <a:lnTo>
                  <a:pt x="0" y="38234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433616" y="-131671"/>
            <a:ext cx="6363808" cy="4391028"/>
          </a:xfrm>
          <a:custGeom>
            <a:avLst/>
            <a:gdLst/>
            <a:ahLst/>
            <a:cxnLst/>
            <a:rect l="l" t="t" r="r" b="b"/>
            <a:pathLst>
              <a:path w="6363808" h="4391028">
                <a:moveTo>
                  <a:pt x="0" y="0"/>
                </a:moveTo>
                <a:lnTo>
                  <a:pt x="6363808" y="0"/>
                </a:lnTo>
                <a:lnTo>
                  <a:pt x="6363808" y="4391028"/>
                </a:lnTo>
                <a:lnTo>
                  <a:pt x="0" y="4391028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email">
              <a:alphaModFix amt="7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216325" y="3257058"/>
            <a:ext cx="3214100" cy="6451662"/>
          </a:xfrm>
          <a:custGeom>
            <a:avLst/>
            <a:gdLst/>
            <a:ahLst/>
            <a:cxnLst/>
            <a:rect l="l" t="t" r="r" b="b"/>
            <a:pathLst>
              <a:path w="3214100" h="6451662">
                <a:moveTo>
                  <a:pt x="0" y="0"/>
                </a:moveTo>
                <a:lnTo>
                  <a:pt x="3214100" y="0"/>
                </a:lnTo>
                <a:lnTo>
                  <a:pt x="3214100" y="6451662"/>
                </a:lnTo>
                <a:lnTo>
                  <a:pt x="0" y="64516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430425" y="4592732"/>
            <a:ext cx="2455674" cy="5115988"/>
          </a:xfrm>
          <a:custGeom>
            <a:avLst/>
            <a:gdLst/>
            <a:ahLst/>
            <a:cxnLst/>
            <a:rect l="l" t="t" r="r" b="b"/>
            <a:pathLst>
              <a:path w="2455674" h="5115988">
                <a:moveTo>
                  <a:pt x="0" y="0"/>
                </a:moveTo>
                <a:lnTo>
                  <a:pt x="2455674" y="0"/>
                </a:lnTo>
                <a:lnTo>
                  <a:pt x="2455674" y="5115988"/>
                </a:lnTo>
                <a:lnTo>
                  <a:pt x="0" y="511598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583696" y="5357066"/>
            <a:ext cx="456458" cy="820970"/>
          </a:xfrm>
          <a:custGeom>
            <a:avLst/>
            <a:gdLst/>
            <a:ahLst/>
            <a:cxnLst/>
            <a:rect l="l" t="t" r="r" b="b"/>
            <a:pathLst>
              <a:path w="456458" h="820970">
                <a:moveTo>
                  <a:pt x="0" y="0"/>
                </a:moveTo>
                <a:lnTo>
                  <a:pt x="456457" y="0"/>
                </a:lnTo>
                <a:lnTo>
                  <a:pt x="456457" y="820970"/>
                </a:lnTo>
                <a:lnTo>
                  <a:pt x="0" y="82097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1780" r="-793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0163689" y="7577052"/>
            <a:ext cx="539052" cy="782265"/>
          </a:xfrm>
          <a:custGeom>
            <a:avLst/>
            <a:gdLst/>
            <a:ahLst/>
            <a:cxnLst/>
            <a:rect l="l" t="t" r="r" b="b"/>
            <a:pathLst>
              <a:path w="539052" h="782265">
                <a:moveTo>
                  <a:pt x="0" y="0"/>
                </a:moveTo>
                <a:lnTo>
                  <a:pt x="539051" y="0"/>
                </a:lnTo>
                <a:lnTo>
                  <a:pt x="539051" y="782265"/>
                </a:lnTo>
                <a:lnTo>
                  <a:pt x="0" y="78226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29641" y="5033328"/>
            <a:ext cx="747739" cy="1144708"/>
          </a:xfrm>
          <a:custGeom>
            <a:avLst/>
            <a:gdLst/>
            <a:ahLst/>
            <a:cxnLst/>
            <a:rect l="l" t="t" r="r" b="b"/>
            <a:pathLst>
              <a:path w="747739" h="1144708">
                <a:moveTo>
                  <a:pt x="0" y="0"/>
                </a:moveTo>
                <a:lnTo>
                  <a:pt x="747739" y="0"/>
                </a:lnTo>
                <a:lnTo>
                  <a:pt x="747739" y="1144708"/>
                </a:lnTo>
                <a:lnTo>
                  <a:pt x="0" y="114470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-12304" r="-132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235658" y="7498407"/>
            <a:ext cx="416335" cy="703627"/>
          </a:xfrm>
          <a:custGeom>
            <a:avLst/>
            <a:gdLst/>
            <a:ahLst/>
            <a:cxnLst/>
            <a:rect l="l" t="t" r="r" b="b"/>
            <a:pathLst>
              <a:path w="416335" h="703627">
                <a:moveTo>
                  <a:pt x="0" y="0"/>
                </a:moveTo>
                <a:lnTo>
                  <a:pt x="416335" y="0"/>
                </a:lnTo>
                <a:lnTo>
                  <a:pt x="416335" y="703626"/>
                </a:lnTo>
                <a:lnTo>
                  <a:pt x="0" y="70362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r="-16112" b="-88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2551942" y="5101226"/>
            <a:ext cx="1129661" cy="1071961"/>
          </a:xfrm>
          <a:custGeom>
            <a:avLst/>
            <a:gdLst/>
            <a:ahLst/>
            <a:cxnLst/>
            <a:rect l="l" t="t" r="r" b="b"/>
            <a:pathLst>
              <a:path w="1129661" h="1071961">
                <a:moveTo>
                  <a:pt x="0" y="0"/>
                </a:moveTo>
                <a:lnTo>
                  <a:pt x="1129660" y="0"/>
                </a:lnTo>
                <a:lnTo>
                  <a:pt x="1129660" y="1071962"/>
                </a:lnTo>
                <a:lnTo>
                  <a:pt x="0" y="107196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t="-23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168275" y="5296359"/>
            <a:ext cx="1086367" cy="1576523"/>
          </a:xfrm>
          <a:custGeom>
            <a:avLst/>
            <a:gdLst/>
            <a:ahLst/>
            <a:cxnLst/>
            <a:rect l="l" t="t" r="r" b="b"/>
            <a:pathLst>
              <a:path w="1086367" h="1576523">
                <a:moveTo>
                  <a:pt x="0" y="0"/>
                </a:moveTo>
                <a:lnTo>
                  <a:pt x="1086367" y="0"/>
                </a:lnTo>
                <a:lnTo>
                  <a:pt x="1086367" y="1576523"/>
                </a:lnTo>
                <a:lnTo>
                  <a:pt x="0" y="1576523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185432" y="6178036"/>
            <a:ext cx="637167" cy="863708"/>
          </a:xfrm>
          <a:custGeom>
            <a:avLst/>
            <a:gdLst/>
            <a:ahLst/>
            <a:cxnLst/>
            <a:rect l="l" t="t" r="r" b="b"/>
            <a:pathLst>
              <a:path w="637167" h="863708">
                <a:moveTo>
                  <a:pt x="0" y="0"/>
                </a:moveTo>
                <a:lnTo>
                  <a:pt x="637167" y="0"/>
                </a:lnTo>
                <a:lnTo>
                  <a:pt x="637167" y="863708"/>
                </a:lnTo>
                <a:lnTo>
                  <a:pt x="0" y="863708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b="-459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6562284" y="7914664"/>
            <a:ext cx="944550" cy="1159566"/>
          </a:xfrm>
          <a:custGeom>
            <a:avLst/>
            <a:gdLst/>
            <a:ahLst/>
            <a:cxnLst/>
            <a:rect l="l" t="t" r="r" b="b"/>
            <a:pathLst>
              <a:path w="944550" h="1159566">
                <a:moveTo>
                  <a:pt x="0" y="0"/>
                </a:moveTo>
                <a:lnTo>
                  <a:pt x="944550" y="0"/>
                </a:lnTo>
                <a:lnTo>
                  <a:pt x="944550" y="1159565"/>
                </a:lnTo>
                <a:lnTo>
                  <a:pt x="0" y="1159565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b="-1487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0827145" y="8635363"/>
            <a:ext cx="473702" cy="596284"/>
          </a:xfrm>
          <a:custGeom>
            <a:avLst/>
            <a:gdLst/>
            <a:ahLst/>
            <a:cxnLst/>
            <a:rect l="l" t="t" r="r" b="b"/>
            <a:pathLst>
              <a:path w="473702" h="596284">
                <a:moveTo>
                  <a:pt x="0" y="0"/>
                </a:moveTo>
                <a:lnTo>
                  <a:pt x="473702" y="0"/>
                </a:lnTo>
                <a:lnTo>
                  <a:pt x="473702" y="596283"/>
                </a:lnTo>
                <a:lnTo>
                  <a:pt x="0" y="596283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 t="-31556" b="-126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095421" y="2439525"/>
            <a:ext cx="2933727" cy="1635066"/>
          </a:xfrm>
          <a:custGeom>
            <a:avLst/>
            <a:gdLst/>
            <a:ahLst/>
            <a:cxnLst/>
            <a:rect l="l" t="t" r="r" b="b"/>
            <a:pathLst>
              <a:path w="2933727" h="1635066">
                <a:moveTo>
                  <a:pt x="0" y="0"/>
                </a:moveTo>
                <a:lnTo>
                  <a:pt x="2933727" y="0"/>
                </a:lnTo>
                <a:lnTo>
                  <a:pt x="2933727" y="1635066"/>
                </a:lnTo>
                <a:lnTo>
                  <a:pt x="0" y="1635066"/>
                </a:lnTo>
                <a:lnTo>
                  <a:pt x="0" y="0"/>
                </a:lnTo>
                <a:close/>
              </a:path>
            </a:pathLst>
          </a:custGeom>
          <a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2"/>
          <p:cNvGrpSpPr/>
          <p:nvPr/>
        </p:nvGrpSpPr>
        <p:grpSpPr>
          <a:xfrm>
            <a:off x="2216104" y="409317"/>
            <a:ext cx="13855791" cy="1868283"/>
            <a:chOff x="0" y="0"/>
            <a:chExt cx="3331391" cy="44919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331390" cy="449197"/>
            </a:xfrm>
            <a:custGeom>
              <a:avLst/>
              <a:gdLst/>
              <a:ahLst/>
              <a:cxnLst/>
              <a:rect l="l" t="t" r="r" b="b"/>
              <a:pathLst>
                <a:path w="3331390" h="449197">
                  <a:moveTo>
                    <a:pt x="28496" y="0"/>
                  </a:moveTo>
                  <a:lnTo>
                    <a:pt x="3302894" y="0"/>
                  </a:lnTo>
                  <a:cubicBezTo>
                    <a:pt x="3318632" y="0"/>
                    <a:pt x="3331390" y="12758"/>
                    <a:pt x="3331390" y="28496"/>
                  </a:cubicBezTo>
                  <a:lnTo>
                    <a:pt x="3331390" y="420701"/>
                  </a:lnTo>
                  <a:cubicBezTo>
                    <a:pt x="3331390" y="428258"/>
                    <a:pt x="3328388" y="435507"/>
                    <a:pt x="3323044" y="440851"/>
                  </a:cubicBezTo>
                  <a:cubicBezTo>
                    <a:pt x="3317700" y="446195"/>
                    <a:pt x="3310452" y="449197"/>
                    <a:pt x="3302894" y="449197"/>
                  </a:cubicBezTo>
                  <a:lnTo>
                    <a:pt x="28496" y="449197"/>
                  </a:lnTo>
                  <a:cubicBezTo>
                    <a:pt x="20939" y="449197"/>
                    <a:pt x="13690" y="446195"/>
                    <a:pt x="8346" y="440851"/>
                  </a:cubicBezTo>
                  <a:cubicBezTo>
                    <a:pt x="3002" y="435507"/>
                    <a:pt x="0" y="428258"/>
                    <a:pt x="0" y="420701"/>
                  </a:cubicBezTo>
                  <a:lnTo>
                    <a:pt x="0" y="28496"/>
                  </a:lnTo>
                  <a:cubicBezTo>
                    <a:pt x="0" y="20939"/>
                    <a:pt x="3002" y="13690"/>
                    <a:pt x="8346" y="8346"/>
                  </a:cubicBezTo>
                  <a:cubicBezTo>
                    <a:pt x="13690" y="3002"/>
                    <a:pt x="20939" y="0"/>
                    <a:pt x="2849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82A2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3331391" cy="4872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 flipH="1">
            <a:off x="5633705" y="2869201"/>
            <a:ext cx="4813406" cy="1565659"/>
          </a:xfrm>
          <a:custGeom>
            <a:avLst/>
            <a:gdLst/>
            <a:ahLst/>
            <a:cxnLst/>
            <a:rect l="l" t="t" r="r" b="b"/>
            <a:pathLst>
              <a:path w="4813406" h="1565659">
                <a:moveTo>
                  <a:pt x="4813407" y="0"/>
                </a:moveTo>
                <a:lnTo>
                  <a:pt x="0" y="0"/>
                </a:lnTo>
                <a:lnTo>
                  <a:pt x="0" y="1565658"/>
                </a:lnTo>
                <a:lnTo>
                  <a:pt x="4813407" y="1565658"/>
                </a:lnTo>
                <a:lnTo>
                  <a:pt x="4813407" y="0"/>
                </a:lnTo>
                <a:close/>
              </a:path>
            </a:pathLst>
          </a:custGeom>
          <a:blipFill>
            <a:blip r:embed="rId36" cstate="email">
              <a:alphaModFix amt="7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flipH="1">
            <a:off x="8480178" y="-1347595"/>
            <a:ext cx="3906073" cy="2695190"/>
          </a:xfrm>
          <a:custGeom>
            <a:avLst/>
            <a:gdLst/>
            <a:ahLst/>
            <a:cxnLst/>
            <a:rect l="l" t="t" r="r" b="b"/>
            <a:pathLst>
              <a:path w="3906073" h="2695190">
                <a:moveTo>
                  <a:pt x="3906073" y="0"/>
                </a:moveTo>
                <a:lnTo>
                  <a:pt x="0" y="0"/>
                </a:lnTo>
                <a:lnTo>
                  <a:pt x="0" y="2695190"/>
                </a:lnTo>
                <a:lnTo>
                  <a:pt x="3906073" y="2695190"/>
                </a:lnTo>
                <a:lnTo>
                  <a:pt x="3906073" y="0"/>
                </a:lnTo>
                <a:close/>
              </a:path>
            </a:pathLst>
          </a:custGeom>
          <a:blipFill>
            <a:blip r:embed="rId37" cstate="email">
              <a:alphaModFix amt="7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2985880" y="878040"/>
            <a:ext cx="13065473" cy="1260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87"/>
              </a:lnSpc>
            </a:pPr>
            <a:r>
              <a:rPr lang="en-US" sz="9200" dirty="0">
                <a:solidFill>
                  <a:srgbClr val="2E2E2E"/>
                </a:solidFill>
                <a:latin typeface="Le Petit Cochon"/>
                <a:ea typeface="Le Petit Cochon"/>
                <a:cs typeface="Le Petit Cochon"/>
                <a:sym typeface="Le Petit Cochon"/>
              </a:rPr>
              <a:t>MARCHA DE EXPLORACIÓN 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1324384" y="2677672"/>
            <a:ext cx="15639233" cy="7060351"/>
            <a:chOff x="0" y="0"/>
            <a:chExt cx="2038219" cy="92015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038219" cy="920156"/>
            </a:xfrm>
            <a:custGeom>
              <a:avLst/>
              <a:gdLst/>
              <a:ahLst/>
              <a:cxnLst/>
              <a:rect l="l" t="t" r="r" b="b"/>
              <a:pathLst>
                <a:path w="2038219" h="920156">
                  <a:moveTo>
                    <a:pt x="25247" y="0"/>
                  </a:moveTo>
                  <a:lnTo>
                    <a:pt x="2012972" y="0"/>
                  </a:lnTo>
                  <a:cubicBezTo>
                    <a:pt x="2019668" y="0"/>
                    <a:pt x="2026090" y="2660"/>
                    <a:pt x="2030824" y="7395"/>
                  </a:cubicBezTo>
                  <a:cubicBezTo>
                    <a:pt x="2035559" y="12129"/>
                    <a:pt x="2038219" y="18551"/>
                    <a:pt x="2038219" y="25247"/>
                  </a:cubicBezTo>
                  <a:lnTo>
                    <a:pt x="2038219" y="894910"/>
                  </a:lnTo>
                  <a:cubicBezTo>
                    <a:pt x="2038219" y="901606"/>
                    <a:pt x="2035559" y="908027"/>
                    <a:pt x="2030824" y="912762"/>
                  </a:cubicBezTo>
                  <a:cubicBezTo>
                    <a:pt x="2026090" y="917497"/>
                    <a:pt x="2019668" y="920156"/>
                    <a:pt x="2012972" y="920156"/>
                  </a:cubicBezTo>
                  <a:lnTo>
                    <a:pt x="25247" y="920156"/>
                  </a:lnTo>
                  <a:cubicBezTo>
                    <a:pt x="18551" y="920156"/>
                    <a:pt x="12129" y="917497"/>
                    <a:pt x="7395" y="912762"/>
                  </a:cubicBezTo>
                  <a:cubicBezTo>
                    <a:pt x="2660" y="908027"/>
                    <a:pt x="0" y="901606"/>
                    <a:pt x="0" y="894910"/>
                  </a:cubicBezTo>
                  <a:lnTo>
                    <a:pt x="0" y="25247"/>
                  </a:lnTo>
                  <a:cubicBezTo>
                    <a:pt x="0" y="18551"/>
                    <a:pt x="2660" y="12129"/>
                    <a:pt x="7395" y="7395"/>
                  </a:cubicBezTo>
                  <a:cubicBezTo>
                    <a:pt x="12129" y="2660"/>
                    <a:pt x="18551" y="0"/>
                    <a:pt x="2524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2038219" cy="958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520248" y="2880861"/>
            <a:ext cx="15247504" cy="626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60"/>
              </a:lnSpc>
            </a:pPr>
            <a:r>
              <a:rPr lang="en-US" sz="3299">
                <a:solidFill>
                  <a:srgbClr val="2E2E2E"/>
                </a:solidFill>
                <a:latin typeface="Poppins"/>
                <a:ea typeface="Poppins"/>
                <a:cs typeface="Poppins"/>
                <a:sym typeface="Poppins"/>
              </a:rPr>
              <a:t>Explore! ¡Exploramos! </a:t>
            </a:r>
          </a:p>
          <a:p>
            <a:pPr algn="ctr">
              <a:lnSpc>
                <a:spcPts val="7160"/>
              </a:lnSpc>
            </a:pPr>
            <a:r>
              <a:rPr lang="en-US" sz="3299">
                <a:solidFill>
                  <a:srgbClr val="2E2E2E"/>
                </a:solidFill>
                <a:latin typeface="Poppins"/>
                <a:ea typeface="Poppins"/>
                <a:cs typeface="Poppins"/>
                <a:sym typeface="Poppins"/>
              </a:rPr>
              <a:t>A la izquierda (</a:t>
            </a:r>
            <a:r>
              <a:rPr lang="en-US" sz="3299">
                <a:solidFill>
                  <a:srgbClr val="FF751F"/>
                </a:solidFill>
                <a:latin typeface="Poppins"/>
                <a:ea typeface="Poppins"/>
                <a:cs typeface="Poppins"/>
                <a:sym typeface="Poppins"/>
              </a:rPr>
              <a:t>use pretend binoculas to look left</a:t>
            </a:r>
            <a:r>
              <a:rPr lang="en-US" sz="3299">
                <a:solidFill>
                  <a:srgbClr val="2E2E2E"/>
                </a:solidFill>
                <a:latin typeface="Poppins"/>
                <a:ea typeface="Poppins"/>
                <a:cs typeface="Poppins"/>
                <a:sym typeface="Poppins"/>
              </a:rPr>
              <a:t>) </a:t>
            </a:r>
          </a:p>
          <a:p>
            <a:pPr algn="ctr">
              <a:lnSpc>
                <a:spcPts val="7160"/>
              </a:lnSpc>
            </a:pPr>
            <a:r>
              <a:rPr lang="en-US" sz="3299">
                <a:solidFill>
                  <a:srgbClr val="2E2E2E"/>
                </a:solidFill>
                <a:latin typeface="Poppins"/>
                <a:ea typeface="Poppins"/>
                <a:cs typeface="Poppins"/>
                <a:sym typeface="Poppins"/>
              </a:rPr>
              <a:t>A la derecha (</a:t>
            </a:r>
            <a:r>
              <a:rPr lang="en-US" sz="3299">
                <a:solidFill>
                  <a:srgbClr val="FF751F"/>
                </a:solidFill>
                <a:latin typeface="Poppins"/>
                <a:ea typeface="Poppins"/>
                <a:cs typeface="Poppins"/>
                <a:sym typeface="Poppins"/>
              </a:rPr>
              <a:t>use pretend binoculars to look right</a:t>
            </a:r>
            <a:r>
              <a:rPr lang="en-US" sz="3299">
                <a:solidFill>
                  <a:srgbClr val="2E2E2E"/>
                </a:solidFill>
                <a:latin typeface="Poppins"/>
                <a:ea typeface="Poppins"/>
                <a:cs typeface="Poppins"/>
                <a:sym typeface="Poppins"/>
              </a:rPr>
              <a:t>) </a:t>
            </a:r>
          </a:p>
          <a:p>
            <a:pPr algn="ctr">
              <a:lnSpc>
                <a:spcPts val="7160"/>
              </a:lnSpc>
            </a:pPr>
            <a:r>
              <a:rPr lang="en-US" sz="3299">
                <a:solidFill>
                  <a:srgbClr val="2E2E2E"/>
                </a:solidFill>
                <a:latin typeface="Poppins"/>
                <a:ea typeface="Poppins"/>
                <a:cs typeface="Poppins"/>
                <a:sym typeface="Poppins"/>
              </a:rPr>
              <a:t>¡Marchamos! (</a:t>
            </a:r>
            <a:r>
              <a:rPr lang="en-US" sz="3299">
                <a:solidFill>
                  <a:srgbClr val="FF751F"/>
                </a:solidFill>
                <a:latin typeface="Poppins"/>
                <a:ea typeface="Poppins"/>
                <a:cs typeface="Poppins"/>
                <a:sym typeface="Poppins"/>
              </a:rPr>
              <a:t>swinging arms</a:t>
            </a:r>
            <a:r>
              <a:rPr lang="en-US" sz="3299">
                <a:solidFill>
                  <a:srgbClr val="2E2E2E"/>
                </a:solidFill>
                <a:latin typeface="Poppins"/>
                <a:ea typeface="Poppins"/>
                <a:cs typeface="Poppins"/>
                <a:sym typeface="Poppins"/>
              </a:rPr>
              <a:t>) </a:t>
            </a:r>
          </a:p>
          <a:p>
            <a:pPr algn="ctr">
              <a:lnSpc>
                <a:spcPts val="7160"/>
              </a:lnSpc>
            </a:pPr>
            <a:r>
              <a:rPr lang="en-US" sz="3299">
                <a:solidFill>
                  <a:srgbClr val="2E2E2E"/>
                </a:solidFill>
                <a:latin typeface="Poppins"/>
                <a:ea typeface="Poppins"/>
                <a:cs typeface="Poppins"/>
                <a:sym typeface="Poppins"/>
              </a:rPr>
              <a:t>¡Arriba! (</a:t>
            </a:r>
            <a:r>
              <a:rPr lang="en-US" sz="3299">
                <a:solidFill>
                  <a:srgbClr val="FF751F"/>
                </a:solidFill>
                <a:latin typeface="Poppins"/>
                <a:ea typeface="Poppins"/>
                <a:cs typeface="Poppins"/>
                <a:sym typeface="Poppins"/>
              </a:rPr>
              <a:t>Stand on toes with hands up</a:t>
            </a:r>
            <a:r>
              <a:rPr lang="en-US" sz="3299">
                <a:solidFill>
                  <a:srgbClr val="2E2E2E"/>
                </a:solidFill>
                <a:latin typeface="Poppins"/>
                <a:ea typeface="Poppins"/>
                <a:cs typeface="Poppins"/>
                <a:sym typeface="Poppins"/>
              </a:rPr>
              <a:t>) </a:t>
            </a:r>
          </a:p>
          <a:p>
            <a:pPr algn="ctr">
              <a:lnSpc>
                <a:spcPts val="7160"/>
              </a:lnSpc>
            </a:pPr>
            <a:r>
              <a:rPr lang="en-US" sz="3299">
                <a:solidFill>
                  <a:srgbClr val="2E2E2E"/>
                </a:solidFill>
                <a:latin typeface="Poppins"/>
                <a:ea typeface="Poppins"/>
                <a:cs typeface="Poppins"/>
                <a:sym typeface="Poppins"/>
              </a:rPr>
              <a:t>¡Abajo! (</a:t>
            </a:r>
            <a:r>
              <a:rPr lang="en-US" sz="3299">
                <a:solidFill>
                  <a:srgbClr val="FF751F"/>
                </a:solidFill>
                <a:latin typeface="Poppins"/>
                <a:ea typeface="Poppins"/>
                <a:cs typeface="Poppins"/>
                <a:sym typeface="Poppins"/>
              </a:rPr>
              <a:t>squat down to the floor</a:t>
            </a:r>
            <a:r>
              <a:rPr lang="en-US" sz="3299">
                <a:solidFill>
                  <a:srgbClr val="2E2E2E"/>
                </a:solidFill>
                <a:latin typeface="Poppins"/>
                <a:ea typeface="Poppins"/>
                <a:cs typeface="Poppins"/>
                <a:sym typeface="Poppins"/>
              </a:rPr>
              <a:t>) </a:t>
            </a:r>
          </a:p>
          <a:p>
            <a:pPr algn="ctr">
              <a:lnSpc>
                <a:spcPts val="7160"/>
              </a:lnSpc>
            </a:pPr>
            <a:r>
              <a:rPr lang="en-US" sz="3299">
                <a:solidFill>
                  <a:srgbClr val="2E2E2E"/>
                </a:solidFill>
                <a:latin typeface="Poppins"/>
                <a:ea typeface="Poppins"/>
                <a:cs typeface="Poppins"/>
                <a:sym typeface="Poppins"/>
              </a:rPr>
              <a:t>¡Exploramos! (</a:t>
            </a:r>
            <a:r>
              <a:rPr lang="en-US" sz="3299">
                <a:solidFill>
                  <a:srgbClr val="FF751F"/>
                </a:solidFill>
                <a:latin typeface="Poppins"/>
                <a:ea typeface="Poppins"/>
                <a:cs typeface="Poppins"/>
                <a:sym typeface="Poppins"/>
              </a:rPr>
              <a:t>jump up</a:t>
            </a:r>
            <a:r>
              <a:rPr lang="en-US" sz="3299">
                <a:solidFill>
                  <a:srgbClr val="2E2E2E"/>
                </a:solidFill>
                <a:latin typeface="Poppins"/>
                <a:ea typeface="Poppins"/>
                <a:cs typeface="Poppins"/>
                <a:sym typeface="Poppins"/>
              </a:rPr>
              <a:t>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12012" y="-1226767"/>
            <a:ext cx="20400012" cy="14077006"/>
            <a:chOff x="0" y="0"/>
            <a:chExt cx="27200015" cy="18769341"/>
          </a:xfrm>
        </p:grpSpPr>
        <p:sp>
          <p:nvSpPr>
            <p:cNvPr id="3" name="Freeform 3"/>
            <p:cNvSpPr/>
            <p:nvPr/>
          </p:nvSpPr>
          <p:spPr>
            <a:xfrm>
              <a:off x="17323535" y="792436"/>
              <a:ext cx="9876480" cy="15836921"/>
            </a:xfrm>
            <a:custGeom>
              <a:avLst/>
              <a:gdLst/>
              <a:ahLst/>
              <a:cxnLst/>
              <a:rect l="l" t="t" r="r" b="b"/>
              <a:pathLst>
                <a:path w="9876480" h="15836921">
                  <a:moveTo>
                    <a:pt x="0" y="0"/>
                  </a:moveTo>
                  <a:lnTo>
                    <a:pt x="9876480" y="0"/>
                  </a:lnTo>
                  <a:lnTo>
                    <a:pt x="9876480" y="15836921"/>
                  </a:lnTo>
                  <a:lnTo>
                    <a:pt x="0" y="15836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9360976" y="5852994"/>
              <a:ext cx="8066253" cy="10317301"/>
            </a:xfrm>
            <a:custGeom>
              <a:avLst/>
              <a:gdLst/>
              <a:ahLst/>
              <a:cxnLst/>
              <a:rect l="l" t="t" r="r" b="b"/>
              <a:pathLst>
                <a:path w="8066253" h="10317301">
                  <a:moveTo>
                    <a:pt x="0" y="0"/>
                  </a:moveTo>
                  <a:lnTo>
                    <a:pt x="8066254" y="0"/>
                  </a:lnTo>
                  <a:lnTo>
                    <a:pt x="8066254" y="10317301"/>
                  </a:lnTo>
                  <a:lnTo>
                    <a:pt x="0" y="103173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1410568" cy="18769341"/>
            </a:xfrm>
            <a:custGeom>
              <a:avLst/>
              <a:gdLst/>
              <a:ahLst/>
              <a:cxnLst/>
              <a:rect l="l" t="t" r="r" b="b"/>
              <a:pathLst>
                <a:path w="11410568" h="18769341">
                  <a:moveTo>
                    <a:pt x="0" y="0"/>
                  </a:moveTo>
                  <a:lnTo>
                    <a:pt x="11410568" y="0"/>
                  </a:lnTo>
                  <a:lnTo>
                    <a:pt x="11410568" y="18769341"/>
                  </a:lnTo>
                  <a:lnTo>
                    <a:pt x="0" y="18769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42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78858" y="516183"/>
            <a:ext cx="5214525" cy="4620123"/>
            <a:chOff x="0" y="0"/>
            <a:chExt cx="917371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17371" cy="812800"/>
            </a:xfrm>
            <a:custGeom>
              <a:avLst/>
              <a:gdLst/>
              <a:ahLst/>
              <a:cxnLst/>
              <a:rect l="l" t="t" r="r" b="b"/>
              <a:pathLst>
                <a:path w="917371" h="812800">
                  <a:moveTo>
                    <a:pt x="34148" y="0"/>
                  </a:moveTo>
                  <a:lnTo>
                    <a:pt x="883223" y="0"/>
                  </a:lnTo>
                  <a:cubicBezTo>
                    <a:pt x="902082" y="0"/>
                    <a:pt x="917371" y="15288"/>
                    <a:pt x="917371" y="34148"/>
                  </a:cubicBezTo>
                  <a:lnTo>
                    <a:pt x="917371" y="778652"/>
                  </a:lnTo>
                  <a:cubicBezTo>
                    <a:pt x="917371" y="797512"/>
                    <a:pt x="902082" y="812800"/>
                    <a:pt x="883223" y="812800"/>
                  </a:cubicBezTo>
                  <a:lnTo>
                    <a:pt x="34148" y="812800"/>
                  </a:lnTo>
                  <a:cubicBezTo>
                    <a:pt x="15288" y="812800"/>
                    <a:pt x="0" y="797512"/>
                    <a:pt x="0" y="778652"/>
                  </a:cubicBezTo>
                  <a:lnTo>
                    <a:pt x="0" y="34148"/>
                  </a:lnTo>
                  <a:cubicBezTo>
                    <a:pt x="0" y="15288"/>
                    <a:pt x="15288" y="0"/>
                    <a:pt x="34148" y="0"/>
                  </a:cubicBezTo>
                  <a:close/>
                </a:path>
              </a:pathLst>
            </a:cu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38100" cap="rnd">
              <a:solidFill>
                <a:srgbClr val="282A2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50833" y="516183"/>
            <a:ext cx="5214525" cy="4620123"/>
            <a:chOff x="0" y="0"/>
            <a:chExt cx="6952700" cy="6160164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6952700" cy="6160164"/>
              <a:chOff x="0" y="0"/>
              <a:chExt cx="917371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91737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917371" h="812800">
                    <a:moveTo>
                      <a:pt x="34148" y="0"/>
                    </a:moveTo>
                    <a:lnTo>
                      <a:pt x="883223" y="0"/>
                    </a:lnTo>
                    <a:cubicBezTo>
                      <a:pt x="902082" y="0"/>
                      <a:pt x="917371" y="15288"/>
                      <a:pt x="917371" y="34148"/>
                    </a:cubicBezTo>
                    <a:lnTo>
                      <a:pt x="917371" y="778652"/>
                    </a:lnTo>
                    <a:cubicBezTo>
                      <a:pt x="917371" y="797512"/>
                      <a:pt x="902082" y="812800"/>
                      <a:pt x="883223" y="812800"/>
                    </a:cubicBezTo>
                    <a:lnTo>
                      <a:pt x="34148" y="812800"/>
                    </a:lnTo>
                    <a:cubicBezTo>
                      <a:pt x="15288" y="812800"/>
                      <a:pt x="0" y="797512"/>
                      <a:pt x="0" y="778652"/>
                    </a:cubicBezTo>
                    <a:lnTo>
                      <a:pt x="0" y="34148"/>
                    </a:lnTo>
                    <a:cubicBezTo>
                      <a:pt x="0" y="15288"/>
                      <a:pt x="15288" y="0"/>
                      <a:pt x="34148" y="0"/>
                    </a:cubicBezTo>
                    <a:close/>
                  </a:path>
                </a:pathLst>
              </a:custGeom>
              <a:blipFill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 w="38100" cap="rnd">
                <a:solidFill>
                  <a:srgbClr val="282A2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1677172">
              <a:off x="1953920" y="1244046"/>
              <a:ext cx="2714583" cy="1294863"/>
              <a:chOff x="0" y="0"/>
              <a:chExt cx="916478" cy="437162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916478" cy="437162"/>
              </a:xfrm>
              <a:custGeom>
                <a:avLst/>
                <a:gdLst/>
                <a:ahLst/>
                <a:cxnLst/>
                <a:rect l="l" t="t" r="r" b="b"/>
                <a:pathLst>
                  <a:path w="916478" h="437162">
                    <a:moveTo>
                      <a:pt x="458239" y="0"/>
                    </a:moveTo>
                    <a:cubicBezTo>
                      <a:pt x="205161" y="0"/>
                      <a:pt x="0" y="97862"/>
                      <a:pt x="0" y="218581"/>
                    </a:cubicBezTo>
                    <a:cubicBezTo>
                      <a:pt x="0" y="339300"/>
                      <a:pt x="205161" y="437162"/>
                      <a:pt x="458239" y="437162"/>
                    </a:cubicBezTo>
                    <a:cubicBezTo>
                      <a:pt x="711317" y="437162"/>
                      <a:pt x="916478" y="339300"/>
                      <a:pt x="916478" y="218581"/>
                    </a:cubicBezTo>
                    <a:cubicBezTo>
                      <a:pt x="916478" y="97862"/>
                      <a:pt x="711317" y="0"/>
                      <a:pt x="45823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D85C5C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85920" y="2884"/>
                <a:ext cx="744638" cy="3932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2033374" y="5285642"/>
              <a:ext cx="1868252" cy="623450"/>
              <a:chOff x="0" y="0"/>
              <a:chExt cx="369037" cy="123151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69038" cy="123151"/>
              </a:xfrm>
              <a:custGeom>
                <a:avLst/>
                <a:gdLst/>
                <a:ahLst/>
                <a:cxnLst/>
                <a:rect l="l" t="t" r="r" b="b"/>
                <a:pathLst>
                  <a:path w="369038" h="123151">
                    <a:moveTo>
                      <a:pt x="61575" y="0"/>
                    </a:moveTo>
                    <a:lnTo>
                      <a:pt x="307462" y="0"/>
                    </a:lnTo>
                    <a:cubicBezTo>
                      <a:pt x="323793" y="0"/>
                      <a:pt x="339455" y="6487"/>
                      <a:pt x="351003" y="18035"/>
                    </a:cubicBezTo>
                    <a:cubicBezTo>
                      <a:pt x="362550" y="29583"/>
                      <a:pt x="369038" y="45245"/>
                      <a:pt x="369038" y="61575"/>
                    </a:cubicBezTo>
                    <a:lnTo>
                      <a:pt x="369038" y="61575"/>
                    </a:lnTo>
                    <a:cubicBezTo>
                      <a:pt x="369038" y="95582"/>
                      <a:pt x="341469" y="123151"/>
                      <a:pt x="307462" y="123151"/>
                    </a:cubicBezTo>
                    <a:lnTo>
                      <a:pt x="61575" y="123151"/>
                    </a:lnTo>
                    <a:cubicBezTo>
                      <a:pt x="27568" y="123151"/>
                      <a:pt x="0" y="95582"/>
                      <a:pt x="0" y="61575"/>
                    </a:cubicBezTo>
                    <a:lnTo>
                      <a:pt x="0" y="61575"/>
                    </a:lnTo>
                    <a:cubicBezTo>
                      <a:pt x="0" y="27568"/>
                      <a:pt x="27568" y="0"/>
                      <a:pt x="6157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D85C5C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369037" cy="1612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2636340" y="0"/>
              <a:ext cx="2177292" cy="568256"/>
              <a:chOff x="0" y="0"/>
              <a:chExt cx="430082" cy="112248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430082" cy="112248"/>
              </a:xfrm>
              <a:custGeom>
                <a:avLst/>
                <a:gdLst/>
                <a:ahLst/>
                <a:cxnLst/>
                <a:rect l="l" t="t" r="r" b="b"/>
                <a:pathLst>
                  <a:path w="430082" h="112248">
                    <a:moveTo>
                      <a:pt x="56124" y="0"/>
                    </a:moveTo>
                    <a:lnTo>
                      <a:pt x="373958" y="0"/>
                    </a:lnTo>
                    <a:cubicBezTo>
                      <a:pt x="388843" y="0"/>
                      <a:pt x="403119" y="5913"/>
                      <a:pt x="413644" y="16438"/>
                    </a:cubicBezTo>
                    <a:cubicBezTo>
                      <a:pt x="424169" y="26964"/>
                      <a:pt x="430082" y="41239"/>
                      <a:pt x="430082" y="56124"/>
                    </a:cubicBezTo>
                    <a:lnTo>
                      <a:pt x="430082" y="56124"/>
                    </a:lnTo>
                    <a:cubicBezTo>
                      <a:pt x="430082" y="71009"/>
                      <a:pt x="424169" y="85284"/>
                      <a:pt x="413644" y="95810"/>
                    </a:cubicBezTo>
                    <a:cubicBezTo>
                      <a:pt x="403119" y="106335"/>
                      <a:pt x="388843" y="112248"/>
                      <a:pt x="373958" y="112248"/>
                    </a:cubicBezTo>
                    <a:lnTo>
                      <a:pt x="56124" y="112248"/>
                    </a:lnTo>
                    <a:cubicBezTo>
                      <a:pt x="41239" y="112248"/>
                      <a:pt x="26964" y="106335"/>
                      <a:pt x="16438" y="95810"/>
                    </a:cubicBezTo>
                    <a:cubicBezTo>
                      <a:pt x="5913" y="85284"/>
                      <a:pt x="0" y="71009"/>
                      <a:pt x="0" y="56124"/>
                    </a:cubicBezTo>
                    <a:lnTo>
                      <a:pt x="0" y="56124"/>
                    </a:lnTo>
                    <a:cubicBezTo>
                      <a:pt x="0" y="41239"/>
                      <a:pt x="5913" y="26964"/>
                      <a:pt x="16438" y="16438"/>
                    </a:cubicBezTo>
                    <a:cubicBezTo>
                      <a:pt x="26964" y="5913"/>
                      <a:pt x="41239" y="0"/>
                      <a:pt x="5612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D85C5C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430082" cy="1503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20" name="Group 20"/>
          <p:cNvGrpSpPr/>
          <p:nvPr/>
        </p:nvGrpSpPr>
        <p:grpSpPr>
          <a:xfrm>
            <a:off x="12044775" y="523377"/>
            <a:ext cx="5214525" cy="4620123"/>
            <a:chOff x="0" y="0"/>
            <a:chExt cx="917371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917371" cy="812800"/>
            </a:xfrm>
            <a:custGeom>
              <a:avLst/>
              <a:gdLst/>
              <a:ahLst/>
              <a:cxnLst/>
              <a:rect l="l" t="t" r="r" b="b"/>
              <a:pathLst>
                <a:path w="917371" h="812800">
                  <a:moveTo>
                    <a:pt x="34148" y="0"/>
                  </a:moveTo>
                  <a:lnTo>
                    <a:pt x="883223" y="0"/>
                  </a:lnTo>
                  <a:cubicBezTo>
                    <a:pt x="902082" y="0"/>
                    <a:pt x="917371" y="15288"/>
                    <a:pt x="917371" y="34148"/>
                  </a:cubicBezTo>
                  <a:lnTo>
                    <a:pt x="917371" y="778652"/>
                  </a:lnTo>
                  <a:cubicBezTo>
                    <a:pt x="917371" y="797512"/>
                    <a:pt x="902082" y="812800"/>
                    <a:pt x="883223" y="812800"/>
                  </a:cubicBezTo>
                  <a:lnTo>
                    <a:pt x="34148" y="812800"/>
                  </a:lnTo>
                  <a:cubicBezTo>
                    <a:pt x="15288" y="812800"/>
                    <a:pt x="0" y="797512"/>
                    <a:pt x="0" y="778652"/>
                  </a:cubicBezTo>
                  <a:lnTo>
                    <a:pt x="0" y="34148"/>
                  </a:lnTo>
                  <a:cubicBezTo>
                    <a:pt x="0" y="15288"/>
                    <a:pt x="15288" y="0"/>
                    <a:pt x="34148" y="0"/>
                  </a:cubicBezTo>
                  <a:close/>
                </a:path>
              </a:pathLst>
            </a:custGeom>
            <a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38100" cap="rnd">
              <a:solidFill>
                <a:srgbClr val="282A2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21347" y="6257747"/>
            <a:ext cx="9331081" cy="3490348"/>
            <a:chOff x="0" y="0"/>
            <a:chExt cx="1915802" cy="71661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15801" cy="716617"/>
            </a:xfrm>
            <a:custGeom>
              <a:avLst/>
              <a:gdLst/>
              <a:ahLst/>
              <a:cxnLst/>
              <a:rect l="l" t="t" r="r" b="b"/>
              <a:pathLst>
                <a:path w="1915801" h="716617">
                  <a:moveTo>
                    <a:pt x="19083" y="0"/>
                  </a:moveTo>
                  <a:lnTo>
                    <a:pt x="1896719" y="0"/>
                  </a:lnTo>
                  <a:cubicBezTo>
                    <a:pt x="1907258" y="0"/>
                    <a:pt x="1915801" y="8544"/>
                    <a:pt x="1915801" y="19083"/>
                  </a:cubicBezTo>
                  <a:lnTo>
                    <a:pt x="1915801" y="697534"/>
                  </a:lnTo>
                  <a:cubicBezTo>
                    <a:pt x="1915801" y="702595"/>
                    <a:pt x="1913791" y="707449"/>
                    <a:pt x="1910212" y="711028"/>
                  </a:cubicBezTo>
                  <a:cubicBezTo>
                    <a:pt x="1906633" y="714607"/>
                    <a:pt x="1901780" y="716617"/>
                    <a:pt x="1896719" y="716617"/>
                  </a:cubicBezTo>
                  <a:lnTo>
                    <a:pt x="19083" y="716617"/>
                  </a:lnTo>
                  <a:cubicBezTo>
                    <a:pt x="8544" y="716617"/>
                    <a:pt x="0" y="708074"/>
                    <a:pt x="0" y="697534"/>
                  </a:cubicBezTo>
                  <a:lnTo>
                    <a:pt x="0" y="19083"/>
                  </a:lnTo>
                  <a:cubicBezTo>
                    <a:pt x="0" y="8544"/>
                    <a:pt x="8544" y="0"/>
                    <a:pt x="19083" y="0"/>
                  </a:cubicBezTo>
                  <a:close/>
                </a:path>
              </a:pathLst>
            </a:custGeom>
            <a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38100" cap="rnd">
              <a:solidFill>
                <a:srgbClr val="282A2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894641" y="5934765"/>
            <a:ext cx="3597483" cy="3950372"/>
            <a:chOff x="0" y="0"/>
            <a:chExt cx="740192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740192" cy="812800"/>
            </a:xfrm>
            <a:custGeom>
              <a:avLst/>
              <a:gdLst/>
              <a:ahLst/>
              <a:cxnLst/>
              <a:rect l="l" t="t" r="r" b="b"/>
              <a:pathLst>
                <a:path w="740192" h="812800">
                  <a:moveTo>
                    <a:pt x="49497" y="0"/>
                  </a:moveTo>
                  <a:lnTo>
                    <a:pt x="690695" y="0"/>
                  </a:lnTo>
                  <a:cubicBezTo>
                    <a:pt x="718032" y="0"/>
                    <a:pt x="740192" y="22161"/>
                    <a:pt x="740192" y="49497"/>
                  </a:cubicBezTo>
                  <a:lnTo>
                    <a:pt x="740192" y="763303"/>
                  </a:lnTo>
                  <a:cubicBezTo>
                    <a:pt x="740192" y="776431"/>
                    <a:pt x="734977" y="789020"/>
                    <a:pt x="725695" y="798303"/>
                  </a:cubicBezTo>
                  <a:cubicBezTo>
                    <a:pt x="716412" y="807585"/>
                    <a:pt x="703823" y="812800"/>
                    <a:pt x="690695" y="812800"/>
                  </a:cubicBezTo>
                  <a:lnTo>
                    <a:pt x="49497" y="812800"/>
                  </a:lnTo>
                  <a:cubicBezTo>
                    <a:pt x="36369" y="812800"/>
                    <a:pt x="23780" y="807585"/>
                    <a:pt x="14497" y="798303"/>
                  </a:cubicBezTo>
                  <a:cubicBezTo>
                    <a:pt x="5215" y="789020"/>
                    <a:pt x="0" y="776431"/>
                    <a:pt x="0" y="763303"/>
                  </a:cubicBezTo>
                  <a:lnTo>
                    <a:pt x="0" y="49497"/>
                  </a:lnTo>
                  <a:cubicBezTo>
                    <a:pt x="0" y="36369"/>
                    <a:pt x="5215" y="23780"/>
                    <a:pt x="14497" y="14497"/>
                  </a:cubicBezTo>
                  <a:cubicBezTo>
                    <a:pt x="23780" y="5215"/>
                    <a:pt x="36369" y="0"/>
                    <a:pt x="49497" y="0"/>
                  </a:cubicBezTo>
                  <a:close/>
                </a:path>
              </a:pathLst>
            </a:custGeom>
            <a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38100" cap="rnd">
              <a:solidFill>
                <a:srgbClr val="282A2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3730249" y="6093613"/>
            <a:ext cx="4126128" cy="3791524"/>
            <a:chOff x="0" y="0"/>
            <a:chExt cx="537747" cy="49413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37747" cy="494139"/>
            </a:xfrm>
            <a:custGeom>
              <a:avLst/>
              <a:gdLst/>
              <a:ahLst/>
              <a:cxnLst/>
              <a:rect l="l" t="t" r="r" b="b"/>
              <a:pathLst>
                <a:path w="537747" h="494139">
                  <a:moveTo>
                    <a:pt x="95692" y="0"/>
                  </a:moveTo>
                  <a:lnTo>
                    <a:pt x="442055" y="0"/>
                  </a:lnTo>
                  <a:cubicBezTo>
                    <a:pt x="494904" y="0"/>
                    <a:pt x="537747" y="42843"/>
                    <a:pt x="537747" y="95692"/>
                  </a:cubicBezTo>
                  <a:lnTo>
                    <a:pt x="537747" y="398447"/>
                  </a:lnTo>
                  <a:cubicBezTo>
                    <a:pt x="537747" y="451296"/>
                    <a:pt x="494904" y="494139"/>
                    <a:pt x="442055" y="494139"/>
                  </a:cubicBezTo>
                  <a:lnTo>
                    <a:pt x="95692" y="494139"/>
                  </a:lnTo>
                  <a:cubicBezTo>
                    <a:pt x="42843" y="494139"/>
                    <a:pt x="0" y="451296"/>
                    <a:pt x="0" y="398447"/>
                  </a:cubicBezTo>
                  <a:lnTo>
                    <a:pt x="0" y="95692"/>
                  </a:lnTo>
                  <a:cubicBezTo>
                    <a:pt x="0" y="42843"/>
                    <a:pt x="42843" y="0"/>
                    <a:pt x="95692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537747" cy="5322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14433700" y="6182173"/>
            <a:ext cx="1251396" cy="1269093"/>
          </a:xfrm>
          <a:custGeom>
            <a:avLst/>
            <a:gdLst/>
            <a:ahLst/>
            <a:cxnLst/>
            <a:rect l="l" t="t" r="r" b="b"/>
            <a:pathLst>
              <a:path w="1251396" h="1269093">
                <a:moveTo>
                  <a:pt x="0" y="0"/>
                </a:moveTo>
                <a:lnTo>
                  <a:pt x="1251396" y="0"/>
                </a:lnTo>
                <a:lnTo>
                  <a:pt x="1251396" y="1269093"/>
                </a:lnTo>
                <a:lnTo>
                  <a:pt x="0" y="1269093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5812286" y="6257747"/>
            <a:ext cx="1856589" cy="1117946"/>
          </a:xfrm>
          <a:custGeom>
            <a:avLst/>
            <a:gdLst/>
            <a:ahLst/>
            <a:cxnLst/>
            <a:rect l="l" t="t" r="r" b="b"/>
            <a:pathLst>
              <a:path w="1856589" h="1117946">
                <a:moveTo>
                  <a:pt x="0" y="0"/>
                </a:moveTo>
                <a:lnTo>
                  <a:pt x="1856589" y="0"/>
                </a:lnTo>
                <a:lnTo>
                  <a:pt x="1856589" y="1117946"/>
                </a:lnTo>
                <a:lnTo>
                  <a:pt x="0" y="1117946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4309268" y="7452340"/>
            <a:ext cx="1375828" cy="881653"/>
          </a:xfrm>
          <a:custGeom>
            <a:avLst/>
            <a:gdLst/>
            <a:ahLst/>
            <a:cxnLst/>
            <a:rect l="l" t="t" r="r" b="b"/>
            <a:pathLst>
              <a:path w="1375828" h="881653">
                <a:moveTo>
                  <a:pt x="0" y="0"/>
                </a:moveTo>
                <a:lnTo>
                  <a:pt x="1375828" y="0"/>
                </a:lnTo>
                <a:lnTo>
                  <a:pt x="1375828" y="881653"/>
                </a:lnTo>
                <a:lnTo>
                  <a:pt x="0" y="881653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15907821" y="7540127"/>
            <a:ext cx="1480003" cy="987502"/>
          </a:xfrm>
          <a:custGeom>
            <a:avLst/>
            <a:gdLst/>
            <a:ahLst/>
            <a:cxnLst/>
            <a:rect l="l" t="t" r="r" b="b"/>
            <a:pathLst>
              <a:path w="1480003" h="987502">
                <a:moveTo>
                  <a:pt x="0" y="0"/>
                </a:moveTo>
                <a:lnTo>
                  <a:pt x="1480003" y="0"/>
                </a:lnTo>
                <a:lnTo>
                  <a:pt x="1480003" y="987502"/>
                </a:lnTo>
                <a:lnTo>
                  <a:pt x="0" y="987502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14433700" y="8417626"/>
            <a:ext cx="1254266" cy="1425902"/>
          </a:xfrm>
          <a:custGeom>
            <a:avLst/>
            <a:gdLst/>
            <a:ahLst/>
            <a:cxnLst/>
            <a:rect l="l" t="t" r="r" b="b"/>
            <a:pathLst>
              <a:path w="1254266" h="1425902">
                <a:moveTo>
                  <a:pt x="0" y="0"/>
                </a:moveTo>
                <a:lnTo>
                  <a:pt x="1254266" y="0"/>
                </a:lnTo>
                <a:lnTo>
                  <a:pt x="1254266" y="1425903"/>
                </a:lnTo>
                <a:lnTo>
                  <a:pt x="0" y="1425903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15812286" y="8527629"/>
            <a:ext cx="1711196" cy="1205897"/>
          </a:xfrm>
          <a:custGeom>
            <a:avLst/>
            <a:gdLst/>
            <a:ahLst/>
            <a:cxnLst/>
            <a:rect l="l" t="t" r="r" b="b"/>
            <a:pathLst>
              <a:path w="1711196" h="1205897">
                <a:moveTo>
                  <a:pt x="0" y="0"/>
                </a:moveTo>
                <a:lnTo>
                  <a:pt x="1711196" y="0"/>
                </a:lnTo>
                <a:lnTo>
                  <a:pt x="1711196" y="1205897"/>
                </a:lnTo>
                <a:lnTo>
                  <a:pt x="0" y="1205897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79604" y="270871"/>
            <a:ext cx="19839573" cy="10748150"/>
            <a:chOff x="0" y="0"/>
            <a:chExt cx="26452765" cy="14330867"/>
          </a:xfrm>
        </p:grpSpPr>
        <p:sp>
          <p:nvSpPr>
            <p:cNvPr id="3" name="Freeform 3"/>
            <p:cNvSpPr/>
            <p:nvPr/>
          </p:nvSpPr>
          <p:spPr>
            <a:xfrm>
              <a:off x="18002382" y="1251426"/>
              <a:ext cx="8450383" cy="12103413"/>
            </a:xfrm>
            <a:custGeom>
              <a:avLst/>
              <a:gdLst/>
              <a:ahLst/>
              <a:cxnLst/>
              <a:rect l="l" t="t" r="r" b="b"/>
              <a:pathLst>
                <a:path w="8450383" h="12103413">
                  <a:moveTo>
                    <a:pt x="0" y="0"/>
                  </a:moveTo>
                  <a:lnTo>
                    <a:pt x="8450383" y="0"/>
                  </a:lnTo>
                  <a:lnTo>
                    <a:pt x="8450383" y="12103413"/>
                  </a:lnTo>
                  <a:lnTo>
                    <a:pt x="0" y="121034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6887312" y="3253893"/>
              <a:ext cx="12332664" cy="11076974"/>
            </a:xfrm>
            <a:custGeom>
              <a:avLst/>
              <a:gdLst/>
              <a:ahLst/>
              <a:cxnLst/>
              <a:rect l="l" t="t" r="r" b="b"/>
              <a:pathLst>
                <a:path w="12332664" h="11076974">
                  <a:moveTo>
                    <a:pt x="0" y="0"/>
                  </a:moveTo>
                  <a:lnTo>
                    <a:pt x="12332663" y="0"/>
                  </a:lnTo>
                  <a:lnTo>
                    <a:pt x="12332663" y="11076974"/>
                  </a:lnTo>
                  <a:lnTo>
                    <a:pt x="0" y="11076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7798817" cy="13747915"/>
            </a:xfrm>
            <a:custGeom>
              <a:avLst/>
              <a:gdLst/>
              <a:ahLst/>
              <a:cxnLst/>
              <a:rect l="l" t="t" r="r" b="b"/>
              <a:pathLst>
                <a:path w="7798817" h="13747915">
                  <a:moveTo>
                    <a:pt x="0" y="0"/>
                  </a:moveTo>
                  <a:lnTo>
                    <a:pt x="7798817" y="0"/>
                  </a:lnTo>
                  <a:lnTo>
                    <a:pt x="7798817" y="13747915"/>
                  </a:lnTo>
                  <a:lnTo>
                    <a:pt x="0" y="13747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42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143204" y="1028700"/>
            <a:ext cx="12001592" cy="1682590"/>
            <a:chOff x="0" y="0"/>
            <a:chExt cx="2885580" cy="4045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85580" cy="404550"/>
            </a:xfrm>
            <a:custGeom>
              <a:avLst/>
              <a:gdLst/>
              <a:ahLst/>
              <a:cxnLst/>
              <a:rect l="l" t="t" r="r" b="b"/>
              <a:pathLst>
                <a:path w="2885580" h="404550">
                  <a:moveTo>
                    <a:pt x="32899" y="0"/>
                  </a:moveTo>
                  <a:lnTo>
                    <a:pt x="2852681" y="0"/>
                  </a:lnTo>
                  <a:cubicBezTo>
                    <a:pt x="2861406" y="0"/>
                    <a:pt x="2869774" y="3466"/>
                    <a:pt x="2875944" y="9636"/>
                  </a:cubicBezTo>
                  <a:cubicBezTo>
                    <a:pt x="2882114" y="15806"/>
                    <a:pt x="2885580" y="24173"/>
                    <a:pt x="2885580" y="32899"/>
                  </a:cubicBezTo>
                  <a:lnTo>
                    <a:pt x="2885580" y="371652"/>
                  </a:lnTo>
                  <a:cubicBezTo>
                    <a:pt x="2885580" y="389821"/>
                    <a:pt x="2870850" y="404550"/>
                    <a:pt x="2852681" y="404550"/>
                  </a:cubicBezTo>
                  <a:lnTo>
                    <a:pt x="32899" y="404550"/>
                  </a:lnTo>
                  <a:cubicBezTo>
                    <a:pt x="14729" y="404550"/>
                    <a:pt x="0" y="389821"/>
                    <a:pt x="0" y="371652"/>
                  </a:cubicBezTo>
                  <a:lnTo>
                    <a:pt x="0" y="32899"/>
                  </a:lnTo>
                  <a:cubicBezTo>
                    <a:pt x="0" y="14729"/>
                    <a:pt x="14729" y="0"/>
                    <a:pt x="3289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82A2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885580" cy="442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424394" y="1988242"/>
            <a:ext cx="13410001" cy="7784642"/>
            <a:chOff x="-3807" y="-255899"/>
            <a:chExt cx="1747689" cy="101455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43882" cy="576402"/>
            </a:xfrm>
            <a:custGeom>
              <a:avLst/>
              <a:gdLst/>
              <a:ahLst/>
              <a:cxnLst/>
              <a:rect l="l" t="t" r="r" b="b"/>
              <a:pathLst>
                <a:path w="1743882" h="576402">
                  <a:moveTo>
                    <a:pt x="29508" y="0"/>
                  </a:moveTo>
                  <a:lnTo>
                    <a:pt x="1714374" y="0"/>
                  </a:lnTo>
                  <a:cubicBezTo>
                    <a:pt x="1722200" y="0"/>
                    <a:pt x="1729706" y="3109"/>
                    <a:pt x="1735240" y="8643"/>
                  </a:cubicBezTo>
                  <a:cubicBezTo>
                    <a:pt x="1740773" y="14176"/>
                    <a:pt x="1743882" y="21682"/>
                    <a:pt x="1743882" y="29508"/>
                  </a:cubicBezTo>
                  <a:lnTo>
                    <a:pt x="1743882" y="546894"/>
                  </a:lnTo>
                  <a:cubicBezTo>
                    <a:pt x="1743882" y="554720"/>
                    <a:pt x="1740773" y="562225"/>
                    <a:pt x="1735240" y="567759"/>
                  </a:cubicBezTo>
                  <a:cubicBezTo>
                    <a:pt x="1729706" y="573293"/>
                    <a:pt x="1722200" y="576402"/>
                    <a:pt x="1714374" y="576402"/>
                  </a:cubicBezTo>
                  <a:lnTo>
                    <a:pt x="29508" y="576402"/>
                  </a:lnTo>
                  <a:cubicBezTo>
                    <a:pt x="21682" y="576402"/>
                    <a:pt x="14176" y="573293"/>
                    <a:pt x="8643" y="567759"/>
                  </a:cubicBezTo>
                  <a:cubicBezTo>
                    <a:pt x="3109" y="562225"/>
                    <a:pt x="0" y="554720"/>
                    <a:pt x="0" y="546894"/>
                  </a:cubicBezTo>
                  <a:lnTo>
                    <a:pt x="0" y="29508"/>
                  </a:lnTo>
                  <a:cubicBezTo>
                    <a:pt x="0" y="21682"/>
                    <a:pt x="3109" y="14176"/>
                    <a:pt x="8643" y="8643"/>
                  </a:cubicBezTo>
                  <a:cubicBezTo>
                    <a:pt x="14176" y="3109"/>
                    <a:pt x="21682" y="0"/>
                    <a:pt x="2950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82A2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-3807" y="-255899"/>
              <a:ext cx="1743882" cy="101455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8250"/>
                </a:lnSpc>
              </a:pPr>
              <a:r>
                <a:rPr lang="en-US" sz="3300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Adiós</a:t>
              </a:r>
              <a:r>
                <a:rPr lang="en-US" sz="3300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amigos, </a:t>
              </a:r>
              <a:r>
                <a:rPr lang="en-US" sz="3300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adiós</a:t>
              </a:r>
              <a:r>
                <a:rPr lang="en-US" sz="3300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amigos,</a:t>
              </a:r>
            </a:p>
            <a:p>
              <a:pPr algn="ctr">
                <a:lnSpc>
                  <a:spcPts val="8250"/>
                </a:lnSpc>
              </a:pPr>
              <a:r>
                <a:rPr lang="en-US" sz="3300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Hasta la vista, hasta la vista</a:t>
              </a:r>
            </a:p>
            <a:p>
              <a:pPr algn="ctr">
                <a:lnSpc>
                  <a:spcPts val="8250"/>
                </a:lnSpc>
              </a:pPr>
              <a:r>
                <a:rPr lang="en-US" sz="3300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Hasta luego, hasta luego,</a:t>
              </a:r>
            </a:p>
            <a:p>
              <a:pPr marL="0" lvl="0" indent="0" algn="ctr">
                <a:lnSpc>
                  <a:spcPts val="8250"/>
                </a:lnSpc>
              </a:pPr>
              <a:r>
                <a:rPr lang="en-US" sz="3300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Chau, </a:t>
              </a:r>
              <a:r>
                <a:rPr lang="en-US" sz="3300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chau</a:t>
              </a:r>
              <a:r>
                <a:rPr lang="en-US" sz="3300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, </a:t>
              </a:r>
              <a:r>
                <a:rPr lang="en-US" sz="3300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chau</a:t>
              </a:r>
              <a:r>
                <a:rPr lang="en-US" sz="3300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. Chau, </a:t>
              </a:r>
              <a:r>
                <a:rPr lang="en-US" sz="3300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chau</a:t>
              </a:r>
              <a:r>
                <a:rPr lang="en-US" sz="3300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, </a:t>
              </a:r>
              <a:r>
                <a:rPr lang="en-US" sz="3300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chau</a:t>
              </a:r>
              <a:r>
                <a:rPr lang="en-US" sz="3300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.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50217" y="5918569"/>
            <a:ext cx="3092987" cy="4490726"/>
          </a:xfrm>
          <a:custGeom>
            <a:avLst/>
            <a:gdLst/>
            <a:ahLst/>
            <a:cxnLst/>
            <a:rect l="l" t="t" r="r" b="b"/>
            <a:pathLst>
              <a:path w="3092987" h="4490726">
                <a:moveTo>
                  <a:pt x="0" y="0"/>
                </a:moveTo>
                <a:lnTo>
                  <a:pt x="3092987" y="0"/>
                </a:lnTo>
                <a:lnTo>
                  <a:pt x="3092987" y="4490726"/>
                </a:lnTo>
                <a:lnTo>
                  <a:pt x="0" y="449072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496924" y="1330425"/>
            <a:ext cx="13294152" cy="1260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85"/>
              </a:lnSpc>
            </a:pPr>
            <a:r>
              <a:rPr lang="en-US" sz="9485">
                <a:solidFill>
                  <a:srgbClr val="2E2E2E"/>
                </a:solidFill>
                <a:latin typeface="Le Petit Cochon"/>
                <a:ea typeface="Le Petit Cochon"/>
                <a:cs typeface="Le Petit Cochon"/>
                <a:sym typeface="Le Petit Cochon"/>
              </a:rPr>
              <a:t>ADIÓS AMIGOS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197818" y="276080"/>
            <a:ext cx="8409173" cy="10010920"/>
          </a:xfrm>
          <a:custGeom>
            <a:avLst/>
            <a:gdLst/>
            <a:ahLst/>
            <a:cxnLst/>
            <a:rect l="l" t="t" r="r" b="b"/>
            <a:pathLst>
              <a:path w="11212230" h="13347893">
                <a:moveTo>
                  <a:pt x="0" y="0"/>
                </a:moveTo>
                <a:lnTo>
                  <a:pt x="11212230" y="0"/>
                </a:lnTo>
                <a:lnTo>
                  <a:pt x="11212230" y="13347893"/>
                </a:lnTo>
                <a:lnTo>
                  <a:pt x="0" y="133478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324384" y="2208565"/>
            <a:ext cx="15639233" cy="6145951"/>
            <a:chOff x="0" y="0"/>
            <a:chExt cx="2038219" cy="8009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38219" cy="800985"/>
            </a:xfrm>
            <a:custGeom>
              <a:avLst/>
              <a:gdLst/>
              <a:ahLst/>
              <a:cxnLst/>
              <a:rect l="l" t="t" r="r" b="b"/>
              <a:pathLst>
                <a:path w="2038219" h="800985">
                  <a:moveTo>
                    <a:pt x="25247" y="0"/>
                  </a:moveTo>
                  <a:lnTo>
                    <a:pt x="2012972" y="0"/>
                  </a:lnTo>
                  <a:cubicBezTo>
                    <a:pt x="2019668" y="0"/>
                    <a:pt x="2026090" y="2660"/>
                    <a:pt x="2030824" y="7395"/>
                  </a:cubicBezTo>
                  <a:cubicBezTo>
                    <a:pt x="2035559" y="12129"/>
                    <a:pt x="2038219" y="18551"/>
                    <a:pt x="2038219" y="25247"/>
                  </a:cubicBezTo>
                  <a:lnTo>
                    <a:pt x="2038219" y="775739"/>
                  </a:lnTo>
                  <a:cubicBezTo>
                    <a:pt x="2038219" y="789682"/>
                    <a:pt x="2026916" y="800985"/>
                    <a:pt x="2012972" y="800985"/>
                  </a:cubicBezTo>
                  <a:lnTo>
                    <a:pt x="25247" y="800985"/>
                  </a:lnTo>
                  <a:cubicBezTo>
                    <a:pt x="18551" y="800985"/>
                    <a:pt x="12129" y="798325"/>
                    <a:pt x="7395" y="793591"/>
                  </a:cubicBezTo>
                  <a:cubicBezTo>
                    <a:pt x="2660" y="788856"/>
                    <a:pt x="0" y="782434"/>
                    <a:pt x="0" y="775739"/>
                  </a:cubicBezTo>
                  <a:lnTo>
                    <a:pt x="0" y="25247"/>
                  </a:lnTo>
                  <a:cubicBezTo>
                    <a:pt x="0" y="18551"/>
                    <a:pt x="2660" y="12129"/>
                    <a:pt x="7395" y="7395"/>
                  </a:cubicBezTo>
                  <a:cubicBezTo>
                    <a:pt x="12129" y="2660"/>
                    <a:pt x="18551" y="0"/>
                    <a:pt x="25247" y="0"/>
                  </a:cubicBezTo>
                  <a:close/>
                </a:path>
              </a:pathLst>
            </a:custGeom>
            <a:solidFill>
              <a:srgbClr val="FFFFFF">
                <a:alpha val="7372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038219" cy="8390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1421233" y="3178243"/>
            <a:ext cx="5838067" cy="7108757"/>
          </a:xfrm>
          <a:custGeom>
            <a:avLst/>
            <a:gdLst/>
            <a:ahLst/>
            <a:cxnLst/>
            <a:rect l="l" t="t" r="r" b="b"/>
            <a:pathLst>
              <a:path w="5838067" h="7108757">
                <a:moveTo>
                  <a:pt x="0" y="0"/>
                </a:moveTo>
                <a:lnTo>
                  <a:pt x="5838067" y="0"/>
                </a:lnTo>
                <a:lnTo>
                  <a:pt x="5838067" y="7108757"/>
                </a:lnTo>
                <a:lnTo>
                  <a:pt x="0" y="710875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224604" y="3028530"/>
            <a:ext cx="8138596" cy="1722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85"/>
              </a:lnSpc>
            </a:pPr>
            <a:r>
              <a:rPr lang="en-US" sz="12785" dirty="0">
                <a:solidFill>
                  <a:srgbClr val="2E2E2E"/>
                </a:solidFill>
                <a:latin typeface="Le Petit Cochon"/>
                <a:ea typeface="Le Petit Cochon"/>
                <a:cs typeface="Le Petit Cochon"/>
                <a:sym typeface="Le Petit Cochon"/>
              </a:rPr>
              <a:t>ÍGRACIAS!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00400" y="6178378"/>
            <a:ext cx="9211799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00"/>
              </a:lnSpc>
            </a:pPr>
            <a:r>
              <a:rPr lang="en-US" sz="12800" dirty="0">
                <a:solidFill>
                  <a:srgbClr val="2E2E2E"/>
                </a:solidFill>
                <a:latin typeface="Le Petit Cochon"/>
                <a:ea typeface="Le Petit Cochon"/>
                <a:cs typeface="Le Petit Cochon"/>
                <a:sym typeface="Le Petit Cochon"/>
              </a:rPr>
              <a:t>THANK YOU!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908129" y="-1507745"/>
            <a:ext cx="7477935" cy="5159775"/>
          </a:xfrm>
          <a:custGeom>
            <a:avLst/>
            <a:gdLst/>
            <a:ahLst/>
            <a:cxnLst/>
            <a:rect l="l" t="t" r="r" b="b"/>
            <a:pathLst>
              <a:path w="7477935" h="5159775">
                <a:moveTo>
                  <a:pt x="7477935" y="0"/>
                </a:moveTo>
                <a:lnTo>
                  <a:pt x="0" y="0"/>
                </a:lnTo>
                <a:lnTo>
                  <a:pt x="0" y="5159775"/>
                </a:lnTo>
                <a:lnTo>
                  <a:pt x="7477935" y="5159775"/>
                </a:lnTo>
                <a:lnTo>
                  <a:pt x="7477935" y="0"/>
                </a:lnTo>
                <a:close/>
              </a:path>
            </a:pathLst>
          </a:custGeom>
          <a:blipFill>
            <a:blip r:embed="rId2" cstate="email">
              <a:alphaModFix amt="7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433616" y="-131671"/>
            <a:ext cx="6363808" cy="4391028"/>
          </a:xfrm>
          <a:custGeom>
            <a:avLst/>
            <a:gdLst/>
            <a:ahLst/>
            <a:cxnLst/>
            <a:rect l="l" t="t" r="r" b="b"/>
            <a:pathLst>
              <a:path w="6363808" h="4391028">
                <a:moveTo>
                  <a:pt x="0" y="0"/>
                </a:moveTo>
                <a:lnTo>
                  <a:pt x="6363808" y="0"/>
                </a:lnTo>
                <a:lnTo>
                  <a:pt x="6363808" y="4391028"/>
                </a:lnTo>
                <a:lnTo>
                  <a:pt x="0" y="439102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alphaModFix amt="7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447112" y="1621992"/>
            <a:ext cx="2933727" cy="1635066"/>
          </a:xfrm>
          <a:custGeom>
            <a:avLst/>
            <a:gdLst/>
            <a:ahLst/>
            <a:cxnLst/>
            <a:rect l="l" t="t" r="r" b="b"/>
            <a:pathLst>
              <a:path w="2933727" h="1635066">
                <a:moveTo>
                  <a:pt x="0" y="0"/>
                </a:moveTo>
                <a:lnTo>
                  <a:pt x="2933727" y="0"/>
                </a:lnTo>
                <a:lnTo>
                  <a:pt x="2933727" y="1635066"/>
                </a:lnTo>
                <a:lnTo>
                  <a:pt x="0" y="163506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alphaModFix amt="4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5633705" y="2869201"/>
            <a:ext cx="4813406" cy="1565659"/>
          </a:xfrm>
          <a:custGeom>
            <a:avLst/>
            <a:gdLst/>
            <a:ahLst/>
            <a:cxnLst/>
            <a:rect l="l" t="t" r="r" b="b"/>
            <a:pathLst>
              <a:path w="4813406" h="1565659">
                <a:moveTo>
                  <a:pt x="4813407" y="0"/>
                </a:moveTo>
                <a:lnTo>
                  <a:pt x="0" y="0"/>
                </a:lnTo>
                <a:lnTo>
                  <a:pt x="0" y="1565658"/>
                </a:lnTo>
                <a:lnTo>
                  <a:pt x="4813407" y="1565658"/>
                </a:lnTo>
                <a:lnTo>
                  <a:pt x="4813407" y="0"/>
                </a:lnTo>
                <a:close/>
              </a:path>
            </a:pathLst>
          </a:custGeom>
          <a:blipFill>
            <a:blip r:embed="rId5" cstate="email">
              <a:alphaModFix amt="7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8480178" y="-1347595"/>
            <a:ext cx="3906073" cy="2695190"/>
          </a:xfrm>
          <a:custGeom>
            <a:avLst/>
            <a:gdLst/>
            <a:ahLst/>
            <a:cxnLst/>
            <a:rect l="l" t="t" r="r" b="b"/>
            <a:pathLst>
              <a:path w="3906073" h="2695190">
                <a:moveTo>
                  <a:pt x="3906073" y="0"/>
                </a:moveTo>
                <a:lnTo>
                  <a:pt x="0" y="0"/>
                </a:lnTo>
                <a:lnTo>
                  <a:pt x="0" y="2695190"/>
                </a:lnTo>
                <a:lnTo>
                  <a:pt x="3906073" y="2695190"/>
                </a:lnTo>
                <a:lnTo>
                  <a:pt x="3906073" y="0"/>
                </a:lnTo>
                <a:close/>
              </a:path>
            </a:pathLst>
          </a:custGeom>
          <a:blipFill>
            <a:blip r:embed="rId6" cstate="email">
              <a:alphaModFix amt="7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583696" y="5357066"/>
            <a:ext cx="456458" cy="820970"/>
          </a:xfrm>
          <a:custGeom>
            <a:avLst/>
            <a:gdLst/>
            <a:ahLst/>
            <a:cxnLst/>
            <a:rect l="l" t="t" r="r" b="b"/>
            <a:pathLst>
              <a:path w="456458" h="820970">
                <a:moveTo>
                  <a:pt x="0" y="0"/>
                </a:moveTo>
                <a:lnTo>
                  <a:pt x="456457" y="0"/>
                </a:lnTo>
                <a:lnTo>
                  <a:pt x="456457" y="820970"/>
                </a:lnTo>
                <a:lnTo>
                  <a:pt x="0" y="8209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2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780" r="-793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163689" y="7577052"/>
            <a:ext cx="539052" cy="782265"/>
          </a:xfrm>
          <a:custGeom>
            <a:avLst/>
            <a:gdLst/>
            <a:ahLst/>
            <a:cxnLst/>
            <a:rect l="l" t="t" r="r" b="b"/>
            <a:pathLst>
              <a:path w="539052" h="782265">
                <a:moveTo>
                  <a:pt x="0" y="0"/>
                </a:moveTo>
                <a:lnTo>
                  <a:pt x="539051" y="0"/>
                </a:lnTo>
                <a:lnTo>
                  <a:pt x="539051" y="782265"/>
                </a:lnTo>
                <a:lnTo>
                  <a:pt x="0" y="7822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42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29641" y="5033328"/>
            <a:ext cx="747739" cy="1144708"/>
          </a:xfrm>
          <a:custGeom>
            <a:avLst/>
            <a:gdLst/>
            <a:ahLst/>
            <a:cxnLst/>
            <a:rect l="l" t="t" r="r" b="b"/>
            <a:pathLst>
              <a:path w="747739" h="1144708">
                <a:moveTo>
                  <a:pt x="0" y="0"/>
                </a:moveTo>
                <a:lnTo>
                  <a:pt x="747739" y="0"/>
                </a:lnTo>
                <a:lnTo>
                  <a:pt x="747739" y="1144708"/>
                </a:lnTo>
                <a:lnTo>
                  <a:pt x="0" y="11447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42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2304" r="-132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235658" y="7498407"/>
            <a:ext cx="416335" cy="703627"/>
          </a:xfrm>
          <a:custGeom>
            <a:avLst/>
            <a:gdLst/>
            <a:ahLst/>
            <a:cxnLst/>
            <a:rect l="l" t="t" r="r" b="b"/>
            <a:pathLst>
              <a:path w="416335" h="703627">
                <a:moveTo>
                  <a:pt x="0" y="0"/>
                </a:moveTo>
                <a:lnTo>
                  <a:pt x="416335" y="0"/>
                </a:lnTo>
                <a:lnTo>
                  <a:pt x="416335" y="703626"/>
                </a:lnTo>
                <a:lnTo>
                  <a:pt x="0" y="7036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42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r="-16112" b="-88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551942" y="5101226"/>
            <a:ext cx="1129661" cy="1071961"/>
          </a:xfrm>
          <a:custGeom>
            <a:avLst/>
            <a:gdLst/>
            <a:ahLst/>
            <a:cxnLst/>
            <a:rect l="l" t="t" r="r" b="b"/>
            <a:pathLst>
              <a:path w="1129661" h="1071961">
                <a:moveTo>
                  <a:pt x="0" y="0"/>
                </a:moveTo>
                <a:lnTo>
                  <a:pt x="1129660" y="0"/>
                </a:lnTo>
                <a:lnTo>
                  <a:pt x="1129660" y="1071962"/>
                </a:lnTo>
                <a:lnTo>
                  <a:pt x="0" y="10719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42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t="-23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168275" y="5296359"/>
            <a:ext cx="1086367" cy="1576523"/>
          </a:xfrm>
          <a:custGeom>
            <a:avLst/>
            <a:gdLst/>
            <a:ahLst/>
            <a:cxnLst/>
            <a:rect l="l" t="t" r="r" b="b"/>
            <a:pathLst>
              <a:path w="1086367" h="1576523">
                <a:moveTo>
                  <a:pt x="0" y="0"/>
                </a:moveTo>
                <a:lnTo>
                  <a:pt x="1086367" y="0"/>
                </a:lnTo>
                <a:lnTo>
                  <a:pt x="1086367" y="1576523"/>
                </a:lnTo>
                <a:lnTo>
                  <a:pt x="0" y="157652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42000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185432" y="6178036"/>
            <a:ext cx="637167" cy="863708"/>
          </a:xfrm>
          <a:custGeom>
            <a:avLst/>
            <a:gdLst/>
            <a:ahLst/>
            <a:cxnLst/>
            <a:rect l="l" t="t" r="r" b="b"/>
            <a:pathLst>
              <a:path w="637167" h="863708">
                <a:moveTo>
                  <a:pt x="0" y="0"/>
                </a:moveTo>
                <a:lnTo>
                  <a:pt x="637167" y="0"/>
                </a:lnTo>
                <a:lnTo>
                  <a:pt x="637167" y="863708"/>
                </a:lnTo>
                <a:lnTo>
                  <a:pt x="0" y="86370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alphaModFix amt="42000"/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b="-459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562284" y="7914664"/>
            <a:ext cx="944550" cy="1159566"/>
          </a:xfrm>
          <a:custGeom>
            <a:avLst/>
            <a:gdLst/>
            <a:ahLst/>
            <a:cxnLst/>
            <a:rect l="l" t="t" r="r" b="b"/>
            <a:pathLst>
              <a:path w="944550" h="1159566">
                <a:moveTo>
                  <a:pt x="0" y="0"/>
                </a:moveTo>
                <a:lnTo>
                  <a:pt x="944550" y="0"/>
                </a:lnTo>
                <a:lnTo>
                  <a:pt x="944550" y="1159565"/>
                </a:lnTo>
                <a:lnTo>
                  <a:pt x="0" y="115956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alphaModFix amt="42000"/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b="-1487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-400584" y="3257058"/>
            <a:ext cx="19760784" cy="7421140"/>
            <a:chOff x="0" y="0"/>
            <a:chExt cx="26347712" cy="9894853"/>
          </a:xfrm>
        </p:grpSpPr>
        <p:sp>
          <p:nvSpPr>
            <p:cNvPr id="16" name="Freeform 16"/>
            <p:cNvSpPr/>
            <p:nvPr/>
          </p:nvSpPr>
          <p:spPr>
            <a:xfrm>
              <a:off x="103492" y="7568595"/>
              <a:ext cx="26244220" cy="2326258"/>
            </a:xfrm>
            <a:custGeom>
              <a:avLst/>
              <a:gdLst/>
              <a:ahLst/>
              <a:cxnLst/>
              <a:rect l="l" t="t" r="r" b="b"/>
              <a:pathLst>
                <a:path w="26244220" h="2326258">
                  <a:moveTo>
                    <a:pt x="0" y="0"/>
                  </a:moveTo>
                  <a:lnTo>
                    <a:pt x="26244220" y="0"/>
                  </a:lnTo>
                  <a:lnTo>
                    <a:pt x="26244220" y="2326258"/>
                  </a:lnTo>
                  <a:lnTo>
                    <a:pt x="0" y="23262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 cstate="email">
                <a:alphaModFix amt="4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579423"/>
              <a:ext cx="5950459" cy="8161478"/>
            </a:xfrm>
            <a:custGeom>
              <a:avLst/>
              <a:gdLst/>
              <a:ahLst/>
              <a:cxnLst/>
              <a:rect l="l" t="t" r="r" b="b"/>
              <a:pathLst>
                <a:path w="5950459" h="8161478">
                  <a:moveTo>
                    <a:pt x="0" y="0"/>
                  </a:moveTo>
                  <a:lnTo>
                    <a:pt x="5950459" y="0"/>
                  </a:lnTo>
                  <a:lnTo>
                    <a:pt x="5950459" y="8161478"/>
                  </a:lnTo>
                  <a:lnTo>
                    <a:pt x="0" y="8161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42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5788978" y="0"/>
              <a:ext cx="4513484" cy="8740901"/>
            </a:xfrm>
            <a:custGeom>
              <a:avLst/>
              <a:gdLst/>
              <a:ahLst/>
              <a:cxnLst/>
              <a:rect l="l" t="t" r="r" b="b"/>
              <a:pathLst>
                <a:path w="4513484" h="8740901">
                  <a:moveTo>
                    <a:pt x="0" y="0"/>
                  </a:moveTo>
                  <a:lnTo>
                    <a:pt x="4513483" y="0"/>
                  </a:lnTo>
                  <a:lnTo>
                    <a:pt x="4513483" y="8740901"/>
                  </a:lnTo>
                  <a:lnTo>
                    <a:pt x="0" y="874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42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9902096" y="982608"/>
              <a:ext cx="4016531" cy="7758294"/>
            </a:xfrm>
            <a:custGeom>
              <a:avLst/>
              <a:gdLst/>
              <a:ahLst/>
              <a:cxnLst/>
              <a:rect l="l" t="t" r="r" b="b"/>
              <a:pathLst>
                <a:path w="4016531" h="7758294">
                  <a:moveTo>
                    <a:pt x="0" y="0"/>
                  </a:moveTo>
                  <a:lnTo>
                    <a:pt x="4016531" y="0"/>
                  </a:lnTo>
                  <a:lnTo>
                    <a:pt x="4016531" y="7758293"/>
                  </a:lnTo>
                  <a:lnTo>
                    <a:pt x="0" y="7758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42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 l="-24852" r="-21832" b="-495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13587650" y="3504242"/>
              <a:ext cx="3234896" cy="5097973"/>
            </a:xfrm>
            <a:custGeom>
              <a:avLst/>
              <a:gdLst/>
              <a:ahLst/>
              <a:cxnLst/>
              <a:rect l="l" t="t" r="r" b="b"/>
              <a:pathLst>
                <a:path w="3234896" h="5097973">
                  <a:moveTo>
                    <a:pt x="0" y="0"/>
                  </a:moveTo>
                  <a:lnTo>
                    <a:pt x="3234895" y="0"/>
                  </a:lnTo>
                  <a:lnTo>
                    <a:pt x="3234895" y="5097973"/>
                  </a:lnTo>
                  <a:lnTo>
                    <a:pt x="0" y="50979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42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6822545" y="0"/>
              <a:ext cx="4285467" cy="8602215"/>
            </a:xfrm>
            <a:custGeom>
              <a:avLst/>
              <a:gdLst/>
              <a:ahLst/>
              <a:cxnLst/>
              <a:rect l="l" t="t" r="r" b="b"/>
              <a:pathLst>
                <a:path w="4285467" h="8602215">
                  <a:moveTo>
                    <a:pt x="0" y="0"/>
                  </a:moveTo>
                  <a:lnTo>
                    <a:pt x="4285468" y="0"/>
                  </a:lnTo>
                  <a:lnTo>
                    <a:pt x="4285468" y="8602215"/>
                  </a:lnTo>
                  <a:lnTo>
                    <a:pt x="0" y="8602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alphaModFix amt="42000"/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21108013" y="1780899"/>
              <a:ext cx="3274232" cy="6821317"/>
            </a:xfrm>
            <a:custGeom>
              <a:avLst/>
              <a:gdLst/>
              <a:ahLst/>
              <a:cxnLst/>
              <a:rect l="l" t="t" r="r" b="b"/>
              <a:pathLst>
                <a:path w="3274232" h="6821317">
                  <a:moveTo>
                    <a:pt x="0" y="0"/>
                  </a:moveTo>
                  <a:lnTo>
                    <a:pt x="3274232" y="0"/>
                  </a:lnTo>
                  <a:lnTo>
                    <a:pt x="3274232" y="6821316"/>
                  </a:lnTo>
                  <a:lnTo>
                    <a:pt x="0" y="6821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alphaModFix amt="42000"/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14970306" y="7171073"/>
              <a:ext cx="631602" cy="795045"/>
            </a:xfrm>
            <a:custGeom>
              <a:avLst/>
              <a:gdLst/>
              <a:ahLst/>
              <a:cxnLst/>
              <a:rect l="l" t="t" r="r" b="b"/>
              <a:pathLst>
                <a:path w="631602" h="795045">
                  <a:moveTo>
                    <a:pt x="0" y="0"/>
                  </a:moveTo>
                  <a:lnTo>
                    <a:pt x="631602" y="0"/>
                  </a:lnTo>
                  <a:lnTo>
                    <a:pt x="631602" y="795044"/>
                  </a:lnTo>
                  <a:lnTo>
                    <a:pt x="0" y="795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>
                <a:alphaModFix amt="42000"/>
                <a:extLst>
                  <a:ext uri="{96DAC541-7B7A-43D3-8B79-37D633B846F1}">
                    <asvg:svgBlip xmlns:asvg="http://schemas.microsoft.com/office/drawing/2016/SVG/main" r:embed="rId37"/>
                  </a:ext>
                </a:extLst>
              </a:blip>
              <a:stretch>
                <a:fillRect t="-31556" b="-1264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29641" y="3257058"/>
            <a:ext cx="10844183" cy="6778404"/>
            <a:chOff x="0" y="0"/>
            <a:chExt cx="1413293" cy="88341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413293" cy="883411"/>
            </a:xfrm>
            <a:custGeom>
              <a:avLst/>
              <a:gdLst/>
              <a:ahLst/>
              <a:cxnLst/>
              <a:rect l="l" t="t" r="r" b="b"/>
              <a:pathLst>
                <a:path w="1413293" h="883411">
                  <a:moveTo>
                    <a:pt x="36410" y="0"/>
                  </a:moveTo>
                  <a:lnTo>
                    <a:pt x="1376883" y="0"/>
                  </a:lnTo>
                  <a:cubicBezTo>
                    <a:pt x="1386540" y="0"/>
                    <a:pt x="1395801" y="3836"/>
                    <a:pt x="1402629" y="10664"/>
                  </a:cubicBezTo>
                  <a:cubicBezTo>
                    <a:pt x="1409457" y="17492"/>
                    <a:pt x="1413293" y="26754"/>
                    <a:pt x="1413293" y="36410"/>
                  </a:cubicBezTo>
                  <a:lnTo>
                    <a:pt x="1413293" y="847001"/>
                  </a:lnTo>
                  <a:cubicBezTo>
                    <a:pt x="1413293" y="856657"/>
                    <a:pt x="1409457" y="865918"/>
                    <a:pt x="1402629" y="872747"/>
                  </a:cubicBezTo>
                  <a:cubicBezTo>
                    <a:pt x="1395801" y="879575"/>
                    <a:pt x="1386540" y="883411"/>
                    <a:pt x="1376883" y="883411"/>
                  </a:cubicBezTo>
                  <a:lnTo>
                    <a:pt x="36410" y="883411"/>
                  </a:lnTo>
                  <a:cubicBezTo>
                    <a:pt x="26754" y="883411"/>
                    <a:pt x="17492" y="879575"/>
                    <a:pt x="10664" y="872747"/>
                  </a:cubicBezTo>
                  <a:cubicBezTo>
                    <a:pt x="3836" y="865918"/>
                    <a:pt x="0" y="856657"/>
                    <a:pt x="0" y="847001"/>
                  </a:cubicBezTo>
                  <a:lnTo>
                    <a:pt x="0" y="36410"/>
                  </a:lnTo>
                  <a:cubicBezTo>
                    <a:pt x="0" y="26754"/>
                    <a:pt x="3836" y="17492"/>
                    <a:pt x="10664" y="10664"/>
                  </a:cubicBezTo>
                  <a:cubicBezTo>
                    <a:pt x="17492" y="3836"/>
                    <a:pt x="26754" y="0"/>
                    <a:pt x="36410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82A2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257175"/>
              <a:ext cx="1413293" cy="114058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l">
                <a:lnSpc>
                  <a:spcPts val="532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329641" y="756935"/>
            <a:ext cx="11240025" cy="1965212"/>
            <a:chOff x="0" y="0"/>
            <a:chExt cx="2702474" cy="55250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702474" cy="552505"/>
            </a:xfrm>
            <a:custGeom>
              <a:avLst/>
              <a:gdLst/>
              <a:ahLst/>
              <a:cxnLst/>
              <a:rect l="l" t="t" r="r" b="b"/>
              <a:pathLst>
                <a:path w="2702474" h="552505">
                  <a:moveTo>
                    <a:pt x="35128" y="0"/>
                  </a:moveTo>
                  <a:lnTo>
                    <a:pt x="2667346" y="0"/>
                  </a:lnTo>
                  <a:cubicBezTo>
                    <a:pt x="2676662" y="0"/>
                    <a:pt x="2685597" y="3701"/>
                    <a:pt x="2692185" y="10289"/>
                  </a:cubicBezTo>
                  <a:cubicBezTo>
                    <a:pt x="2698773" y="16876"/>
                    <a:pt x="2702474" y="25811"/>
                    <a:pt x="2702474" y="35128"/>
                  </a:cubicBezTo>
                  <a:lnTo>
                    <a:pt x="2702474" y="517377"/>
                  </a:lnTo>
                  <a:cubicBezTo>
                    <a:pt x="2702474" y="526694"/>
                    <a:pt x="2698773" y="535629"/>
                    <a:pt x="2692185" y="542216"/>
                  </a:cubicBezTo>
                  <a:cubicBezTo>
                    <a:pt x="2685597" y="548804"/>
                    <a:pt x="2676662" y="552505"/>
                    <a:pt x="2667346" y="552505"/>
                  </a:cubicBezTo>
                  <a:lnTo>
                    <a:pt x="35128" y="552505"/>
                  </a:lnTo>
                  <a:cubicBezTo>
                    <a:pt x="25811" y="552505"/>
                    <a:pt x="16876" y="548804"/>
                    <a:pt x="10289" y="542216"/>
                  </a:cubicBezTo>
                  <a:cubicBezTo>
                    <a:pt x="3701" y="535629"/>
                    <a:pt x="0" y="526694"/>
                    <a:pt x="0" y="517377"/>
                  </a:cubicBezTo>
                  <a:lnTo>
                    <a:pt x="0" y="35128"/>
                  </a:lnTo>
                  <a:cubicBezTo>
                    <a:pt x="0" y="25811"/>
                    <a:pt x="3701" y="16876"/>
                    <a:pt x="10289" y="10289"/>
                  </a:cubicBezTo>
                  <a:cubicBezTo>
                    <a:pt x="16876" y="3701"/>
                    <a:pt x="25811" y="0"/>
                    <a:pt x="3512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82A2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2702474" cy="5906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3817148" y="-809005"/>
            <a:ext cx="4980276" cy="4861994"/>
          </a:xfrm>
          <a:custGeom>
            <a:avLst/>
            <a:gdLst/>
            <a:ahLst/>
            <a:cxnLst/>
            <a:rect l="l" t="t" r="r" b="b"/>
            <a:pathLst>
              <a:path w="4980276" h="4861994">
                <a:moveTo>
                  <a:pt x="0" y="0"/>
                </a:moveTo>
                <a:lnTo>
                  <a:pt x="4980276" y="0"/>
                </a:lnTo>
                <a:lnTo>
                  <a:pt x="4980276" y="4861994"/>
                </a:lnTo>
                <a:lnTo>
                  <a:pt x="0" y="4861994"/>
                </a:lnTo>
                <a:lnTo>
                  <a:pt x="0" y="0"/>
                </a:lnTo>
                <a:close/>
              </a:path>
            </a:pathLst>
          </a:custGeom>
          <a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12877218" y="5143500"/>
            <a:ext cx="3012574" cy="5205311"/>
          </a:xfrm>
          <a:custGeom>
            <a:avLst/>
            <a:gdLst/>
            <a:ahLst/>
            <a:cxnLst/>
            <a:rect l="l" t="t" r="r" b="b"/>
            <a:pathLst>
              <a:path w="3012574" h="5205311">
                <a:moveTo>
                  <a:pt x="0" y="0"/>
                </a:moveTo>
                <a:lnTo>
                  <a:pt x="3012574" y="0"/>
                </a:lnTo>
                <a:lnTo>
                  <a:pt x="3012574" y="5205311"/>
                </a:lnTo>
                <a:lnTo>
                  <a:pt x="0" y="5205311"/>
                </a:lnTo>
                <a:lnTo>
                  <a:pt x="0" y="0"/>
                </a:lnTo>
                <a:close/>
              </a:path>
            </a:pathLst>
          </a:custGeom>
          <a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TextBox 33"/>
          <p:cNvSpPr txBox="1"/>
          <p:nvPr/>
        </p:nvSpPr>
        <p:spPr>
          <a:xfrm>
            <a:off x="691974" y="1106242"/>
            <a:ext cx="10567315" cy="1365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87"/>
              </a:lnSpc>
            </a:pPr>
            <a:r>
              <a:rPr lang="en-US" sz="8500" dirty="0">
                <a:solidFill>
                  <a:srgbClr val="2E2E2E"/>
                </a:solidFill>
                <a:latin typeface="Aharoni" panose="02010803020104030203" pitchFamily="2" charset="-79"/>
                <a:ea typeface="Le Petit Cochon"/>
                <a:cs typeface="Aharoni" panose="02010803020104030203" pitchFamily="2" charset="-79"/>
                <a:sym typeface="Le Petit Cochon"/>
              </a:rPr>
              <a:t>¡HOLA MIS AMIGOS!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28700" y="3138201"/>
            <a:ext cx="8961006" cy="6644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589"/>
              </a:lnSpc>
            </a:pPr>
            <a:r>
              <a:rPr lang="en-US" sz="3299" b="1">
                <a:solidFill>
                  <a:srgbClr val="2E2E2E"/>
                </a:solidFill>
                <a:latin typeface="Poppins Bold"/>
                <a:ea typeface="Poppins Bold"/>
                <a:cs typeface="Poppins Bold"/>
                <a:sym typeface="Poppins Bold"/>
              </a:rPr>
              <a:t>Hola, mis amigos. Hola, mis amigos. </a:t>
            </a:r>
          </a:p>
          <a:p>
            <a:pPr algn="just">
              <a:lnSpc>
                <a:spcPts val="7589"/>
              </a:lnSpc>
            </a:pPr>
            <a:r>
              <a:rPr lang="en-US" sz="3299" b="1">
                <a:solidFill>
                  <a:srgbClr val="2E2E2E"/>
                </a:solidFill>
                <a:latin typeface="Poppins Bold"/>
                <a:ea typeface="Poppins Bold"/>
                <a:cs typeface="Poppins Bold"/>
                <a:sym typeface="Poppins Bold"/>
              </a:rPr>
              <a:t>Hola mis amigos, hello to my friends! </a:t>
            </a:r>
          </a:p>
          <a:p>
            <a:pPr algn="just">
              <a:lnSpc>
                <a:spcPts val="7589"/>
              </a:lnSpc>
            </a:pPr>
            <a:r>
              <a:rPr lang="en-US" sz="3299" b="1">
                <a:solidFill>
                  <a:srgbClr val="2E2E2E"/>
                </a:solidFill>
                <a:latin typeface="Poppins Bold"/>
                <a:ea typeface="Poppins Bold"/>
                <a:cs typeface="Poppins Bold"/>
                <a:sym typeface="Poppins Bold"/>
              </a:rPr>
              <a:t>¿Y cómo están mis amigos? </a:t>
            </a:r>
          </a:p>
          <a:p>
            <a:pPr algn="just">
              <a:lnSpc>
                <a:spcPts val="7589"/>
              </a:lnSpc>
            </a:pPr>
            <a:r>
              <a:rPr lang="en-US" sz="3299" b="1">
                <a:solidFill>
                  <a:srgbClr val="2E2E2E"/>
                </a:solidFill>
                <a:latin typeface="Poppins Bold"/>
                <a:ea typeface="Poppins Bold"/>
                <a:cs typeface="Poppins Bold"/>
                <a:sym typeface="Poppins Bold"/>
              </a:rPr>
              <a:t>Bien o mal o más o menos.</a:t>
            </a:r>
          </a:p>
          <a:p>
            <a:pPr algn="just">
              <a:lnSpc>
                <a:spcPts val="7589"/>
              </a:lnSpc>
            </a:pPr>
            <a:r>
              <a:rPr lang="en-US" sz="3299" b="1">
                <a:solidFill>
                  <a:srgbClr val="2E2E2E"/>
                </a:solidFill>
                <a:latin typeface="Poppins Bold"/>
                <a:ea typeface="Poppins Bold"/>
                <a:cs typeface="Poppins Bold"/>
                <a:sym typeface="Poppins Bold"/>
              </a:rPr>
              <a:t>Bien o mal o más o menos. </a:t>
            </a:r>
          </a:p>
          <a:p>
            <a:pPr algn="just">
              <a:lnSpc>
                <a:spcPts val="7589"/>
              </a:lnSpc>
            </a:pPr>
            <a:r>
              <a:rPr lang="en-US" sz="3299" b="1">
                <a:solidFill>
                  <a:srgbClr val="2E2E2E"/>
                </a:solidFill>
                <a:latin typeface="Poppins Bold"/>
                <a:ea typeface="Poppins Bold"/>
                <a:cs typeface="Poppins Bold"/>
                <a:sym typeface="Poppins Bold"/>
              </a:rPr>
              <a:t>Bien o mal o más o menos. </a:t>
            </a:r>
          </a:p>
          <a:p>
            <a:pPr algn="just">
              <a:lnSpc>
                <a:spcPts val="7589"/>
              </a:lnSpc>
            </a:pPr>
            <a:r>
              <a:rPr lang="en-US" sz="3299" b="1">
                <a:solidFill>
                  <a:srgbClr val="2E2E2E"/>
                </a:solidFill>
                <a:latin typeface="Poppins Bold"/>
                <a:ea typeface="Poppins Bold"/>
                <a:cs typeface="Poppins Bold"/>
                <a:sym typeface="Poppins Bold"/>
              </a:rPr>
              <a:t>¿Cómo estás, how are you?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8200" y="-1226767"/>
            <a:ext cx="19126200" cy="14077006"/>
            <a:chOff x="1698416" y="0"/>
            <a:chExt cx="25501599" cy="18769341"/>
          </a:xfrm>
        </p:grpSpPr>
        <p:sp>
          <p:nvSpPr>
            <p:cNvPr id="3" name="Freeform 3"/>
            <p:cNvSpPr/>
            <p:nvPr/>
          </p:nvSpPr>
          <p:spPr>
            <a:xfrm>
              <a:off x="17323535" y="792436"/>
              <a:ext cx="9876480" cy="15836921"/>
            </a:xfrm>
            <a:custGeom>
              <a:avLst/>
              <a:gdLst/>
              <a:ahLst/>
              <a:cxnLst/>
              <a:rect l="l" t="t" r="r" b="b"/>
              <a:pathLst>
                <a:path w="9876480" h="15836921">
                  <a:moveTo>
                    <a:pt x="0" y="0"/>
                  </a:moveTo>
                  <a:lnTo>
                    <a:pt x="9876480" y="0"/>
                  </a:lnTo>
                  <a:lnTo>
                    <a:pt x="9876480" y="15836921"/>
                  </a:lnTo>
                  <a:lnTo>
                    <a:pt x="0" y="15836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9360976" y="5852994"/>
              <a:ext cx="8066253" cy="10317301"/>
            </a:xfrm>
            <a:custGeom>
              <a:avLst/>
              <a:gdLst/>
              <a:ahLst/>
              <a:cxnLst/>
              <a:rect l="l" t="t" r="r" b="b"/>
              <a:pathLst>
                <a:path w="8066253" h="10317301">
                  <a:moveTo>
                    <a:pt x="0" y="0"/>
                  </a:moveTo>
                  <a:lnTo>
                    <a:pt x="8066254" y="0"/>
                  </a:lnTo>
                  <a:lnTo>
                    <a:pt x="8066254" y="10317301"/>
                  </a:lnTo>
                  <a:lnTo>
                    <a:pt x="0" y="103173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698416" y="0"/>
              <a:ext cx="9712152" cy="18769341"/>
            </a:xfrm>
            <a:custGeom>
              <a:avLst/>
              <a:gdLst/>
              <a:ahLst/>
              <a:cxnLst/>
              <a:rect l="l" t="t" r="r" b="b"/>
              <a:pathLst>
                <a:path w="11410568" h="18769341">
                  <a:moveTo>
                    <a:pt x="0" y="0"/>
                  </a:moveTo>
                  <a:lnTo>
                    <a:pt x="11410568" y="0"/>
                  </a:lnTo>
                  <a:lnTo>
                    <a:pt x="11410568" y="18769341"/>
                  </a:lnTo>
                  <a:lnTo>
                    <a:pt x="0" y="18769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42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625179" y="187405"/>
            <a:ext cx="10936931" cy="1458340"/>
            <a:chOff x="0" y="0"/>
            <a:chExt cx="2629600" cy="3506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29600" cy="350633"/>
            </a:xfrm>
            <a:custGeom>
              <a:avLst/>
              <a:gdLst/>
              <a:ahLst/>
              <a:cxnLst/>
              <a:rect l="l" t="t" r="r" b="b"/>
              <a:pathLst>
                <a:path w="2629600" h="350633">
                  <a:moveTo>
                    <a:pt x="36101" y="0"/>
                  </a:moveTo>
                  <a:lnTo>
                    <a:pt x="2593499" y="0"/>
                  </a:lnTo>
                  <a:cubicBezTo>
                    <a:pt x="2613437" y="0"/>
                    <a:pt x="2629600" y="16163"/>
                    <a:pt x="2629600" y="36101"/>
                  </a:cubicBezTo>
                  <a:lnTo>
                    <a:pt x="2629600" y="314532"/>
                  </a:lnTo>
                  <a:cubicBezTo>
                    <a:pt x="2629600" y="334470"/>
                    <a:pt x="2613437" y="350633"/>
                    <a:pt x="2593499" y="350633"/>
                  </a:cubicBezTo>
                  <a:lnTo>
                    <a:pt x="36101" y="350633"/>
                  </a:lnTo>
                  <a:cubicBezTo>
                    <a:pt x="16163" y="350633"/>
                    <a:pt x="0" y="334470"/>
                    <a:pt x="0" y="314532"/>
                  </a:cubicBezTo>
                  <a:lnTo>
                    <a:pt x="0" y="36101"/>
                  </a:lnTo>
                  <a:cubicBezTo>
                    <a:pt x="0" y="16163"/>
                    <a:pt x="16163" y="0"/>
                    <a:pt x="36101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82A2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629600" cy="3887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2659270" y="2150805"/>
          <a:ext cx="12868748" cy="7321862"/>
        </p:xfrm>
        <a:graphic>
          <a:graphicData uri="http://schemas.openxmlformats.org/drawingml/2006/table">
            <a:tbl>
              <a:tblPr/>
              <a:tblGrid>
                <a:gridCol w="3217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71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17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171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42469"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 b="1" i="1">
                          <a:solidFill>
                            <a:srgbClr val="000000"/>
                          </a:solidFill>
                          <a:latin typeface="Poppins Bold Italics"/>
                          <a:ea typeface="Poppins Bold Italics"/>
                          <a:cs typeface="Poppins Bold Italics"/>
                          <a:sym typeface="Poppins Bold Italics"/>
                        </a:rPr>
                        <a:t>el océano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ocean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 b="1" i="1">
                          <a:solidFill>
                            <a:srgbClr val="000000"/>
                          </a:solidFill>
                          <a:latin typeface="Poppins Bold Italics"/>
                          <a:ea typeface="Poppins Bold Italics"/>
                          <a:cs typeface="Poppins Bold Italics"/>
                          <a:sym typeface="Poppins Bold Italics"/>
                        </a:rPr>
                        <a:t>el barco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ship/boat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2469"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 b="1" i="1">
                          <a:solidFill>
                            <a:srgbClr val="000000"/>
                          </a:solidFill>
                          <a:latin typeface="Poppins Bold Italics"/>
                          <a:ea typeface="Poppins Bold Italics"/>
                          <a:cs typeface="Poppins Bold Italics"/>
                          <a:sym typeface="Poppins Bold Italics"/>
                        </a:rPr>
                        <a:t>la cámara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camera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 b="1" i="1">
                          <a:solidFill>
                            <a:srgbClr val="000000"/>
                          </a:solidFill>
                          <a:latin typeface="Poppins Bold Italics"/>
                          <a:ea typeface="Poppins Bold Italics"/>
                          <a:cs typeface="Poppins Bold Italics"/>
                          <a:sym typeface="Poppins Bold Italics"/>
                        </a:rPr>
                        <a:t>sacar una foto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take a picture 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2469"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 b="1" i="1">
                          <a:solidFill>
                            <a:srgbClr val="000000"/>
                          </a:solidFill>
                          <a:latin typeface="Poppins Bold Italics"/>
                          <a:ea typeface="Poppins Bold Italics"/>
                          <a:cs typeface="Poppins Bold Italics"/>
                          <a:sym typeface="Poppins Bold Italics"/>
                        </a:rPr>
                        <a:t>grande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big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 b="1" i="1">
                          <a:solidFill>
                            <a:srgbClr val="000000"/>
                          </a:solidFill>
                          <a:latin typeface="Poppins Bold Italics"/>
                          <a:ea typeface="Poppins Bold Italics"/>
                          <a:cs typeface="Poppins Bold Italics"/>
                          <a:sym typeface="Poppins Bold Italics"/>
                        </a:rPr>
                        <a:t>pequeño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small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2469"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 b="1" i="1">
                          <a:solidFill>
                            <a:srgbClr val="000000"/>
                          </a:solidFill>
                          <a:latin typeface="Poppins Bold Italics"/>
                          <a:ea typeface="Poppins Bold Italics"/>
                          <a:cs typeface="Poppins Bold Italics"/>
                          <a:sym typeface="Poppins Bold Italics"/>
                        </a:rPr>
                        <a:t>¿Puede(s)…?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Can you…?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 b="1" i="1">
                          <a:solidFill>
                            <a:srgbClr val="000000"/>
                          </a:solidFill>
                          <a:latin typeface="Poppins Bold Italics"/>
                          <a:ea typeface="Poppins Bold Italics"/>
                          <a:cs typeface="Poppins Bold Italics"/>
                          <a:sym typeface="Poppins Bold Italics"/>
                        </a:rPr>
                        <a:t>con permiso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excuse me 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1986"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 b="1" i="1">
                          <a:solidFill>
                            <a:srgbClr val="000000"/>
                          </a:solidFill>
                          <a:latin typeface="Poppins Bold Italics"/>
                          <a:ea typeface="Poppins Bold Italics"/>
                          <a:cs typeface="Poppins Bold Italics"/>
                          <a:sym typeface="Poppins Bold Italics"/>
                        </a:rPr>
                        <a:t>¿Dónde está…?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Where is…?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939"/>
                        </a:lnSpc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  </a:t>
                      </a:r>
                    </a:p>
                    <a:p>
                      <a:pPr algn="ctr">
                        <a:lnSpc>
                          <a:spcPts val="2939"/>
                        </a:lnSpc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3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939"/>
                        </a:lnSpc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  </a:t>
                      </a:r>
                    </a:p>
                    <a:p>
                      <a:pPr algn="ctr">
                        <a:lnSpc>
                          <a:spcPts val="2939"/>
                        </a:lnSpc>
                      </a:pPr>
                      <a:r>
                        <a:rPr lang="en-US" sz="209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TextBox 10"/>
          <p:cNvSpPr txBox="1"/>
          <p:nvPr/>
        </p:nvSpPr>
        <p:spPr>
          <a:xfrm>
            <a:off x="3185939" y="416321"/>
            <a:ext cx="11815409" cy="1173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86"/>
              </a:lnSpc>
            </a:pPr>
            <a:r>
              <a:rPr lang="en-US" sz="7500" dirty="0">
                <a:solidFill>
                  <a:srgbClr val="2E2E2E"/>
                </a:solidFill>
                <a:latin typeface="Aharoni" panose="02010803020104030203" pitchFamily="2" charset="-79"/>
                <a:ea typeface="Le Petit Cochon"/>
                <a:cs typeface="Aharoni" panose="02010803020104030203" pitchFamily="2" charset="-79"/>
                <a:sym typeface="Le Petit Cochon"/>
              </a:rPr>
              <a:t>WEEK 2 VOCABULARIO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0048" y="270871"/>
            <a:ext cx="18678049" cy="10748150"/>
            <a:chOff x="652741" y="0"/>
            <a:chExt cx="24904066" cy="14330867"/>
          </a:xfrm>
        </p:grpSpPr>
        <p:sp>
          <p:nvSpPr>
            <p:cNvPr id="3" name="Freeform 3"/>
            <p:cNvSpPr/>
            <p:nvPr/>
          </p:nvSpPr>
          <p:spPr>
            <a:xfrm>
              <a:off x="18002383" y="1251425"/>
              <a:ext cx="7554424" cy="12103414"/>
            </a:xfrm>
            <a:custGeom>
              <a:avLst/>
              <a:gdLst/>
              <a:ahLst/>
              <a:cxnLst/>
              <a:rect l="l" t="t" r="r" b="b"/>
              <a:pathLst>
                <a:path w="8450383" h="12103413">
                  <a:moveTo>
                    <a:pt x="0" y="0"/>
                  </a:moveTo>
                  <a:lnTo>
                    <a:pt x="8450383" y="0"/>
                  </a:lnTo>
                  <a:lnTo>
                    <a:pt x="8450383" y="12103413"/>
                  </a:lnTo>
                  <a:lnTo>
                    <a:pt x="0" y="121034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6887312" y="3253893"/>
              <a:ext cx="12332664" cy="11076974"/>
            </a:xfrm>
            <a:custGeom>
              <a:avLst/>
              <a:gdLst/>
              <a:ahLst/>
              <a:cxnLst/>
              <a:rect l="l" t="t" r="r" b="b"/>
              <a:pathLst>
                <a:path w="12332664" h="11076974">
                  <a:moveTo>
                    <a:pt x="0" y="0"/>
                  </a:moveTo>
                  <a:lnTo>
                    <a:pt x="12332663" y="0"/>
                  </a:lnTo>
                  <a:lnTo>
                    <a:pt x="12332663" y="11076974"/>
                  </a:lnTo>
                  <a:lnTo>
                    <a:pt x="0" y="11076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652741" y="0"/>
              <a:ext cx="7146076" cy="13747915"/>
            </a:xfrm>
            <a:custGeom>
              <a:avLst/>
              <a:gdLst/>
              <a:ahLst/>
              <a:cxnLst/>
              <a:rect l="l" t="t" r="r" b="b"/>
              <a:pathLst>
                <a:path w="7798817" h="13747915">
                  <a:moveTo>
                    <a:pt x="0" y="0"/>
                  </a:moveTo>
                  <a:lnTo>
                    <a:pt x="7798817" y="0"/>
                  </a:lnTo>
                  <a:lnTo>
                    <a:pt x="7798817" y="13747915"/>
                  </a:lnTo>
                  <a:lnTo>
                    <a:pt x="0" y="13747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42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88649" y="740951"/>
            <a:ext cx="6793341" cy="1682590"/>
            <a:chOff x="0" y="0"/>
            <a:chExt cx="1633344" cy="4045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33344" cy="404550"/>
            </a:xfrm>
            <a:custGeom>
              <a:avLst/>
              <a:gdLst/>
              <a:ahLst/>
              <a:cxnLst/>
              <a:rect l="l" t="t" r="r" b="b"/>
              <a:pathLst>
                <a:path w="1633344" h="404550">
                  <a:moveTo>
                    <a:pt x="58121" y="0"/>
                  </a:moveTo>
                  <a:lnTo>
                    <a:pt x="1575223" y="0"/>
                  </a:lnTo>
                  <a:cubicBezTo>
                    <a:pt x="1607322" y="0"/>
                    <a:pt x="1633344" y="26022"/>
                    <a:pt x="1633344" y="58121"/>
                  </a:cubicBezTo>
                  <a:lnTo>
                    <a:pt x="1633344" y="346429"/>
                  </a:lnTo>
                  <a:cubicBezTo>
                    <a:pt x="1633344" y="378529"/>
                    <a:pt x="1607322" y="404550"/>
                    <a:pt x="1575223" y="404550"/>
                  </a:cubicBezTo>
                  <a:lnTo>
                    <a:pt x="58121" y="404550"/>
                  </a:lnTo>
                  <a:cubicBezTo>
                    <a:pt x="26022" y="404550"/>
                    <a:pt x="0" y="378529"/>
                    <a:pt x="0" y="346429"/>
                  </a:cubicBezTo>
                  <a:lnTo>
                    <a:pt x="0" y="58121"/>
                  </a:lnTo>
                  <a:cubicBezTo>
                    <a:pt x="0" y="26022"/>
                    <a:pt x="26022" y="0"/>
                    <a:pt x="58121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82A2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633344" cy="442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000061" y="1438372"/>
            <a:ext cx="5196336" cy="1682590"/>
            <a:chOff x="0" y="0"/>
            <a:chExt cx="1249371" cy="40455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49371" cy="404550"/>
            </a:xfrm>
            <a:custGeom>
              <a:avLst/>
              <a:gdLst/>
              <a:ahLst/>
              <a:cxnLst/>
              <a:rect l="l" t="t" r="r" b="b"/>
              <a:pathLst>
                <a:path w="1249371" h="404550">
                  <a:moveTo>
                    <a:pt x="75984" y="0"/>
                  </a:moveTo>
                  <a:lnTo>
                    <a:pt x="1173387" y="0"/>
                  </a:lnTo>
                  <a:cubicBezTo>
                    <a:pt x="1193539" y="0"/>
                    <a:pt x="1212866" y="8005"/>
                    <a:pt x="1227116" y="22255"/>
                  </a:cubicBezTo>
                  <a:cubicBezTo>
                    <a:pt x="1241366" y="36505"/>
                    <a:pt x="1249371" y="55832"/>
                    <a:pt x="1249371" y="75984"/>
                  </a:cubicBezTo>
                  <a:lnTo>
                    <a:pt x="1249371" y="328566"/>
                  </a:lnTo>
                  <a:cubicBezTo>
                    <a:pt x="1249371" y="370531"/>
                    <a:pt x="1215352" y="404550"/>
                    <a:pt x="1173387" y="404550"/>
                  </a:cubicBezTo>
                  <a:lnTo>
                    <a:pt x="75984" y="404550"/>
                  </a:lnTo>
                  <a:cubicBezTo>
                    <a:pt x="55832" y="404550"/>
                    <a:pt x="36505" y="396545"/>
                    <a:pt x="22255" y="382295"/>
                  </a:cubicBezTo>
                  <a:cubicBezTo>
                    <a:pt x="8005" y="368045"/>
                    <a:pt x="0" y="348719"/>
                    <a:pt x="0" y="328566"/>
                  </a:cubicBezTo>
                  <a:lnTo>
                    <a:pt x="0" y="75984"/>
                  </a:lnTo>
                  <a:cubicBezTo>
                    <a:pt x="0" y="55832"/>
                    <a:pt x="8005" y="36505"/>
                    <a:pt x="22255" y="22255"/>
                  </a:cubicBezTo>
                  <a:cubicBezTo>
                    <a:pt x="36505" y="8005"/>
                    <a:pt x="55832" y="0"/>
                    <a:pt x="7598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82A2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249371" cy="442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997792"/>
            <a:ext cx="9238288" cy="6289208"/>
          </a:xfrm>
          <a:custGeom>
            <a:avLst/>
            <a:gdLst/>
            <a:ahLst/>
            <a:cxnLst/>
            <a:rect l="l" t="t" r="r" b="b"/>
            <a:pathLst>
              <a:path w="9238288" h="6289208">
                <a:moveTo>
                  <a:pt x="0" y="0"/>
                </a:moveTo>
                <a:lnTo>
                  <a:pt x="9238288" y="0"/>
                </a:lnTo>
                <a:lnTo>
                  <a:pt x="9238288" y="6289208"/>
                </a:lnTo>
                <a:lnTo>
                  <a:pt x="0" y="628920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dirty="0"/>
          </a:p>
        </p:txBody>
      </p:sp>
      <p:sp>
        <p:nvSpPr>
          <p:cNvPr id="13" name="Freeform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439712" y="3997792"/>
            <a:ext cx="8848288" cy="6459250"/>
          </a:xfrm>
          <a:custGeom>
            <a:avLst/>
            <a:gdLst/>
            <a:ahLst/>
            <a:cxnLst/>
            <a:rect l="l" t="t" r="r" b="b"/>
            <a:pathLst>
              <a:path w="8848288" h="6459250">
                <a:moveTo>
                  <a:pt x="0" y="0"/>
                </a:moveTo>
                <a:lnTo>
                  <a:pt x="8848288" y="0"/>
                </a:lnTo>
                <a:lnTo>
                  <a:pt x="8848288" y="6459251"/>
                </a:lnTo>
                <a:lnTo>
                  <a:pt x="0" y="64592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4"/>
          <p:cNvSpPr/>
          <p:nvPr/>
        </p:nvSpPr>
        <p:spPr>
          <a:xfrm rot="-2439249">
            <a:off x="10247191" y="4794481"/>
            <a:ext cx="556170" cy="1256881"/>
          </a:xfrm>
          <a:custGeom>
            <a:avLst/>
            <a:gdLst/>
            <a:ahLst/>
            <a:cxnLst/>
            <a:rect l="l" t="t" r="r" b="b"/>
            <a:pathLst>
              <a:path w="556170" h="1256881">
                <a:moveTo>
                  <a:pt x="0" y="0"/>
                </a:moveTo>
                <a:lnTo>
                  <a:pt x="556170" y="0"/>
                </a:lnTo>
                <a:lnTo>
                  <a:pt x="556170" y="1256882"/>
                </a:lnTo>
                <a:lnTo>
                  <a:pt x="0" y="125688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0322160" y="8264852"/>
            <a:ext cx="1355802" cy="1252422"/>
          </a:xfrm>
          <a:custGeom>
            <a:avLst/>
            <a:gdLst/>
            <a:ahLst/>
            <a:cxnLst/>
            <a:rect l="l" t="t" r="r" b="b"/>
            <a:pathLst>
              <a:path w="1355802" h="1252422">
                <a:moveTo>
                  <a:pt x="0" y="0"/>
                </a:moveTo>
                <a:lnTo>
                  <a:pt x="1355802" y="0"/>
                </a:lnTo>
                <a:lnTo>
                  <a:pt x="1355802" y="1252422"/>
                </a:lnTo>
                <a:lnTo>
                  <a:pt x="0" y="1252422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2098816" y="5907877"/>
            <a:ext cx="1110063" cy="1319540"/>
          </a:xfrm>
          <a:custGeom>
            <a:avLst/>
            <a:gdLst/>
            <a:ahLst/>
            <a:cxnLst/>
            <a:rect l="l" t="t" r="r" b="b"/>
            <a:pathLst>
              <a:path w="1110063" h="1319540">
                <a:moveTo>
                  <a:pt x="0" y="0"/>
                </a:moveTo>
                <a:lnTo>
                  <a:pt x="1110064" y="0"/>
                </a:lnTo>
                <a:lnTo>
                  <a:pt x="1110064" y="1319540"/>
                </a:lnTo>
                <a:lnTo>
                  <a:pt x="0" y="1319540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6296652" y="8414273"/>
            <a:ext cx="1526199" cy="1390749"/>
          </a:xfrm>
          <a:custGeom>
            <a:avLst/>
            <a:gdLst/>
            <a:ahLst/>
            <a:cxnLst/>
            <a:rect l="l" t="t" r="r" b="b"/>
            <a:pathLst>
              <a:path w="1526199" h="1390749">
                <a:moveTo>
                  <a:pt x="0" y="0"/>
                </a:moveTo>
                <a:lnTo>
                  <a:pt x="1526199" y="0"/>
                </a:lnTo>
                <a:lnTo>
                  <a:pt x="1526199" y="1390749"/>
                </a:lnTo>
                <a:lnTo>
                  <a:pt x="0" y="1390749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2653848" y="9175608"/>
            <a:ext cx="2087877" cy="1281435"/>
          </a:xfrm>
          <a:custGeom>
            <a:avLst/>
            <a:gdLst/>
            <a:ahLst/>
            <a:cxnLst/>
            <a:rect l="l" t="t" r="r" b="b"/>
            <a:pathLst>
              <a:path w="2087877" h="1281435">
                <a:moveTo>
                  <a:pt x="0" y="0"/>
                </a:moveTo>
                <a:lnTo>
                  <a:pt x="2087877" y="0"/>
                </a:lnTo>
                <a:lnTo>
                  <a:pt x="2087877" y="1281435"/>
                </a:lnTo>
                <a:lnTo>
                  <a:pt x="0" y="1281435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4843362" y="4125482"/>
            <a:ext cx="2906581" cy="3284272"/>
          </a:xfrm>
          <a:custGeom>
            <a:avLst/>
            <a:gdLst/>
            <a:ahLst/>
            <a:cxnLst/>
            <a:rect l="l" t="t" r="r" b="b"/>
            <a:pathLst>
              <a:path w="2906581" h="3284272">
                <a:moveTo>
                  <a:pt x="0" y="0"/>
                </a:moveTo>
                <a:lnTo>
                  <a:pt x="2906580" y="0"/>
                </a:lnTo>
                <a:lnTo>
                  <a:pt x="2906580" y="3284272"/>
                </a:lnTo>
                <a:lnTo>
                  <a:pt x="0" y="3284272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1576185" y="1123390"/>
            <a:ext cx="6431347" cy="1188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 dirty="0" err="1">
                <a:solidFill>
                  <a:srgbClr val="2E2E2E"/>
                </a:solidFill>
                <a:latin typeface="Poppins"/>
                <a:ea typeface="Poppins"/>
                <a:cs typeface="Poppins"/>
                <a:sym typeface="Poppins"/>
              </a:rPr>
              <a:t>el</a:t>
            </a:r>
            <a:r>
              <a:rPr lang="en-US" sz="9000" dirty="0">
                <a:solidFill>
                  <a:srgbClr val="2E2E2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9000" dirty="0" err="1">
                <a:solidFill>
                  <a:srgbClr val="2E2E2E"/>
                </a:solidFill>
                <a:latin typeface="Poppins"/>
                <a:ea typeface="Poppins"/>
                <a:cs typeface="Poppins"/>
                <a:sym typeface="Poppins"/>
              </a:rPr>
              <a:t>océano</a:t>
            </a:r>
            <a:endParaRPr lang="en-US" sz="9000" dirty="0">
              <a:solidFill>
                <a:srgbClr val="2E2E2E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1569144" y="1481097"/>
            <a:ext cx="3932467" cy="15350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 dirty="0">
                <a:solidFill>
                  <a:srgbClr val="2E2E2E"/>
                </a:solidFill>
                <a:latin typeface="Poppins"/>
                <a:ea typeface="Poppins"/>
                <a:cs typeface="Poppins"/>
                <a:sym typeface="Poppins"/>
              </a:rPr>
              <a:t>ocean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310" y="0"/>
            <a:ext cx="19543925" cy="11651027"/>
            <a:chOff x="0" y="0"/>
            <a:chExt cx="26058567" cy="15534703"/>
          </a:xfrm>
        </p:grpSpPr>
        <p:sp>
          <p:nvSpPr>
            <p:cNvPr id="3" name="Freeform 3"/>
            <p:cNvSpPr/>
            <p:nvPr/>
          </p:nvSpPr>
          <p:spPr>
            <a:xfrm>
              <a:off x="17669392" y="833456"/>
              <a:ext cx="8389175" cy="13452030"/>
            </a:xfrm>
            <a:custGeom>
              <a:avLst/>
              <a:gdLst/>
              <a:ahLst/>
              <a:cxnLst/>
              <a:rect l="l" t="t" r="r" b="b"/>
              <a:pathLst>
                <a:path w="8389175" h="13452030">
                  <a:moveTo>
                    <a:pt x="0" y="0"/>
                  </a:moveTo>
                  <a:lnTo>
                    <a:pt x="8389175" y="0"/>
                  </a:lnTo>
                  <a:lnTo>
                    <a:pt x="8389175" y="13452031"/>
                  </a:lnTo>
                  <a:lnTo>
                    <a:pt x="0" y="134520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6507690" y="833456"/>
              <a:ext cx="12923894" cy="14701247"/>
            </a:xfrm>
            <a:custGeom>
              <a:avLst/>
              <a:gdLst/>
              <a:ahLst/>
              <a:cxnLst/>
              <a:rect l="l" t="t" r="r" b="b"/>
              <a:pathLst>
                <a:path w="12923894" h="14701247">
                  <a:moveTo>
                    <a:pt x="0" y="0"/>
                  </a:moveTo>
                  <a:lnTo>
                    <a:pt x="12923894" y="0"/>
                  </a:lnTo>
                  <a:lnTo>
                    <a:pt x="12923894" y="14701247"/>
                  </a:lnTo>
                  <a:lnTo>
                    <a:pt x="0" y="14701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7400398" cy="14331758"/>
            </a:xfrm>
            <a:custGeom>
              <a:avLst/>
              <a:gdLst/>
              <a:ahLst/>
              <a:cxnLst/>
              <a:rect l="l" t="t" r="r" b="b"/>
              <a:pathLst>
                <a:path w="7400398" h="14331758">
                  <a:moveTo>
                    <a:pt x="0" y="0"/>
                  </a:moveTo>
                  <a:lnTo>
                    <a:pt x="7400398" y="0"/>
                  </a:lnTo>
                  <a:lnTo>
                    <a:pt x="7400398" y="14331758"/>
                  </a:lnTo>
                  <a:lnTo>
                    <a:pt x="0" y="14331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42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24384" y="3592072"/>
            <a:ext cx="15639233" cy="6145951"/>
            <a:chOff x="0" y="0"/>
            <a:chExt cx="2038219" cy="80098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38219" cy="800985"/>
            </a:xfrm>
            <a:custGeom>
              <a:avLst/>
              <a:gdLst/>
              <a:ahLst/>
              <a:cxnLst/>
              <a:rect l="l" t="t" r="r" b="b"/>
              <a:pathLst>
                <a:path w="2038219" h="800985">
                  <a:moveTo>
                    <a:pt x="25247" y="0"/>
                  </a:moveTo>
                  <a:lnTo>
                    <a:pt x="2012972" y="0"/>
                  </a:lnTo>
                  <a:cubicBezTo>
                    <a:pt x="2019668" y="0"/>
                    <a:pt x="2026090" y="2660"/>
                    <a:pt x="2030824" y="7395"/>
                  </a:cubicBezTo>
                  <a:cubicBezTo>
                    <a:pt x="2035559" y="12129"/>
                    <a:pt x="2038219" y="18551"/>
                    <a:pt x="2038219" y="25247"/>
                  </a:cubicBezTo>
                  <a:lnTo>
                    <a:pt x="2038219" y="775739"/>
                  </a:lnTo>
                  <a:cubicBezTo>
                    <a:pt x="2038219" y="789682"/>
                    <a:pt x="2026916" y="800985"/>
                    <a:pt x="2012972" y="800985"/>
                  </a:cubicBezTo>
                  <a:lnTo>
                    <a:pt x="25247" y="800985"/>
                  </a:lnTo>
                  <a:cubicBezTo>
                    <a:pt x="18551" y="800985"/>
                    <a:pt x="12129" y="798325"/>
                    <a:pt x="7395" y="793591"/>
                  </a:cubicBezTo>
                  <a:cubicBezTo>
                    <a:pt x="2660" y="788856"/>
                    <a:pt x="0" y="782434"/>
                    <a:pt x="0" y="775739"/>
                  </a:cubicBezTo>
                  <a:lnTo>
                    <a:pt x="0" y="25247"/>
                  </a:lnTo>
                  <a:cubicBezTo>
                    <a:pt x="0" y="18551"/>
                    <a:pt x="2660" y="12129"/>
                    <a:pt x="7395" y="7395"/>
                  </a:cubicBezTo>
                  <a:cubicBezTo>
                    <a:pt x="12129" y="2660"/>
                    <a:pt x="18551" y="0"/>
                    <a:pt x="25247" y="0"/>
                  </a:cubicBezTo>
                  <a:close/>
                </a:path>
              </a:pathLst>
            </a:custGeom>
            <a:solidFill>
              <a:srgbClr val="FFFFFF">
                <a:alpha val="7372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038219" cy="8390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91940" y="719740"/>
            <a:ext cx="5582488" cy="1682590"/>
            <a:chOff x="0" y="0"/>
            <a:chExt cx="1342215" cy="40455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42215" cy="404550"/>
            </a:xfrm>
            <a:custGeom>
              <a:avLst/>
              <a:gdLst/>
              <a:ahLst/>
              <a:cxnLst/>
              <a:rect l="l" t="t" r="r" b="b"/>
              <a:pathLst>
                <a:path w="1342215" h="404550">
                  <a:moveTo>
                    <a:pt x="70728" y="0"/>
                  </a:moveTo>
                  <a:lnTo>
                    <a:pt x="1271487" y="0"/>
                  </a:lnTo>
                  <a:cubicBezTo>
                    <a:pt x="1310549" y="0"/>
                    <a:pt x="1342215" y="31666"/>
                    <a:pt x="1342215" y="70728"/>
                  </a:cubicBezTo>
                  <a:lnTo>
                    <a:pt x="1342215" y="333822"/>
                  </a:lnTo>
                  <a:cubicBezTo>
                    <a:pt x="1342215" y="352581"/>
                    <a:pt x="1334763" y="370571"/>
                    <a:pt x="1321499" y="383835"/>
                  </a:cubicBezTo>
                  <a:cubicBezTo>
                    <a:pt x="1308235" y="397099"/>
                    <a:pt x="1290245" y="404550"/>
                    <a:pt x="1271487" y="404550"/>
                  </a:cubicBezTo>
                  <a:lnTo>
                    <a:pt x="70728" y="404550"/>
                  </a:lnTo>
                  <a:cubicBezTo>
                    <a:pt x="31666" y="404550"/>
                    <a:pt x="0" y="372884"/>
                    <a:pt x="0" y="333822"/>
                  </a:cubicBezTo>
                  <a:lnTo>
                    <a:pt x="0" y="70728"/>
                  </a:lnTo>
                  <a:cubicBezTo>
                    <a:pt x="0" y="31666"/>
                    <a:pt x="31666" y="0"/>
                    <a:pt x="7072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82A2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342215" cy="442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00061" y="1438372"/>
            <a:ext cx="5196336" cy="1682590"/>
            <a:chOff x="0" y="0"/>
            <a:chExt cx="1249371" cy="4045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49371" cy="404550"/>
            </a:xfrm>
            <a:custGeom>
              <a:avLst/>
              <a:gdLst/>
              <a:ahLst/>
              <a:cxnLst/>
              <a:rect l="l" t="t" r="r" b="b"/>
              <a:pathLst>
                <a:path w="1249371" h="404550">
                  <a:moveTo>
                    <a:pt x="75984" y="0"/>
                  </a:moveTo>
                  <a:lnTo>
                    <a:pt x="1173387" y="0"/>
                  </a:lnTo>
                  <a:cubicBezTo>
                    <a:pt x="1193539" y="0"/>
                    <a:pt x="1212866" y="8005"/>
                    <a:pt x="1227116" y="22255"/>
                  </a:cubicBezTo>
                  <a:cubicBezTo>
                    <a:pt x="1241366" y="36505"/>
                    <a:pt x="1249371" y="55832"/>
                    <a:pt x="1249371" y="75984"/>
                  </a:cubicBezTo>
                  <a:lnTo>
                    <a:pt x="1249371" y="328566"/>
                  </a:lnTo>
                  <a:cubicBezTo>
                    <a:pt x="1249371" y="370531"/>
                    <a:pt x="1215352" y="404550"/>
                    <a:pt x="1173387" y="404550"/>
                  </a:cubicBezTo>
                  <a:lnTo>
                    <a:pt x="75984" y="404550"/>
                  </a:lnTo>
                  <a:cubicBezTo>
                    <a:pt x="55832" y="404550"/>
                    <a:pt x="36505" y="396545"/>
                    <a:pt x="22255" y="382295"/>
                  </a:cubicBezTo>
                  <a:cubicBezTo>
                    <a:pt x="8005" y="368045"/>
                    <a:pt x="0" y="348719"/>
                    <a:pt x="0" y="328566"/>
                  </a:cubicBezTo>
                  <a:lnTo>
                    <a:pt x="0" y="75984"/>
                  </a:lnTo>
                  <a:cubicBezTo>
                    <a:pt x="0" y="55832"/>
                    <a:pt x="8005" y="36505"/>
                    <a:pt x="22255" y="22255"/>
                  </a:cubicBezTo>
                  <a:cubicBezTo>
                    <a:pt x="36505" y="8005"/>
                    <a:pt x="55832" y="0"/>
                    <a:pt x="7598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82A2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249371" cy="442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6804429" y="4443532"/>
            <a:ext cx="6414305" cy="4738568"/>
          </a:xfrm>
          <a:custGeom>
            <a:avLst/>
            <a:gdLst/>
            <a:ahLst/>
            <a:cxnLst/>
            <a:rect l="l" t="t" r="r" b="b"/>
            <a:pathLst>
              <a:path w="6414305" h="4738568">
                <a:moveTo>
                  <a:pt x="0" y="0"/>
                </a:moveTo>
                <a:lnTo>
                  <a:pt x="6414305" y="0"/>
                </a:lnTo>
                <a:lnTo>
                  <a:pt x="6414305" y="4738568"/>
                </a:lnTo>
                <a:lnTo>
                  <a:pt x="0" y="473856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791940" y="1104900"/>
            <a:ext cx="5582488" cy="1188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 dirty="0" err="1">
                <a:solidFill>
                  <a:srgbClr val="2E2E2E"/>
                </a:solidFill>
                <a:latin typeface="Poppins"/>
                <a:ea typeface="Poppins"/>
                <a:cs typeface="Poppins"/>
                <a:sym typeface="Poppins"/>
              </a:rPr>
              <a:t>el</a:t>
            </a:r>
            <a:r>
              <a:rPr lang="en-US" sz="9000" dirty="0">
                <a:solidFill>
                  <a:srgbClr val="2E2E2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9000" dirty="0" err="1">
                <a:solidFill>
                  <a:srgbClr val="2E2E2E"/>
                </a:solidFill>
                <a:latin typeface="Poppins"/>
                <a:ea typeface="Poppins"/>
                <a:cs typeface="Poppins"/>
                <a:sym typeface="Poppins"/>
              </a:rPr>
              <a:t>barco</a:t>
            </a:r>
            <a:endParaRPr lang="en-US" sz="9000" dirty="0">
              <a:solidFill>
                <a:srgbClr val="2E2E2E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2065759" y="1489423"/>
            <a:ext cx="2981352" cy="15350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 dirty="0">
                <a:solidFill>
                  <a:srgbClr val="2E2E2E"/>
                </a:solidFill>
                <a:latin typeface="Poppins"/>
                <a:ea typeface="Poppins"/>
                <a:cs typeface="Poppins"/>
                <a:sym typeface="Poppins"/>
              </a:rPr>
              <a:t>boat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260" y="-166358"/>
            <a:ext cx="15104537" cy="11287094"/>
            <a:chOff x="9053856" y="0"/>
            <a:chExt cx="20139382" cy="15049458"/>
          </a:xfrm>
        </p:grpSpPr>
        <p:sp>
          <p:nvSpPr>
            <p:cNvPr id="4" name="Freeform 4"/>
            <p:cNvSpPr/>
            <p:nvPr/>
          </p:nvSpPr>
          <p:spPr>
            <a:xfrm>
              <a:off x="19950866" y="0"/>
              <a:ext cx="9242372" cy="14159622"/>
            </a:xfrm>
            <a:custGeom>
              <a:avLst/>
              <a:gdLst/>
              <a:ahLst/>
              <a:cxnLst/>
              <a:rect l="l" t="t" r="r" b="b"/>
              <a:pathLst>
                <a:path w="9242372" h="14159622">
                  <a:moveTo>
                    <a:pt x="0" y="0"/>
                  </a:moveTo>
                  <a:lnTo>
                    <a:pt x="9242371" y="0"/>
                  </a:lnTo>
                  <a:lnTo>
                    <a:pt x="9242371" y="14159622"/>
                  </a:lnTo>
                  <a:lnTo>
                    <a:pt x="0" y="14159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9053856" y="2876139"/>
              <a:ext cx="10992027" cy="12173319"/>
            </a:xfrm>
            <a:custGeom>
              <a:avLst/>
              <a:gdLst/>
              <a:ahLst/>
              <a:cxnLst/>
              <a:rect l="l" t="t" r="r" b="b"/>
              <a:pathLst>
                <a:path w="20045882" h="12173318">
                  <a:moveTo>
                    <a:pt x="0" y="0"/>
                  </a:moveTo>
                  <a:lnTo>
                    <a:pt x="20045882" y="0"/>
                  </a:lnTo>
                  <a:lnTo>
                    <a:pt x="20045882" y="12173318"/>
                  </a:lnTo>
                  <a:lnTo>
                    <a:pt x="0" y="12173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24384" y="3592072"/>
            <a:ext cx="15639233" cy="6145951"/>
            <a:chOff x="0" y="0"/>
            <a:chExt cx="2038219" cy="80098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38219" cy="800985"/>
            </a:xfrm>
            <a:custGeom>
              <a:avLst/>
              <a:gdLst/>
              <a:ahLst/>
              <a:cxnLst/>
              <a:rect l="l" t="t" r="r" b="b"/>
              <a:pathLst>
                <a:path w="2038219" h="800985">
                  <a:moveTo>
                    <a:pt x="25247" y="0"/>
                  </a:moveTo>
                  <a:lnTo>
                    <a:pt x="2012972" y="0"/>
                  </a:lnTo>
                  <a:cubicBezTo>
                    <a:pt x="2019668" y="0"/>
                    <a:pt x="2026090" y="2660"/>
                    <a:pt x="2030824" y="7395"/>
                  </a:cubicBezTo>
                  <a:cubicBezTo>
                    <a:pt x="2035559" y="12129"/>
                    <a:pt x="2038219" y="18551"/>
                    <a:pt x="2038219" y="25247"/>
                  </a:cubicBezTo>
                  <a:lnTo>
                    <a:pt x="2038219" y="775739"/>
                  </a:lnTo>
                  <a:cubicBezTo>
                    <a:pt x="2038219" y="789682"/>
                    <a:pt x="2026916" y="800985"/>
                    <a:pt x="2012972" y="800985"/>
                  </a:cubicBezTo>
                  <a:lnTo>
                    <a:pt x="25247" y="800985"/>
                  </a:lnTo>
                  <a:cubicBezTo>
                    <a:pt x="18551" y="800985"/>
                    <a:pt x="12129" y="798325"/>
                    <a:pt x="7395" y="793591"/>
                  </a:cubicBezTo>
                  <a:cubicBezTo>
                    <a:pt x="2660" y="788856"/>
                    <a:pt x="0" y="782434"/>
                    <a:pt x="0" y="775739"/>
                  </a:cubicBezTo>
                  <a:lnTo>
                    <a:pt x="0" y="25247"/>
                  </a:lnTo>
                  <a:cubicBezTo>
                    <a:pt x="0" y="18551"/>
                    <a:pt x="2660" y="12129"/>
                    <a:pt x="7395" y="7395"/>
                  </a:cubicBezTo>
                  <a:cubicBezTo>
                    <a:pt x="12129" y="2660"/>
                    <a:pt x="18551" y="0"/>
                    <a:pt x="25247" y="0"/>
                  </a:cubicBezTo>
                  <a:close/>
                </a:path>
              </a:pathLst>
            </a:custGeom>
            <a:solidFill>
              <a:srgbClr val="FFFFFF">
                <a:alpha val="7372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038219" cy="8390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91940" y="719740"/>
            <a:ext cx="6934824" cy="1682590"/>
            <a:chOff x="0" y="0"/>
            <a:chExt cx="1667361" cy="40455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67361" cy="404550"/>
            </a:xfrm>
            <a:custGeom>
              <a:avLst/>
              <a:gdLst/>
              <a:ahLst/>
              <a:cxnLst/>
              <a:rect l="l" t="t" r="r" b="b"/>
              <a:pathLst>
                <a:path w="1667361" h="404550">
                  <a:moveTo>
                    <a:pt x="56936" y="0"/>
                  </a:moveTo>
                  <a:lnTo>
                    <a:pt x="1610426" y="0"/>
                  </a:lnTo>
                  <a:cubicBezTo>
                    <a:pt x="1625526" y="0"/>
                    <a:pt x="1640008" y="5999"/>
                    <a:pt x="1650685" y="16676"/>
                  </a:cubicBezTo>
                  <a:cubicBezTo>
                    <a:pt x="1661363" y="27354"/>
                    <a:pt x="1667361" y="41835"/>
                    <a:pt x="1667361" y="56936"/>
                  </a:cubicBezTo>
                  <a:lnTo>
                    <a:pt x="1667361" y="347615"/>
                  </a:lnTo>
                  <a:cubicBezTo>
                    <a:pt x="1667361" y="362715"/>
                    <a:pt x="1661363" y="377197"/>
                    <a:pt x="1650685" y="387874"/>
                  </a:cubicBezTo>
                  <a:cubicBezTo>
                    <a:pt x="1640008" y="398552"/>
                    <a:pt x="1625526" y="404550"/>
                    <a:pt x="1610426" y="404550"/>
                  </a:cubicBezTo>
                  <a:lnTo>
                    <a:pt x="56936" y="404550"/>
                  </a:lnTo>
                  <a:cubicBezTo>
                    <a:pt x="41835" y="404550"/>
                    <a:pt x="27354" y="398552"/>
                    <a:pt x="16676" y="387874"/>
                  </a:cubicBezTo>
                  <a:cubicBezTo>
                    <a:pt x="5999" y="377197"/>
                    <a:pt x="0" y="362715"/>
                    <a:pt x="0" y="347615"/>
                  </a:cubicBezTo>
                  <a:lnTo>
                    <a:pt x="0" y="56936"/>
                  </a:lnTo>
                  <a:cubicBezTo>
                    <a:pt x="0" y="41835"/>
                    <a:pt x="5999" y="27354"/>
                    <a:pt x="16676" y="16676"/>
                  </a:cubicBezTo>
                  <a:cubicBezTo>
                    <a:pt x="27354" y="5999"/>
                    <a:pt x="41835" y="0"/>
                    <a:pt x="5693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82A2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667361" cy="442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00061" y="1438372"/>
            <a:ext cx="5196336" cy="1682590"/>
            <a:chOff x="0" y="0"/>
            <a:chExt cx="1249371" cy="4045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49371" cy="404550"/>
            </a:xfrm>
            <a:custGeom>
              <a:avLst/>
              <a:gdLst/>
              <a:ahLst/>
              <a:cxnLst/>
              <a:rect l="l" t="t" r="r" b="b"/>
              <a:pathLst>
                <a:path w="1249371" h="404550">
                  <a:moveTo>
                    <a:pt x="75984" y="0"/>
                  </a:moveTo>
                  <a:lnTo>
                    <a:pt x="1173387" y="0"/>
                  </a:lnTo>
                  <a:cubicBezTo>
                    <a:pt x="1193539" y="0"/>
                    <a:pt x="1212866" y="8005"/>
                    <a:pt x="1227116" y="22255"/>
                  </a:cubicBezTo>
                  <a:cubicBezTo>
                    <a:pt x="1241366" y="36505"/>
                    <a:pt x="1249371" y="55832"/>
                    <a:pt x="1249371" y="75984"/>
                  </a:cubicBezTo>
                  <a:lnTo>
                    <a:pt x="1249371" y="328566"/>
                  </a:lnTo>
                  <a:cubicBezTo>
                    <a:pt x="1249371" y="370531"/>
                    <a:pt x="1215352" y="404550"/>
                    <a:pt x="1173387" y="404550"/>
                  </a:cubicBezTo>
                  <a:lnTo>
                    <a:pt x="75984" y="404550"/>
                  </a:lnTo>
                  <a:cubicBezTo>
                    <a:pt x="55832" y="404550"/>
                    <a:pt x="36505" y="396545"/>
                    <a:pt x="22255" y="382295"/>
                  </a:cubicBezTo>
                  <a:cubicBezTo>
                    <a:pt x="8005" y="368045"/>
                    <a:pt x="0" y="348719"/>
                    <a:pt x="0" y="328566"/>
                  </a:cubicBezTo>
                  <a:lnTo>
                    <a:pt x="0" y="75984"/>
                  </a:lnTo>
                  <a:cubicBezTo>
                    <a:pt x="0" y="55832"/>
                    <a:pt x="8005" y="36505"/>
                    <a:pt x="22255" y="22255"/>
                  </a:cubicBezTo>
                  <a:cubicBezTo>
                    <a:pt x="36505" y="8005"/>
                    <a:pt x="55832" y="0"/>
                    <a:pt x="7598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82A2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249371" cy="442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5715000" y="4769272"/>
            <a:ext cx="6412770" cy="3791550"/>
          </a:xfrm>
          <a:custGeom>
            <a:avLst/>
            <a:gdLst/>
            <a:ahLst/>
            <a:cxnLst/>
            <a:rect l="l" t="t" r="r" b="b"/>
            <a:pathLst>
              <a:path w="6412770" h="3791550">
                <a:moveTo>
                  <a:pt x="0" y="0"/>
                </a:moveTo>
                <a:lnTo>
                  <a:pt x="6412770" y="0"/>
                </a:lnTo>
                <a:lnTo>
                  <a:pt x="6412770" y="3791550"/>
                </a:lnTo>
                <a:lnTo>
                  <a:pt x="0" y="379155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2043679" y="1093595"/>
            <a:ext cx="6431347" cy="1188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 dirty="0">
                <a:solidFill>
                  <a:srgbClr val="2E2E2E"/>
                </a:solidFill>
                <a:latin typeface="Poppins"/>
                <a:ea typeface="Poppins"/>
                <a:cs typeface="Poppins"/>
                <a:sym typeface="Poppins"/>
              </a:rPr>
              <a:t>la </a:t>
            </a:r>
            <a:r>
              <a:rPr lang="en-US" sz="9000" dirty="0" err="1">
                <a:solidFill>
                  <a:srgbClr val="2E2E2E"/>
                </a:solidFill>
                <a:latin typeface="Poppins"/>
                <a:ea typeface="Poppins"/>
                <a:cs typeface="Poppins"/>
                <a:sym typeface="Poppins"/>
              </a:rPr>
              <a:t>cámara</a:t>
            </a:r>
            <a:endParaRPr lang="en-US" sz="9000" dirty="0">
              <a:solidFill>
                <a:srgbClr val="2E2E2E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1221287" y="1470475"/>
            <a:ext cx="4683153" cy="15350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 dirty="0">
                <a:solidFill>
                  <a:srgbClr val="2E2E2E"/>
                </a:solidFill>
                <a:latin typeface="Poppins"/>
                <a:ea typeface="Poppins"/>
                <a:cs typeface="Poppins"/>
                <a:sym typeface="Poppins"/>
              </a:rPr>
              <a:t>camera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7819" y="276080"/>
            <a:ext cx="18562018" cy="10010921"/>
            <a:chOff x="0" y="0"/>
            <a:chExt cx="24749357" cy="13347894"/>
          </a:xfrm>
        </p:grpSpPr>
        <p:sp>
          <p:nvSpPr>
            <p:cNvPr id="3" name="Freeform 3"/>
            <p:cNvSpPr/>
            <p:nvPr/>
          </p:nvSpPr>
          <p:spPr>
            <a:xfrm>
              <a:off x="10838607" y="1988076"/>
              <a:ext cx="13910750" cy="11359818"/>
            </a:xfrm>
            <a:custGeom>
              <a:avLst/>
              <a:gdLst/>
              <a:ahLst/>
              <a:cxnLst/>
              <a:rect l="l" t="t" r="r" b="b"/>
              <a:pathLst>
                <a:path w="20285389" h="11359818">
                  <a:moveTo>
                    <a:pt x="0" y="0"/>
                  </a:moveTo>
                  <a:lnTo>
                    <a:pt x="20285389" y="0"/>
                  </a:lnTo>
                  <a:lnTo>
                    <a:pt x="20285389" y="11359817"/>
                  </a:lnTo>
                  <a:lnTo>
                    <a:pt x="0" y="113598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1212230" cy="13347893"/>
            </a:xfrm>
            <a:custGeom>
              <a:avLst/>
              <a:gdLst/>
              <a:ahLst/>
              <a:cxnLst/>
              <a:rect l="l" t="t" r="r" b="b"/>
              <a:pathLst>
                <a:path w="11212230" h="13347893">
                  <a:moveTo>
                    <a:pt x="0" y="0"/>
                  </a:moveTo>
                  <a:lnTo>
                    <a:pt x="11212230" y="0"/>
                  </a:lnTo>
                  <a:lnTo>
                    <a:pt x="11212230" y="13347893"/>
                  </a:lnTo>
                  <a:lnTo>
                    <a:pt x="0" y="133478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24384" y="3592072"/>
            <a:ext cx="15639233" cy="6145951"/>
            <a:chOff x="0" y="0"/>
            <a:chExt cx="2038219" cy="8009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38219" cy="800985"/>
            </a:xfrm>
            <a:custGeom>
              <a:avLst/>
              <a:gdLst/>
              <a:ahLst/>
              <a:cxnLst/>
              <a:rect l="l" t="t" r="r" b="b"/>
              <a:pathLst>
                <a:path w="2038219" h="800985">
                  <a:moveTo>
                    <a:pt x="25247" y="0"/>
                  </a:moveTo>
                  <a:lnTo>
                    <a:pt x="2012972" y="0"/>
                  </a:lnTo>
                  <a:cubicBezTo>
                    <a:pt x="2019668" y="0"/>
                    <a:pt x="2026090" y="2660"/>
                    <a:pt x="2030824" y="7395"/>
                  </a:cubicBezTo>
                  <a:cubicBezTo>
                    <a:pt x="2035559" y="12129"/>
                    <a:pt x="2038219" y="18551"/>
                    <a:pt x="2038219" y="25247"/>
                  </a:cubicBezTo>
                  <a:lnTo>
                    <a:pt x="2038219" y="775739"/>
                  </a:lnTo>
                  <a:cubicBezTo>
                    <a:pt x="2038219" y="789682"/>
                    <a:pt x="2026916" y="800985"/>
                    <a:pt x="2012972" y="800985"/>
                  </a:cubicBezTo>
                  <a:lnTo>
                    <a:pt x="25247" y="800985"/>
                  </a:lnTo>
                  <a:cubicBezTo>
                    <a:pt x="18551" y="800985"/>
                    <a:pt x="12129" y="798325"/>
                    <a:pt x="7395" y="793591"/>
                  </a:cubicBezTo>
                  <a:cubicBezTo>
                    <a:pt x="2660" y="788856"/>
                    <a:pt x="0" y="782434"/>
                    <a:pt x="0" y="775739"/>
                  </a:cubicBezTo>
                  <a:lnTo>
                    <a:pt x="0" y="25247"/>
                  </a:lnTo>
                  <a:cubicBezTo>
                    <a:pt x="0" y="18551"/>
                    <a:pt x="2660" y="12129"/>
                    <a:pt x="7395" y="7395"/>
                  </a:cubicBezTo>
                  <a:cubicBezTo>
                    <a:pt x="12129" y="2660"/>
                    <a:pt x="18551" y="0"/>
                    <a:pt x="25247" y="0"/>
                  </a:cubicBezTo>
                  <a:close/>
                </a:path>
              </a:pathLst>
            </a:custGeom>
            <a:solidFill>
              <a:srgbClr val="FFFFFF">
                <a:alpha val="7372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038219" cy="8390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55615" y="323024"/>
            <a:ext cx="8278723" cy="1682590"/>
            <a:chOff x="0" y="0"/>
            <a:chExt cx="2186243" cy="4045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86243" cy="404550"/>
            </a:xfrm>
            <a:custGeom>
              <a:avLst/>
              <a:gdLst/>
              <a:ahLst/>
              <a:cxnLst/>
              <a:rect l="l" t="t" r="r" b="b"/>
              <a:pathLst>
                <a:path w="2186243" h="404550">
                  <a:moveTo>
                    <a:pt x="43422" y="0"/>
                  </a:moveTo>
                  <a:lnTo>
                    <a:pt x="2142821" y="0"/>
                  </a:lnTo>
                  <a:cubicBezTo>
                    <a:pt x="2166803" y="0"/>
                    <a:pt x="2186243" y="19441"/>
                    <a:pt x="2186243" y="43422"/>
                  </a:cubicBezTo>
                  <a:lnTo>
                    <a:pt x="2186243" y="361128"/>
                  </a:lnTo>
                  <a:cubicBezTo>
                    <a:pt x="2186243" y="385109"/>
                    <a:pt x="2166803" y="404550"/>
                    <a:pt x="2142821" y="404550"/>
                  </a:cubicBezTo>
                  <a:lnTo>
                    <a:pt x="43422" y="404550"/>
                  </a:lnTo>
                  <a:cubicBezTo>
                    <a:pt x="19441" y="404550"/>
                    <a:pt x="0" y="385109"/>
                    <a:pt x="0" y="361128"/>
                  </a:cubicBezTo>
                  <a:lnTo>
                    <a:pt x="0" y="43422"/>
                  </a:lnTo>
                  <a:cubicBezTo>
                    <a:pt x="0" y="19441"/>
                    <a:pt x="19441" y="0"/>
                    <a:pt x="43422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82A2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186243" cy="442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560406" y="1753986"/>
            <a:ext cx="8433509" cy="1682590"/>
            <a:chOff x="0" y="0"/>
            <a:chExt cx="2027694" cy="40455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27694" cy="404550"/>
            </a:xfrm>
            <a:custGeom>
              <a:avLst/>
              <a:gdLst/>
              <a:ahLst/>
              <a:cxnLst/>
              <a:rect l="l" t="t" r="r" b="b"/>
              <a:pathLst>
                <a:path w="2027694" h="404550">
                  <a:moveTo>
                    <a:pt x="46818" y="0"/>
                  </a:moveTo>
                  <a:lnTo>
                    <a:pt x="1980877" y="0"/>
                  </a:lnTo>
                  <a:cubicBezTo>
                    <a:pt x="2006734" y="0"/>
                    <a:pt x="2027694" y="20961"/>
                    <a:pt x="2027694" y="46818"/>
                  </a:cubicBezTo>
                  <a:lnTo>
                    <a:pt x="2027694" y="357733"/>
                  </a:lnTo>
                  <a:cubicBezTo>
                    <a:pt x="2027694" y="370149"/>
                    <a:pt x="2022762" y="382058"/>
                    <a:pt x="2013982" y="390838"/>
                  </a:cubicBezTo>
                  <a:cubicBezTo>
                    <a:pt x="2005202" y="399618"/>
                    <a:pt x="1993293" y="404550"/>
                    <a:pt x="1980877" y="404550"/>
                  </a:cubicBezTo>
                  <a:lnTo>
                    <a:pt x="46818" y="404550"/>
                  </a:lnTo>
                  <a:cubicBezTo>
                    <a:pt x="34401" y="404550"/>
                    <a:pt x="22493" y="399618"/>
                    <a:pt x="13713" y="390838"/>
                  </a:cubicBezTo>
                  <a:cubicBezTo>
                    <a:pt x="4933" y="382058"/>
                    <a:pt x="0" y="370149"/>
                    <a:pt x="0" y="357733"/>
                  </a:cubicBezTo>
                  <a:lnTo>
                    <a:pt x="0" y="46818"/>
                  </a:lnTo>
                  <a:cubicBezTo>
                    <a:pt x="0" y="34401"/>
                    <a:pt x="4933" y="22493"/>
                    <a:pt x="13713" y="13713"/>
                  </a:cubicBezTo>
                  <a:cubicBezTo>
                    <a:pt x="22493" y="4933"/>
                    <a:pt x="34401" y="0"/>
                    <a:pt x="4681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82A2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027694" cy="442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29706" y="4698964"/>
            <a:ext cx="4640988" cy="4185263"/>
          </a:xfrm>
          <a:custGeom>
            <a:avLst/>
            <a:gdLst/>
            <a:ahLst/>
            <a:cxnLst/>
            <a:rect l="l" t="t" r="r" b="b"/>
            <a:pathLst>
              <a:path w="4640988" h="4185263">
                <a:moveTo>
                  <a:pt x="0" y="0"/>
                </a:moveTo>
                <a:lnTo>
                  <a:pt x="4640987" y="0"/>
                </a:lnTo>
                <a:lnTo>
                  <a:pt x="4640987" y="4185263"/>
                </a:lnTo>
                <a:lnTo>
                  <a:pt x="0" y="418526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2842920" y="4328523"/>
            <a:ext cx="3304004" cy="5495225"/>
          </a:xfrm>
          <a:custGeom>
            <a:avLst/>
            <a:gdLst/>
            <a:ahLst/>
            <a:cxnLst/>
            <a:rect l="l" t="t" r="r" b="b"/>
            <a:pathLst>
              <a:path w="3304004" h="5495225">
                <a:moveTo>
                  <a:pt x="0" y="0"/>
                </a:moveTo>
                <a:lnTo>
                  <a:pt x="3304003" y="0"/>
                </a:lnTo>
                <a:lnTo>
                  <a:pt x="3304003" y="5495225"/>
                </a:lnTo>
                <a:lnTo>
                  <a:pt x="0" y="5495225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25165" y="634070"/>
            <a:ext cx="8575074" cy="1188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8500" dirty="0" err="1">
                <a:solidFill>
                  <a:srgbClr val="2E2E2E"/>
                </a:solidFill>
                <a:latin typeface="Poppins"/>
                <a:ea typeface="Poppins"/>
                <a:cs typeface="Poppins"/>
                <a:sym typeface="Poppins"/>
              </a:rPr>
              <a:t>sacar</a:t>
            </a:r>
            <a:r>
              <a:rPr lang="en-US" sz="8500" dirty="0">
                <a:solidFill>
                  <a:srgbClr val="2E2E2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8500" dirty="0" err="1">
                <a:solidFill>
                  <a:srgbClr val="2E2E2E"/>
                </a:solidFill>
                <a:latin typeface="Poppins"/>
                <a:ea typeface="Poppins"/>
                <a:cs typeface="Poppins"/>
                <a:sym typeface="Poppins"/>
              </a:rPr>
              <a:t>una</a:t>
            </a:r>
            <a:r>
              <a:rPr lang="en-US" sz="8500" dirty="0">
                <a:solidFill>
                  <a:srgbClr val="2E2E2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8500" dirty="0" err="1">
                <a:solidFill>
                  <a:srgbClr val="2E2E2E"/>
                </a:solidFill>
                <a:latin typeface="Poppins"/>
                <a:ea typeface="Poppins"/>
                <a:cs typeface="Poppins"/>
                <a:sym typeface="Poppins"/>
              </a:rPr>
              <a:t>foto</a:t>
            </a:r>
            <a:endParaRPr lang="en-US" sz="8500" dirty="0">
              <a:solidFill>
                <a:srgbClr val="2E2E2E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753673" y="1810157"/>
            <a:ext cx="8106701" cy="15350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8500" dirty="0">
                <a:solidFill>
                  <a:srgbClr val="2E2E2E"/>
                </a:solidFill>
                <a:latin typeface="Poppins"/>
                <a:ea typeface="Poppins"/>
                <a:cs typeface="Poppins"/>
                <a:sym typeface="Poppins"/>
              </a:rPr>
              <a:t>take a picture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0789" y="0"/>
            <a:ext cx="17327211" cy="11162573"/>
            <a:chOff x="16790396" y="0"/>
            <a:chExt cx="23102948" cy="14883431"/>
          </a:xfrm>
        </p:grpSpPr>
        <p:sp>
          <p:nvSpPr>
            <p:cNvPr id="4" name="Freeform 4"/>
            <p:cNvSpPr/>
            <p:nvPr/>
          </p:nvSpPr>
          <p:spPr>
            <a:xfrm>
              <a:off x="16790396" y="0"/>
              <a:ext cx="4745998" cy="13884569"/>
            </a:xfrm>
            <a:custGeom>
              <a:avLst/>
              <a:gdLst/>
              <a:ahLst/>
              <a:cxnLst/>
              <a:rect l="l" t="t" r="r" b="b"/>
              <a:pathLst>
                <a:path w="4745998" h="13884569">
                  <a:moveTo>
                    <a:pt x="0" y="0"/>
                  </a:moveTo>
                  <a:lnTo>
                    <a:pt x="4745998" y="0"/>
                  </a:lnTo>
                  <a:lnTo>
                    <a:pt x="4745998" y="13884569"/>
                  </a:lnTo>
                  <a:lnTo>
                    <a:pt x="0" y="13884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1536394" y="1607815"/>
              <a:ext cx="7810785" cy="12823677"/>
            </a:xfrm>
            <a:custGeom>
              <a:avLst/>
              <a:gdLst/>
              <a:ahLst/>
              <a:cxnLst/>
              <a:rect l="l" t="t" r="r" b="b"/>
              <a:pathLst>
                <a:path w="7810785" h="12823677">
                  <a:moveTo>
                    <a:pt x="0" y="0"/>
                  </a:moveTo>
                  <a:lnTo>
                    <a:pt x="7810785" y="0"/>
                  </a:lnTo>
                  <a:lnTo>
                    <a:pt x="7810785" y="12823678"/>
                  </a:lnTo>
                  <a:lnTo>
                    <a:pt x="0" y="12823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flipH="1">
              <a:off x="29041970" y="0"/>
              <a:ext cx="10851374" cy="14883431"/>
            </a:xfrm>
            <a:custGeom>
              <a:avLst/>
              <a:gdLst/>
              <a:ahLst/>
              <a:cxnLst/>
              <a:rect l="l" t="t" r="r" b="b"/>
              <a:pathLst>
                <a:path w="10851374" h="14883431">
                  <a:moveTo>
                    <a:pt x="10851374" y="0"/>
                  </a:moveTo>
                  <a:lnTo>
                    <a:pt x="0" y="0"/>
                  </a:lnTo>
                  <a:lnTo>
                    <a:pt x="0" y="14883431"/>
                  </a:lnTo>
                  <a:lnTo>
                    <a:pt x="10851374" y="14883431"/>
                  </a:lnTo>
                  <a:lnTo>
                    <a:pt x="10851374" y="0"/>
                  </a:lnTo>
                  <a:close/>
                </a:path>
              </a:pathLst>
            </a:custGeom>
            <a:blipFill>
              <a:blip r:embed="rId6">
                <a:alphaModFix amt="42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24384" y="3592072"/>
            <a:ext cx="15639233" cy="6145951"/>
            <a:chOff x="0" y="0"/>
            <a:chExt cx="2038219" cy="80098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38219" cy="800985"/>
            </a:xfrm>
            <a:custGeom>
              <a:avLst/>
              <a:gdLst/>
              <a:ahLst/>
              <a:cxnLst/>
              <a:rect l="l" t="t" r="r" b="b"/>
              <a:pathLst>
                <a:path w="2038219" h="800985">
                  <a:moveTo>
                    <a:pt x="25247" y="0"/>
                  </a:moveTo>
                  <a:lnTo>
                    <a:pt x="2012972" y="0"/>
                  </a:lnTo>
                  <a:cubicBezTo>
                    <a:pt x="2019668" y="0"/>
                    <a:pt x="2026090" y="2660"/>
                    <a:pt x="2030824" y="7395"/>
                  </a:cubicBezTo>
                  <a:cubicBezTo>
                    <a:pt x="2035559" y="12129"/>
                    <a:pt x="2038219" y="18551"/>
                    <a:pt x="2038219" y="25247"/>
                  </a:cubicBezTo>
                  <a:lnTo>
                    <a:pt x="2038219" y="775739"/>
                  </a:lnTo>
                  <a:cubicBezTo>
                    <a:pt x="2038219" y="789682"/>
                    <a:pt x="2026916" y="800985"/>
                    <a:pt x="2012972" y="800985"/>
                  </a:cubicBezTo>
                  <a:lnTo>
                    <a:pt x="25247" y="800985"/>
                  </a:lnTo>
                  <a:cubicBezTo>
                    <a:pt x="18551" y="800985"/>
                    <a:pt x="12129" y="798325"/>
                    <a:pt x="7395" y="793591"/>
                  </a:cubicBezTo>
                  <a:cubicBezTo>
                    <a:pt x="2660" y="788856"/>
                    <a:pt x="0" y="782434"/>
                    <a:pt x="0" y="775739"/>
                  </a:cubicBezTo>
                  <a:lnTo>
                    <a:pt x="0" y="25247"/>
                  </a:lnTo>
                  <a:cubicBezTo>
                    <a:pt x="0" y="18551"/>
                    <a:pt x="2660" y="12129"/>
                    <a:pt x="7395" y="7395"/>
                  </a:cubicBezTo>
                  <a:cubicBezTo>
                    <a:pt x="12129" y="2660"/>
                    <a:pt x="18551" y="0"/>
                    <a:pt x="25247" y="0"/>
                  </a:cubicBezTo>
                  <a:close/>
                </a:path>
              </a:pathLst>
            </a:custGeom>
            <a:solidFill>
              <a:srgbClr val="FFFFFF">
                <a:alpha val="7372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038219" cy="8390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91940" y="719740"/>
            <a:ext cx="5582488" cy="1682590"/>
            <a:chOff x="0" y="0"/>
            <a:chExt cx="1342215" cy="4045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42215" cy="404550"/>
            </a:xfrm>
            <a:custGeom>
              <a:avLst/>
              <a:gdLst/>
              <a:ahLst/>
              <a:cxnLst/>
              <a:rect l="l" t="t" r="r" b="b"/>
              <a:pathLst>
                <a:path w="1342215" h="404550">
                  <a:moveTo>
                    <a:pt x="70728" y="0"/>
                  </a:moveTo>
                  <a:lnTo>
                    <a:pt x="1271487" y="0"/>
                  </a:lnTo>
                  <a:cubicBezTo>
                    <a:pt x="1310549" y="0"/>
                    <a:pt x="1342215" y="31666"/>
                    <a:pt x="1342215" y="70728"/>
                  </a:cubicBezTo>
                  <a:lnTo>
                    <a:pt x="1342215" y="333822"/>
                  </a:lnTo>
                  <a:cubicBezTo>
                    <a:pt x="1342215" y="352581"/>
                    <a:pt x="1334763" y="370571"/>
                    <a:pt x="1321499" y="383835"/>
                  </a:cubicBezTo>
                  <a:cubicBezTo>
                    <a:pt x="1308235" y="397099"/>
                    <a:pt x="1290245" y="404550"/>
                    <a:pt x="1271487" y="404550"/>
                  </a:cubicBezTo>
                  <a:lnTo>
                    <a:pt x="70728" y="404550"/>
                  </a:lnTo>
                  <a:cubicBezTo>
                    <a:pt x="31666" y="404550"/>
                    <a:pt x="0" y="372884"/>
                    <a:pt x="0" y="333822"/>
                  </a:cubicBezTo>
                  <a:lnTo>
                    <a:pt x="0" y="70728"/>
                  </a:lnTo>
                  <a:cubicBezTo>
                    <a:pt x="0" y="31666"/>
                    <a:pt x="31666" y="0"/>
                    <a:pt x="7072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82A2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342215" cy="442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000061" y="1438372"/>
            <a:ext cx="5196336" cy="1682590"/>
            <a:chOff x="0" y="0"/>
            <a:chExt cx="1249371" cy="40455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49371" cy="404550"/>
            </a:xfrm>
            <a:custGeom>
              <a:avLst/>
              <a:gdLst/>
              <a:ahLst/>
              <a:cxnLst/>
              <a:rect l="l" t="t" r="r" b="b"/>
              <a:pathLst>
                <a:path w="1249371" h="404550">
                  <a:moveTo>
                    <a:pt x="75984" y="0"/>
                  </a:moveTo>
                  <a:lnTo>
                    <a:pt x="1173387" y="0"/>
                  </a:lnTo>
                  <a:cubicBezTo>
                    <a:pt x="1193539" y="0"/>
                    <a:pt x="1212866" y="8005"/>
                    <a:pt x="1227116" y="22255"/>
                  </a:cubicBezTo>
                  <a:cubicBezTo>
                    <a:pt x="1241366" y="36505"/>
                    <a:pt x="1249371" y="55832"/>
                    <a:pt x="1249371" y="75984"/>
                  </a:cubicBezTo>
                  <a:lnTo>
                    <a:pt x="1249371" y="328566"/>
                  </a:lnTo>
                  <a:cubicBezTo>
                    <a:pt x="1249371" y="370531"/>
                    <a:pt x="1215352" y="404550"/>
                    <a:pt x="1173387" y="404550"/>
                  </a:cubicBezTo>
                  <a:lnTo>
                    <a:pt x="75984" y="404550"/>
                  </a:lnTo>
                  <a:cubicBezTo>
                    <a:pt x="55832" y="404550"/>
                    <a:pt x="36505" y="396545"/>
                    <a:pt x="22255" y="382295"/>
                  </a:cubicBezTo>
                  <a:cubicBezTo>
                    <a:pt x="8005" y="368045"/>
                    <a:pt x="0" y="348719"/>
                    <a:pt x="0" y="328566"/>
                  </a:cubicBezTo>
                  <a:lnTo>
                    <a:pt x="0" y="75984"/>
                  </a:lnTo>
                  <a:cubicBezTo>
                    <a:pt x="0" y="55832"/>
                    <a:pt x="8005" y="36505"/>
                    <a:pt x="22255" y="22255"/>
                  </a:cubicBezTo>
                  <a:cubicBezTo>
                    <a:pt x="36505" y="8005"/>
                    <a:pt x="55832" y="0"/>
                    <a:pt x="7598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82A2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249371" cy="442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5215886" y="4889139"/>
            <a:ext cx="6873419" cy="4848884"/>
          </a:xfrm>
          <a:custGeom>
            <a:avLst/>
            <a:gdLst/>
            <a:ahLst/>
            <a:cxnLst/>
            <a:rect l="l" t="t" r="r" b="b"/>
            <a:pathLst>
              <a:path w="6873419" h="4848884">
                <a:moveTo>
                  <a:pt x="0" y="0"/>
                </a:moveTo>
                <a:lnTo>
                  <a:pt x="6873418" y="0"/>
                </a:lnTo>
                <a:lnTo>
                  <a:pt x="6873418" y="4848885"/>
                </a:lnTo>
                <a:lnTo>
                  <a:pt x="0" y="4848885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3749496" y="8361236"/>
            <a:ext cx="1167385" cy="1291712"/>
          </a:xfrm>
          <a:custGeom>
            <a:avLst/>
            <a:gdLst/>
            <a:ahLst/>
            <a:cxnLst/>
            <a:rect l="l" t="t" r="r" b="b"/>
            <a:pathLst>
              <a:path w="1167385" h="1291712">
                <a:moveTo>
                  <a:pt x="0" y="0"/>
                </a:moveTo>
                <a:lnTo>
                  <a:pt x="1167385" y="0"/>
                </a:lnTo>
                <a:lnTo>
                  <a:pt x="1167385" y="1291712"/>
                </a:lnTo>
                <a:lnTo>
                  <a:pt x="0" y="1291712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1791940" y="1110122"/>
            <a:ext cx="5582488" cy="1188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 dirty="0">
                <a:solidFill>
                  <a:srgbClr val="2E2E2E"/>
                </a:solidFill>
                <a:latin typeface="Poppins"/>
                <a:ea typeface="Poppins"/>
                <a:cs typeface="Poppins"/>
                <a:sym typeface="Poppins"/>
              </a:rPr>
              <a:t>grande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192000" y="1476471"/>
            <a:ext cx="2319513" cy="15350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 dirty="0">
                <a:solidFill>
                  <a:srgbClr val="2E2E2E"/>
                </a:solidFill>
                <a:latin typeface="Poppins"/>
                <a:ea typeface="Poppins"/>
                <a:cs typeface="Poppins"/>
                <a:sym typeface="Poppins"/>
              </a:rPr>
              <a:t>big</a:t>
            </a:r>
          </a:p>
        </p:txBody>
      </p:sp>
      <p:sp>
        <p:nvSpPr>
          <p:cNvPr id="22" name="Freeform 22"/>
          <p:cNvSpPr/>
          <p:nvPr/>
        </p:nvSpPr>
        <p:spPr>
          <a:xfrm rot="-1241250" flipH="1">
            <a:off x="5065865" y="3721382"/>
            <a:ext cx="1560945" cy="2156746"/>
          </a:xfrm>
          <a:custGeom>
            <a:avLst/>
            <a:gdLst/>
            <a:ahLst/>
            <a:cxnLst/>
            <a:rect l="l" t="t" r="r" b="b"/>
            <a:pathLst>
              <a:path w="1560945" h="2156746">
                <a:moveTo>
                  <a:pt x="1560945" y="0"/>
                </a:moveTo>
                <a:lnTo>
                  <a:pt x="0" y="0"/>
                </a:lnTo>
                <a:lnTo>
                  <a:pt x="0" y="2156745"/>
                </a:lnTo>
                <a:lnTo>
                  <a:pt x="1560945" y="2156745"/>
                </a:lnTo>
                <a:lnTo>
                  <a:pt x="156094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101" y="0"/>
            <a:ext cx="18172899" cy="11162573"/>
            <a:chOff x="15662812" y="0"/>
            <a:chExt cx="24230532" cy="14883431"/>
          </a:xfrm>
        </p:grpSpPr>
        <p:sp>
          <p:nvSpPr>
            <p:cNvPr id="4" name="Freeform 4"/>
            <p:cNvSpPr/>
            <p:nvPr/>
          </p:nvSpPr>
          <p:spPr>
            <a:xfrm>
              <a:off x="15662812" y="0"/>
              <a:ext cx="5873584" cy="13884570"/>
            </a:xfrm>
            <a:custGeom>
              <a:avLst/>
              <a:gdLst/>
              <a:ahLst/>
              <a:cxnLst/>
              <a:rect l="l" t="t" r="r" b="b"/>
              <a:pathLst>
                <a:path w="4745998" h="13884569">
                  <a:moveTo>
                    <a:pt x="0" y="0"/>
                  </a:moveTo>
                  <a:lnTo>
                    <a:pt x="4745998" y="0"/>
                  </a:lnTo>
                  <a:lnTo>
                    <a:pt x="4745998" y="13884569"/>
                  </a:lnTo>
                  <a:lnTo>
                    <a:pt x="0" y="13884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1536394" y="1607815"/>
              <a:ext cx="7810785" cy="12823677"/>
            </a:xfrm>
            <a:custGeom>
              <a:avLst/>
              <a:gdLst/>
              <a:ahLst/>
              <a:cxnLst/>
              <a:rect l="l" t="t" r="r" b="b"/>
              <a:pathLst>
                <a:path w="7810785" h="12823677">
                  <a:moveTo>
                    <a:pt x="0" y="0"/>
                  </a:moveTo>
                  <a:lnTo>
                    <a:pt x="7810785" y="0"/>
                  </a:lnTo>
                  <a:lnTo>
                    <a:pt x="7810785" y="12823678"/>
                  </a:lnTo>
                  <a:lnTo>
                    <a:pt x="0" y="12823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2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flipH="1">
              <a:off x="29041970" y="0"/>
              <a:ext cx="10851374" cy="14883431"/>
            </a:xfrm>
            <a:custGeom>
              <a:avLst/>
              <a:gdLst/>
              <a:ahLst/>
              <a:cxnLst/>
              <a:rect l="l" t="t" r="r" b="b"/>
              <a:pathLst>
                <a:path w="10851374" h="14883431">
                  <a:moveTo>
                    <a:pt x="10851374" y="0"/>
                  </a:moveTo>
                  <a:lnTo>
                    <a:pt x="0" y="0"/>
                  </a:lnTo>
                  <a:lnTo>
                    <a:pt x="0" y="14883431"/>
                  </a:lnTo>
                  <a:lnTo>
                    <a:pt x="10851374" y="14883431"/>
                  </a:lnTo>
                  <a:lnTo>
                    <a:pt x="10851374" y="0"/>
                  </a:lnTo>
                  <a:close/>
                </a:path>
              </a:pathLst>
            </a:custGeom>
            <a:blipFill>
              <a:blip r:embed="rId6">
                <a:alphaModFix amt="42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24384" y="3592072"/>
            <a:ext cx="15639233" cy="6145951"/>
            <a:chOff x="0" y="0"/>
            <a:chExt cx="2038219" cy="80098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38219" cy="800985"/>
            </a:xfrm>
            <a:custGeom>
              <a:avLst/>
              <a:gdLst/>
              <a:ahLst/>
              <a:cxnLst/>
              <a:rect l="l" t="t" r="r" b="b"/>
              <a:pathLst>
                <a:path w="2038219" h="800985">
                  <a:moveTo>
                    <a:pt x="25247" y="0"/>
                  </a:moveTo>
                  <a:lnTo>
                    <a:pt x="2012972" y="0"/>
                  </a:lnTo>
                  <a:cubicBezTo>
                    <a:pt x="2019668" y="0"/>
                    <a:pt x="2026090" y="2660"/>
                    <a:pt x="2030824" y="7395"/>
                  </a:cubicBezTo>
                  <a:cubicBezTo>
                    <a:pt x="2035559" y="12129"/>
                    <a:pt x="2038219" y="18551"/>
                    <a:pt x="2038219" y="25247"/>
                  </a:cubicBezTo>
                  <a:lnTo>
                    <a:pt x="2038219" y="775739"/>
                  </a:lnTo>
                  <a:cubicBezTo>
                    <a:pt x="2038219" y="789682"/>
                    <a:pt x="2026916" y="800985"/>
                    <a:pt x="2012972" y="800985"/>
                  </a:cubicBezTo>
                  <a:lnTo>
                    <a:pt x="25247" y="800985"/>
                  </a:lnTo>
                  <a:cubicBezTo>
                    <a:pt x="18551" y="800985"/>
                    <a:pt x="12129" y="798325"/>
                    <a:pt x="7395" y="793591"/>
                  </a:cubicBezTo>
                  <a:cubicBezTo>
                    <a:pt x="2660" y="788856"/>
                    <a:pt x="0" y="782434"/>
                    <a:pt x="0" y="775739"/>
                  </a:cubicBezTo>
                  <a:lnTo>
                    <a:pt x="0" y="25247"/>
                  </a:lnTo>
                  <a:cubicBezTo>
                    <a:pt x="0" y="18551"/>
                    <a:pt x="2660" y="12129"/>
                    <a:pt x="7395" y="7395"/>
                  </a:cubicBezTo>
                  <a:cubicBezTo>
                    <a:pt x="12129" y="2660"/>
                    <a:pt x="18551" y="0"/>
                    <a:pt x="25247" y="0"/>
                  </a:cubicBezTo>
                  <a:close/>
                </a:path>
              </a:pathLst>
            </a:custGeom>
            <a:solidFill>
              <a:srgbClr val="FFFFFF">
                <a:alpha val="7372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038219" cy="8390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91940" y="719740"/>
            <a:ext cx="5582488" cy="1682590"/>
            <a:chOff x="0" y="0"/>
            <a:chExt cx="1342215" cy="4045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42215" cy="404550"/>
            </a:xfrm>
            <a:custGeom>
              <a:avLst/>
              <a:gdLst/>
              <a:ahLst/>
              <a:cxnLst/>
              <a:rect l="l" t="t" r="r" b="b"/>
              <a:pathLst>
                <a:path w="1342215" h="404550">
                  <a:moveTo>
                    <a:pt x="70728" y="0"/>
                  </a:moveTo>
                  <a:lnTo>
                    <a:pt x="1271487" y="0"/>
                  </a:lnTo>
                  <a:cubicBezTo>
                    <a:pt x="1310549" y="0"/>
                    <a:pt x="1342215" y="31666"/>
                    <a:pt x="1342215" y="70728"/>
                  </a:cubicBezTo>
                  <a:lnTo>
                    <a:pt x="1342215" y="333822"/>
                  </a:lnTo>
                  <a:cubicBezTo>
                    <a:pt x="1342215" y="352581"/>
                    <a:pt x="1334763" y="370571"/>
                    <a:pt x="1321499" y="383835"/>
                  </a:cubicBezTo>
                  <a:cubicBezTo>
                    <a:pt x="1308235" y="397099"/>
                    <a:pt x="1290245" y="404550"/>
                    <a:pt x="1271487" y="404550"/>
                  </a:cubicBezTo>
                  <a:lnTo>
                    <a:pt x="70728" y="404550"/>
                  </a:lnTo>
                  <a:cubicBezTo>
                    <a:pt x="31666" y="404550"/>
                    <a:pt x="0" y="372884"/>
                    <a:pt x="0" y="333822"/>
                  </a:cubicBezTo>
                  <a:lnTo>
                    <a:pt x="0" y="70728"/>
                  </a:lnTo>
                  <a:cubicBezTo>
                    <a:pt x="0" y="31666"/>
                    <a:pt x="31666" y="0"/>
                    <a:pt x="7072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82A2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342215" cy="442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000061" y="1438372"/>
            <a:ext cx="5196336" cy="1682590"/>
            <a:chOff x="0" y="0"/>
            <a:chExt cx="1249371" cy="40455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49371" cy="404550"/>
            </a:xfrm>
            <a:custGeom>
              <a:avLst/>
              <a:gdLst/>
              <a:ahLst/>
              <a:cxnLst/>
              <a:rect l="l" t="t" r="r" b="b"/>
              <a:pathLst>
                <a:path w="1249371" h="404550">
                  <a:moveTo>
                    <a:pt x="75984" y="0"/>
                  </a:moveTo>
                  <a:lnTo>
                    <a:pt x="1173387" y="0"/>
                  </a:lnTo>
                  <a:cubicBezTo>
                    <a:pt x="1193539" y="0"/>
                    <a:pt x="1212866" y="8005"/>
                    <a:pt x="1227116" y="22255"/>
                  </a:cubicBezTo>
                  <a:cubicBezTo>
                    <a:pt x="1241366" y="36505"/>
                    <a:pt x="1249371" y="55832"/>
                    <a:pt x="1249371" y="75984"/>
                  </a:cubicBezTo>
                  <a:lnTo>
                    <a:pt x="1249371" y="328566"/>
                  </a:lnTo>
                  <a:cubicBezTo>
                    <a:pt x="1249371" y="370531"/>
                    <a:pt x="1215352" y="404550"/>
                    <a:pt x="1173387" y="404550"/>
                  </a:cubicBezTo>
                  <a:lnTo>
                    <a:pt x="75984" y="404550"/>
                  </a:lnTo>
                  <a:cubicBezTo>
                    <a:pt x="55832" y="404550"/>
                    <a:pt x="36505" y="396545"/>
                    <a:pt x="22255" y="382295"/>
                  </a:cubicBezTo>
                  <a:cubicBezTo>
                    <a:pt x="8005" y="368045"/>
                    <a:pt x="0" y="348719"/>
                    <a:pt x="0" y="328566"/>
                  </a:cubicBezTo>
                  <a:lnTo>
                    <a:pt x="0" y="75984"/>
                  </a:lnTo>
                  <a:cubicBezTo>
                    <a:pt x="0" y="55832"/>
                    <a:pt x="8005" y="36505"/>
                    <a:pt x="22255" y="22255"/>
                  </a:cubicBezTo>
                  <a:cubicBezTo>
                    <a:pt x="36505" y="8005"/>
                    <a:pt x="55832" y="0"/>
                    <a:pt x="7598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82A2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249371" cy="442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5337940" y="4718376"/>
            <a:ext cx="6873419" cy="4848884"/>
          </a:xfrm>
          <a:custGeom>
            <a:avLst/>
            <a:gdLst/>
            <a:ahLst/>
            <a:cxnLst/>
            <a:rect l="l" t="t" r="r" b="b"/>
            <a:pathLst>
              <a:path w="6873419" h="4848884">
                <a:moveTo>
                  <a:pt x="0" y="0"/>
                </a:moveTo>
                <a:lnTo>
                  <a:pt x="6873418" y="0"/>
                </a:lnTo>
                <a:lnTo>
                  <a:pt x="6873418" y="4848885"/>
                </a:lnTo>
                <a:lnTo>
                  <a:pt x="0" y="4848885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3623629" y="8343253"/>
            <a:ext cx="1167385" cy="1291712"/>
          </a:xfrm>
          <a:custGeom>
            <a:avLst/>
            <a:gdLst/>
            <a:ahLst/>
            <a:cxnLst/>
            <a:rect l="l" t="t" r="r" b="b"/>
            <a:pathLst>
              <a:path w="1167385" h="1291712">
                <a:moveTo>
                  <a:pt x="0" y="0"/>
                </a:moveTo>
                <a:lnTo>
                  <a:pt x="1167385" y="0"/>
                </a:lnTo>
                <a:lnTo>
                  <a:pt x="1167385" y="1291712"/>
                </a:lnTo>
                <a:lnTo>
                  <a:pt x="0" y="1291712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005634" flipH="1">
            <a:off x="12843157" y="5558550"/>
            <a:ext cx="1560945" cy="2156746"/>
          </a:xfrm>
          <a:custGeom>
            <a:avLst/>
            <a:gdLst/>
            <a:ahLst/>
            <a:cxnLst/>
            <a:rect l="l" t="t" r="r" b="b"/>
            <a:pathLst>
              <a:path w="1560945" h="2156746">
                <a:moveTo>
                  <a:pt x="1560945" y="0"/>
                </a:moveTo>
                <a:lnTo>
                  <a:pt x="0" y="0"/>
                </a:lnTo>
                <a:lnTo>
                  <a:pt x="0" y="2156745"/>
                </a:lnTo>
                <a:lnTo>
                  <a:pt x="1560945" y="2156745"/>
                </a:lnTo>
                <a:lnTo>
                  <a:pt x="156094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791940" y="993792"/>
            <a:ext cx="5582488" cy="1188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 dirty="0" err="1">
                <a:solidFill>
                  <a:srgbClr val="2E2E2E"/>
                </a:solidFill>
                <a:latin typeface="Poppins"/>
                <a:ea typeface="Poppins"/>
                <a:cs typeface="Poppins"/>
                <a:sym typeface="Poppins"/>
              </a:rPr>
              <a:t>pequeño</a:t>
            </a:r>
            <a:endParaRPr lang="en-US" sz="9000" dirty="0">
              <a:solidFill>
                <a:srgbClr val="2E2E2E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1734800" y="1504663"/>
            <a:ext cx="3417939" cy="15350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 dirty="0">
                <a:solidFill>
                  <a:srgbClr val="2E2E2E"/>
                </a:solidFill>
                <a:latin typeface="Poppins"/>
                <a:ea typeface="Poppins"/>
                <a:cs typeface="Poppins"/>
                <a:sym typeface="Poppins"/>
              </a:rPr>
              <a:t>small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256</Words>
  <Application>Microsoft Office PowerPoint</Application>
  <PresentationFormat>Custom</PresentationFormat>
  <Paragraphs>68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Aharoni</vt:lpstr>
      <vt:lpstr>Poppins Bold Italics</vt:lpstr>
      <vt:lpstr>Poppins Bold</vt:lpstr>
      <vt:lpstr>Calibri</vt:lpstr>
      <vt:lpstr>Le Petit Cochon</vt:lpstr>
      <vt:lpstr>Arial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Vamos a Explorar Week 2</dc:title>
  <cp:lastModifiedBy>Futura Texas</cp:lastModifiedBy>
  <cp:revision>8</cp:revision>
  <dcterms:created xsi:type="dcterms:W3CDTF">2006-08-16T00:00:00Z</dcterms:created>
  <dcterms:modified xsi:type="dcterms:W3CDTF">2026-01-13T18:09:43Z</dcterms:modified>
  <dc:identifier>DAG5E07CVyk</dc:identifier>
</cp:coreProperties>
</file>