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loud" panose="020B0604020202020204" charset="0"/>
      <p:regular r:id="rId20"/>
    </p:embeddedFont>
    <p:embeddedFont>
      <p:font typeface="Cloud Italics" panose="020B0604020202020204" charset="0"/>
      <p:regular r:id="rId21"/>
    </p:embeddedFont>
    <p:embeddedFont>
      <p:font typeface="Sniglet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34" y="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0.png"/><Relationship Id="rId5" Type="http://schemas.openxmlformats.org/officeDocument/2006/relationships/image" Target="../media/image17.sv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6.svg"/><Relationship Id="rId5" Type="http://schemas.openxmlformats.org/officeDocument/2006/relationships/image" Target="../media/image15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37.svg"/><Relationship Id="rId4" Type="http://schemas.openxmlformats.org/officeDocument/2006/relationships/image" Target="../media/image14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1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6.svg"/><Relationship Id="rId5" Type="http://schemas.openxmlformats.org/officeDocument/2006/relationships/image" Target="../media/image17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16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2" Type="http://schemas.openxmlformats.org/officeDocument/2006/relationships/image" Target="../media/image91.png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9.svg"/><Relationship Id="rId7" Type="http://schemas.openxmlformats.org/officeDocument/2006/relationships/image" Target="../media/image12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11.svg"/><Relationship Id="rId4" Type="http://schemas.openxmlformats.org/officeDocument/2006/relationships/image" Target="../media/image130.png"/><Relationship Id="rId9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5.svg"/><Relationship Id="rId5" Type="http://schemas.openxmlformats.org/officeDocument/2006/relationships/image" Target="../media/image11.svg"/><Relationship Id="rId10" Type="http://schemas.openxmlformats.org/officeDocument/2006/relationships/image" Target="../media/image114.png"/><Relationship Id="rId4" Type="http://schemas.openxmlformats.org/officeDocument/2006/relationships/image" Target="../media/image10.png"/><Relationship Id="rId9" Type="http://schemas.openxmlformats.org/officeDocument/2006/relationships/image" Target="../media/image1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1.sv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5" Type="http://schemas.openxmlformats.org/officeDocument/2006/relationships/image" Target="../media/image17.sv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png"/><Relationship Id="rId5" Type="http://schemas.openxmlformats.org/officeDocument/2006/relationships/image" Target="../media/image15.sv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9.png"/><Relationship Id="rId5" Type="http://schemas.openxmlformats.org/officeDocument/2006/relationships/image" Target="../media/image15.sv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8.svg"/><Relationship Id="rId5" Type="http://schemas.openxmlformats.org/officeDocument/2006/relationships/image" Target="../media/image15.svg"/><Relationship Id="rId10" Type="http://schemas.openxmlformats.org/officeDocument/2006/relationships/image" Target="../media/image47.png"/><Relationship Id="rId4" Type="http://schemas.openxmlformats.org/officeDocument/2006/relationships/image" Target="../media/image14.pn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4.png"/><Relationship Id="rId5" Type="http://schemas.openxmlformats.org/officeDocument/2006/relationships/image" Target="../media/image17.svg"/><Relationship Id="rId10" Type="http://schemas.openxmlformats.org/officeDocument/2006/relationships/image" Target="../media/image53.png"/><Relationship Id="rId4" Type="http://schemas.openxmlformats.org/officeDocument/2006/relationships/image" Target="../media/image16.png"/><Relationship Id="rId9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154220" y="7601920"/>
            <a:ext cx="12695779" cy="5032145"/>
          </a:xfrm>
          <a:custGeom>
            <a:avLst/>
            <a:gdLst/>
            <a:ahLst/>
            <a:cxnLst/>
            <a:rect l="l" t="t" r="r" b="b"/>
            <a:pathLst>
              <a:path w="12695779" h="5032145">
                <a:moveTo>
                  <a:pt x="0" y="0"/>
                </a:moveTo>
                <a:lnTo>
                  <a:pt x="12695779" y="0"/>
                </a:lnTo>
                <a:lnTo>
                  <a:pt x="12695779" y="5032145"/>
                </a:lnTo>
                <a:lnTo>
                  <a:pt x="0" y="5032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78897" y="1876790"/>
            <a:ext cx="2753353" cy="1326616"/>
          </a:xfrm>
          <a:custGeom>
            <a:avLst/>
            <a:gdLst/>
            <a:ahLst/>
            <a:cxnLst/>
            <a:rect l="l" t="t" r="r" b="b"/>
            <a:pathLst>
              <a:path w="2753353" h="1326616">
                <a:moveTo>
                  <a:pt x="0" y="0"/>
                </a:moveTo>
                <a:lnTo>
                  <a:pt x="2753354" y="0"/>
                </a:lnTo>
                <a:lnTo>
                  <a:pt x="2753354" y="1326616"/>
                </a:lnTo>
                <a:lnTo>
                  <a:pt x="0" y="132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376677" y="5143500"/>
            <a:ext cx="2753353" cy="1326616"/>
          </a:xfrm>
          <a:custGeom>
            <a:avLst/>
            <a:gdLst/>
            <a:ahLst/>
            <a:cxnLst/>
            <a:rect l="l" t="t" r="r" b="b"/>
            <a:pathLst>
              <a:path w="2753353" h="1326616">
                <a:moveTo>
                  <a:pt x="0" y="0"/>
                </a:moveTo>
                <a:lnTo>
                  <a:pt x="2753354" y="0"/>
                </a:lnTo>
                <a:lnTo>
                  <a:pt x="2753354" y="1326616"/>
                </a:lnTo>
                <a:lnTo>
                  <a:pt x="0" y="132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51908">
            <a:off x="5585040" y="6905667"/>
            <a:ext cx="1623203" cy="1030734"/>
          </a:xfrm>
          <a:custGeom>
            <a:avLst/>
            <a:gdLst/>
            <a:ahLst/>
            <a:cxnLst/>
            <a:rect l="l" t="t" r="r" b="b"/>
            <a:pathLst>
              <a:path w="1623203" h="1030734">
                <a:moveTo>
                  <a:pt x="0" y="0"/>
                </a:moveTo>
                <a:lnTo>
                  <a:pt x="1623204" y="0"/>
                </a:lnTo>
                <a:lnTo>
                  <a:pt x="1623204" y="1030734"/>
                </a:lnTo>
                <a:lnTo>
                  <a:pt x="0" y="10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05181" y="5072402"/>
            <a:ext cx="10561211" cy="5214598"/>
          </a:xfrm>
          <a:custGeom>
            <a:avLst/>
            <a:gdLst/>
            <a:ahLst/>
            <a:cxnLst/>
            <a:rect l="l" t="t" r="r" b="b"/>
            <a:pathLst>
              <a:path w="10561211" h="5214598">
                <a:moveTo>
                  <a:pt x="0" y="0"/>
                </a:moveTo>
                <a:lnTo>
                  <a:pt x="10561211" y="0"/>
                </a:lnTo>
                <a:lnTo>
                  <a:pt x="10561211" y="5214598"/>
                </a:lnTo>
                <a:lnTo>
                  <a:pt x="0" y="5214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1335" y="7161032"/>
            <a:ext cx="4874803" cy="3125968"/>
          </a:xfrm>
          <a:custGeom>
            <a:avLst/>
            <a:gdLst/>
            <a:ahLst/>
            <a:cxnLst/>
            <a:rect l="l" t="t" r="r" b="b"/>
            <a:pathLst>
              <a:path w="4874803" h="3125968">
                <a:moveTo>
                  <a:pt x="0" y="0"/>
                </a:moveTo>
                <a:lnTo>
                  <a:pt x="4874804" y="0"/>
                </a:lnTo>
                <a:lnTo>
                  <a:pt x="4874804" y="3125968"/>
                </a:lnTo>
                <a:lnTo>
                  <a:pt x="0" y="3125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13887" y="3825125"/>
            <a:ext cx="740591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Let’s Explore!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2721" y="2199618"/>
            <a:ext cx="11973065" cy="154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173"/>
              </a:lnSpc>
            </a:pPr>
            <a:r>
              <a:rPr lang="en-US" sz="1049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¡Vamos a Explorar!</a:t>
            </a:r>
          </a:p>
        </p:txBody>
      </p:sp>
      <p:sp>
        <p:nvSpPr>
          <p:cNvPr id="10" name="Freeform 10"/>
          <p:cNvSpPr/>
          <p:nvPr/>
        </p:nvSpPr>
        <p:spPr>
          <a:xfrm>
            <a:off x="460189" y="406845"/>
            <a:ext cx="3503408" cy="1243710"/>
          </a:xfrm>
          <a:custGeom>
            <a:avLst/>
            <a:gdLst/>
            <a:ahLst/>
            <a:cxnLst/>
            <a:rect l="l" t="t" r="r" b="b"/>
            <a:pathLst>
              <a:path w="3503408" h="1243710">
                <a:moveTo>
                  <a:pt x="0" y="0"/>
                </a:moveTo>
                <a:lnTo>
                  <a:pt x="3503408" y="0"/>
                </a:lnTo>
                <a:lnTo>
                  <a:pt x="3503408" y="1243710"/>
                </a:lnTo>
                <a:lnTo>
                  <a:pt x="0" y="1243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8182" y="2209167"/>
            <a:ext cx="13791637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una pulsera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9972421" y="6347469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1" y="0"/>
                </a:lnTo>
                <a:lnTo>
                  <a:pt x="9394591" y="3723674"/>
                </a:lnTo>
                <a:lnTo>
                  <a:pt x="0" y="372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89290" y="6347469"/>
            <a:ext cx="2013546" cy="1134908"/>
          </a:xfrm>
          <a:custGeom>
            <a:avLst/>
            <a:gdLst/>
            <a:ahLst/>
            <a:cxnLst/>
            <a:rect l="l" t="t" r="r" b="b"/>
            <a:pathLst>
              <a:path w="2013546" h="1134908">
                <a:moveTo>
                  <a:pt x="0" y="0"/>
                </a:moveTo>
                <a:lnTo>
                  <a:pt x="2013547" y="0"/>
                </a:lnTo>
                <a:lnTo>
                  <a:pt x="2013547" y="1134908"/>
                </a:lnTo>
                <a:lnTo>
                  <a:pt x="0" y="1134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832026" y="1286276"/>
            <a:ext cx="2013546" cy="1134908"/>
          </a:xfrm>
          <a:custGeom>
            <a:avLst/>
            <a:gdLst/>
            <a:ahLst/>
            <a:cxnLst/>
            <a:rect l="l" t="t" r="r" b="b"/>
            <a:pathLst>
              <a:path w="2013546" h="1134908">
                <a:moveTo>
                  <a:pt x="0" y="0"/>
                </a:moveTo>
                <a:lnTo>
                  <a:pt x="2013546" y="0"/>
                </a:lnTo>
                <a:lnTo>
                  <a:pt x="2013546" y="1134908"/>
                </a:lnTo>
                <a:lnTo>
                  <a:pt x="0" y="1134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79656" y="1028700"/>
            <a:ext cx="4154770" cy="1155782"/>
          </a:xfrm>
          <a:custGeom>
            <a:avLst/>
            <a:gdLst/>
            <a:ahLst/>
            <a:cxnLst/>
            <a:rect l="l" t="t" r="r" b="b"/>
            <a:pathLst>
              <a:path w="4154770" h="1155782">
                <a:moveTo>
                  <a:pt x="0" y="0"/>
                </a:moveTo>
                <a:lnTo>
                  <a:pt x="4154771" y="0"/>
                </a:lnTo>
                <a:lnTo>
                  <a:pt x="4154771" y="1155782"/>
                </a:lnTo>
                <a:lnTo>
                  <a:pt x="0" y="1155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2948" y="5886223"/>
            <a:ext cx="4150755" cy="3192308"/>
          </a:xfrm>
          <a:custGeom>
            <a:avLst/>
            <a:gdLst/>
            <a:ahLst/>
            <a:cxnLst/>
            <a:rect l="l" t="t" r="r" b="b"/>
            <a:pathLst>
              <a:path w="4150755" h="3192308">
                <a:moveTo>
                  <a:pt x="0" y="0"/>
                </a:moveTo>
                <a:lnTo>
                  <a:pt x="4150756" y="0"/>
                </a:lnTo>
                <a:lnTo>
                  <a:pt x="4150756" y="3192308"/>
                </a:lnTo>
                <a:lnTo>
                  <a:pt x="0" y="31923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05561" y="5424977"/>
            <a:ext cx="3276877" cy="4114800"/>
          </a:xfrm>
          <a:custGeom>
            <a:avLst/>
            <a:gdLst/>
            <a:ahLst/>
            <a:cxnLst/>
            <a:rect l="l" t="t" r="r" b="b"/>
            <a:pathLst>
              <a:path w="3276877" h="4114800">
                <a:moveTo>
                  <a:pt x="0" y="0"/>
                </a:moveTo>
                <a:lnTo>
                  <a:pt x="3276878" y="0"/>
                </a:lnTo>
                <a:lnTo>
                  <a:pt x="3276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10402" y="5655600"/>
            <a:ext cx="3718630" cy="3653554"/>
          </a:xfrm>
          <a:custGeom>
            <a:avLst/>
            <a:gdLst/>
            <a:ahLst/>
            <a:cxnLst/>
            <a:rect l="l" t="t" r="r" b="b"/>
            <a:pathLst>
              <a:path w="3718630" h="3653554">
                <a:moveTo>
                  <a:pt x="0" y="0"/>
                </a:moveTo>
                <a:lnTo>
                  <a:pt x="3718630" y="0"/>
                </a:lnTo>
                <a:lnTo>
                  <a:pt x="3718630" y="3653554"/>
                </a:lnTo>
                <a:lnTo>
                  <a:pt x="0" y="3653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63483" y="3595369"/>
            <a:ext cx="8568543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bracelet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52853" y="-2692662"/>
            <a:ext cx="12695779" cy="5032145"/>
          </a:xfrm>
          <a:custGeom>
            <a:avLst/>
            <a:gdLst/>
            <a:ahLst/>
            <a:cxnLst/>
            <a:rect l="l" t="t" r="r" b="b"/>
            <a:pathLst>
              <a:path w="12695779" h="5032145">
                <a:moveTo>
                  <a:pt x="0" y="0"/>
                </a:moveTo>
                <a:lnTo>
                  <a:pt x="12695779" y="0"/>
                </a:lnTo>
                <a:lnTo>
                  <a:pt x="12695779" y="5032145"/>
                </a:lnTo>
                <a:lnTo>
                  <a:pt x="0" y="5032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96929" y="6502746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7"/>
                </a:lnTo>
                <a:lnTo>
                  <a:pt x="0" y="1089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867093" y="1028700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5" y="0"/>
                </a:lnTo>
                <a:lnTo>
                  <a:pt x="1933315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49514" y="4018853"/>
            <a:ext cx="1314841" cy="741092"/>
          </a:xfrm>
          <a:custGeom>
            <a:avLst/>
            <a:gdLst/>
            <a:ahLst/>
            <a:cxnLst/>
            <a:rect l="l" t="t" r="r" b="b"/>
            <a:pathLst>
              <a:path w="1314841" h="741092">
                <a:moveTo>
                  <a:pt x="0" y="0"/>
                </a:moveTo>
                <a:lnTo>
                  <a:pt x="1314842" y="0"/>
                </a:lnTo>
                <a:lnTo>
                  <a:pt x="1314842" y="741092"/>
                </a:lnTo>
                <a:lnTo>
                  <a:pt x="0" y="741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53818" y="5015712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38486" y="5015712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23154" y="5015712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2" y="0"/>
                </a:lnTo>
                <a:lnTo>
                  <a:pt x="1841692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007821" y="5015712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92489" y="5015712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53208" y="2434733"/>
            <a:ext cx="14181585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uno, dos, tres, cuatro, cinco</a:t>
            </a:r>
          </a:p>
        </p:txBody>
      </p:sp>
      <p:sp>
        <p:nvSpPr>
          <p:cNvPr id="12" name="Freeform 12"/>
          <p:cNvSpPr/>
          <p:nvPr/>
        </p:nvSpPr>
        <p:spPr>
          <a:xfrm rot="-10800000">
            <a:off x="-2400453" y="-2540262"/>
            <a:ext cx="12695779" cy="5032145"/>
          </a:xfrm>
          <a:custGeom>
            <a:avLst/>
            <a:gdLst/>
            <a:ahLst/>
            <a:cxnLst/>
            <a:rect l="l" t="t" r="r" b="b"/>
            <a:pathLst>
              <a:path w="12695779" h="5032145">
                <a:moveTo>
                  <a:pt x="0" y="0"/>
                </a:moveTo>
                <a:lnTo>
                  <a:pt x="12695779" y="0"/>
                </a:lnTo>
                <a:lnTo>
                  <a:pt x="12695779" y="5032145"/>
                </a:lnTo>
                <a:lnTo>
                  <a:pt x="0" y="5032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356394" y="1018553"/>
            <a:ext cx="2031668" cy="1414780"/>
          </a:xfrm>
          <a:custGeom>
            <a:avLst/>
            <a:gdLst/>
            <a:ahLst/>
            <a:cxnLst/>
            <a:rect l="l" t="t" r="r" b="b"/>
            <a:pathLst>
              <a:path w="2031668" h="1414780">
                <a:moveTo>
                  <a:pt x="0" y="0"/>
                </a:moveTo>
                <a:lnTo>
                  <a:pt x="2031669" y="0"/>
                </a:lnTo>
                <a:lnTo>
                  <a:pt x="2031669" y="1414780"/>
                </a:lnTo>
                <a:lnTo>
                  <a:pt x="0" y="14147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959394" y="7900481"/>
            <a:ext cx="14369212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one, two, three, four, five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1606133" y="6832943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1" y="0"/>
                </a:lnTo>
                <a:lnTo>
                  <a:pt x="9394591" y="3723674"/>
                </a:lnTo>
                <a:lnTo>
                  <a:pt x="0" y="372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50402" y="3039054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7"/>
                </a:lnTo>
                <a:lnTo>
                  <a:pt x="0" y="1089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61255" y="7379568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5" y="0"/>
                </a:lnTo>
                <a:lnTo>
                  <a:pt x="1933315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37421" y="4303183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21583" y="4303183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201476" y="4303183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81369" y="4303183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2" y="0"/>
                </a:lnTo>
                <a:lnTo>
                  <a:pt x="1841692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08886" y="4303183"/>
            <a:ext cx="1841693" cy="1841693"/>
          </a:xfrm>
          <a:custGeom>
            <a:avLst/>
            <a:gdLst/>
            <a:ahLst/>
            <a:cxnLst/>
            <a:rect l="l" t="t" r="r" b="b"/>
            <a:pathLst>
              <a:path w="1841693" h="1841693">
                <a:moveTo>
                  <a:pt x="0" y="0"/>
                </a:moveTo>
                <a:lnTo>
                  <a:pt x="1841693" y="0"/>
                </a:lnTo>
                <a:lnTo>
                  <a:pt x="1841693" y="1841693"/>
                </a:lnTo>
                <a:lnTo>
                  <a:pt x="0" y="1841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79872" y="1536260"/>
            <a:ext cx="14528256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seis, siete, ocho, nueve, diez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12337" y="7590414"/>
            <a:ext cx="13691092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319"/>
              </a:lnSpc>
              <a:spcBef>
                <a:spcPct val="0"/>
              </a:spcBef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six, seven, eight, nine, ten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88" y="-1024937"/>
            <a:ext cx="13446044" cy="12076992"/>
          </a:xfrm>
          <a:custGeom>
            <a:avLst/>
            <a:gdLst/>
            <a:ahLst/>
            <a:cxnLst/>
            <a:rect l="l" t="t" r="r" b="b"/>
            <a:pathLst>
              <a:path w="13446044" h="12076992">
                <a:moveTo>
                  <a:pt x="0" y="0"/>
                </a:moveTo>
                <a:lnTo>
                  <a:pt x="13446044" y="0"/>
                </a:lnTo>
                <a:lnTo>
                  <a:pt x="13446044" y="12076992"/>
                </a:lnTo>
                <a:lnTo>
                  <a:pt x="0" y="1207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59394" y="2813284"/>
            <a:ext cx="14369212" cy="425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Uno, dos y tres dólares</a:t>
            </a:r>
          </a:p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Cuatro, cinco, seis dólares</a:t>
            </a:r>
          </a:p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Siete, ocho, nueve dólares</a:t>
            </a:r>
          </a:p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¡Diez dólares son!</a:t>
            </a:r>
          </a:p>
        </p:txBody>
      </p:sp>
      <p:sp>
        <p:nvSpPr>
          <p:cNvPr id="4" name="Freeform 4"/>
          <p:cNvSpPr/>
          <p:nvPr/>
        </p:nvSpPr>
        <p:spPr>
          <a:xfrm>
            <a:off x="14377502" y="1228399"/>
            <a:ext cx="13446044" cy="12076992"/>
          </a:xfrm>
          <a:custGeom>
            <a:avLst/>
            <a:gdLst/>
            <a:ahLst/>
            <a:cxnLst/>
            <a:rect l="l" t="t" r="r" b="b"/>
            <a:pathLst>
              <a:path w="13446044" h="12076992">
                <a:moveTo>
                  <a:pt x="0" y="0"/>
                </a:moveTo>
                <a:lnTo>
                  <a:pt x="13446044" y="0"/>
                </a:lnTo>
                <a:lnTo>
                  <a:pt x="13446044" y="12076992"/>
                </a:lnTo>
                <a:lnTo>
                  <a:pt x="0" y="1207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2647" y="6856515"/>
            <a:ext cx="3776652" cy="3044926"/>
          </a:xfrm>
          <a:custGeom>
            <a:avLst/>
            <a:gdLst/>
            <a:ahLst/>
            <a:cxnLst/>
            <a:rect l="l" t="t" r="r" b="b"/>
            <a:pathLst>
              <a:path w="3776652" h="3044926">
                <a:moveTo>
                  <a:pt x="0" y="0"/>
                </a:moveTo>
                <a:lnTo>
                  <a:pt x="3776652" y="0"/>
                </a:lnTo>
                <a:lnTo>
                  <a:pt x="3776652" y="3044926"/>
                </a:lnTo>
                <a:lnTo>
                  <a:pt x="0" y="3044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23181" y="5809041"/>
            <a:ext cx="2546032" cy="4114800"/>
          </a:xfrm>
          <a:custGeom>
            <a:avLst/>
            <a:gdLst/>
            <a:ahLst/>
            <a:cxnLst/>
            <a:rect l="l" t="t" r="r" b="b"/>
            <a:pathLst>
              <a:path w="2546032" h="4114800">
                <a:moveTo>
                  <a:pt x="0" y="0"/>
                </a:moveTo>
                <a:lnTo>
                  <a:pt x="2546032" y="0"/>
                </a:lnTo>
                <a:lnTo>
                  <a:pt x="2546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59526" y="1575577"/>
            <a:ext cx="3067851" cy="3118527"/>
          </a:xfrm>
          <a:custGeom>
            <a:avLst/>
            <a:gdLst/>
            <a:ahLst/>
            <a:cxnLst/>
            <a:rect l="l" t="t" r="r" b="b"/>
            <a:pathLst>
              <a:path w="3067851" h="3118527">
                <a:moveTo>
                  <a:pt x="0" y="0"/>
                </a:moveTo>
                <a:lnTo>
                  <a:pt x="3067851" y="0"/>
                </a:lnTo>
                <a:lnTo>
                  <a:pt x="3067851" y="3118527"/>
                </a:lnTo>
                <a:lnTo>
                  <a:pt x="0" y="3118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910498" y="959026"/>
            <a:ext cx="10467005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Dólares Countdown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757" y="561342"/>
            <a:ext cx="9217238" cy="3547356"/>
          </a:xfrm>
          <a:custGeom>
            <a:avLst/>
            <a:gdLst/>
            <a:ahLst/>
            <a:cxnLst/>
            <a:rect l="l" t="t" r="r" b="b"/>
            <a:pathLst>
              <a:path w="9217238" h="3547356">
                <a:moveTo>
                  <a:pt x="0" y="0"/>
                </a:moveTo>
                <a:lnTo>
                  <a:pt x="9217238" y="0"/>
                </a:lnTo>
                <a:lnTo>
                  <a:pt x="9217238" y="3547356"/>
                </a:lnTo>
                <a:lnTo>
                  <a:pt x="0" y="3547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5" t="-49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3488" y="4617488"/>
            <a:ext cx="3143358" cy="2055013"/>
          </a:xfrm>
          <a:custGeom>
            <a:avLst/>
            <a:gdLst/>
            <a:ahLst/>
            <a:cxnLst/>
            <a:rect l="l" t="t" r="r" b="b"/>
            <a:pathLst>
              <a:path w="3143358" h="2055013">
                <a:moveTo>
                  <a:pt x="0" y="0"/>
                </a:moveTo>
                <a:lnTo>
                  <a:pt x="3143359" y="0"/>
                </a:lnTo>
                <a:lnTo>
                  <a:pt x="3143359" y="2055013"/>
                </a:lnTo>
                <a:lnTo>
                  <a:pt x="0" y="2055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24143" y="4399702"/>
            <a:ext cx="2883278" cy="2883278"/>
          </a:xfrm>
          <a:custGeom>
            <a:avLst/>
            <a:gdLst/>
            <a:ahLst/>
            <a:cxnLst/>
            <a:rect l="l" t="t" r="r" b="b"/>
            <a:pathLst>
              <a:path w="2883278" h="2883278">
                <a:moveTo>
                  <a:pt x="0" y="0"/>
                </a:moveTo>
                <a:lnTo>
                  <a:pt x="2883278" y="0"/>
                </a:lnTo>
                <a:lnTo>
                  <a:pt x="2883278" y="2883279"/>
                </a:lnTo>
                <a:lnTo>
                  <a:pt x="0" y="2883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81926" y="4634691"/>
            <a:ext cx="2124149" cy="2648290"/>
          </a:xfrm>
          <a:custGeom>
            <a:avLst/>
            <a:gdLst/>
            <a:ahLst/>
            <a:cxnLst/>
            <a:rect l="l" t="t" r="r" b="b"/>
            <a:pathLst>
              <a:path w="2124149" h="2648290">
                <a:moveTo>
                  <a:pt x="0" y="0"/>
                </a:moveTo>
                <a:lnTo>
                  <a:pt x="2124148" y="0"/>
                </a:lnTo>
                <a:lnTo>
                  <a:pt x="2124148" y="2648290"/>
                </a:lnTo>
                <a:lnTo>
                  <a:pt x="0" y="2648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7177326"/>
            <a:ext cx="3575890" cy="2409256"/>
          </a:xfrm>
          <a:custGeom>
            <a:avLst/>
            <a:gdLst/>
            <a:ahLst/>
            <a:cxnLst/>
            <a:rect l="l" t="t" r="r" b="b"/>
            <a:pathLst>
              <a:path w="3575890" h="2409256">
                <a:moveTo>
                  <a:pt x="0" y="0"/>
                </a:moveTo>
                <a:lnTo>
                  <a:pt x="3575890" y="0"/>
                </a:lnTo>
                <a:lnTo>
                  <a:pt x="3575890" y="2409255"/>
                </a:lnTo>
                <a:lnTo>
                  <a:pt x="0" y="2409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73340" y="7578256"/>
            <a:ext cx="3770660" cy="2120996"/>
          </a:xfrm>
          <a:custGeom>
            <a:avLst/>
            <a:gdLst/>
            <a:ahLst/>
            <a:cxnLst/>
            <a:rect l="l" t="t" r="r" b="b"/>
            <a:pathLst>
              <a:path w="3770660" h="2120996">
                <a:moveTo>
                  <a:pt x="0" y="0"/>
                </a:moveTo>
                <a:lnTo>
                  <a:pt x="3770660" y="0"/>
                </a:lnTo>
                <a:lnTo>
                  <a:pt x="3770660" y="2120996"/>
                </a:lnTo>
                <a:lnTo>
                  <a:pt x="0" y="2120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97911" y="4634691"/>
            <a:ext cx="1752678" cy="2153828"/>
          </a:xfrm>
          <a:custGeom>
            <a:avLst/>
            <a:gdLst/>
            <a:ahLst/>
            <a:cxnLst/>
            <a:rect l="l" t="t" r="r" b="b"/>
            <a:pathLst>
              <a:path w="1752678" h="2153828">
                <a:moveTo>
                  <a:pt x="0" y="0"/>
                </a:moveTo>
                <a:lnTo>
                  <a:pt x="1752678" y="0"/>
                </a:lnTo>
                <a:lnTo>
                  <a:pt x="1752678" y="2153828"/>
                </a:lnTo>
                <a:lnTo>
                  <a:pt x="0" y="21538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673124" y="7282981"/>
            <a:ext cx="4154930" cy="2479636"/>
          </a:xfrm>
          <a:custGeom>
            <a:avLst/>
            <a:gdLst/>
            <a:ahLst/>
            <a:cxnLst/>
            <a:rect l="l" t="t" r="r" b="b"/>
            <a:pathLst>
              <a:path w="4154930" h="2479636">
                <a:moveTo>
                  <a:pt x="0" y="0"/>
                </a:moveTo>
                <a:lnTo>
                  <a:pt x="4154930" y="0"/>
                </a:lnTo>
                <a:lnTo>
                  <a:pt x="4154930" y="2479636"/>
                </a:lnTo>
                <a:lnTo>
                  <a:pt x="0" y="24796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8718" r="-105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493539" y="4353764"/>
            <a:ext cx="3695083" cy="2434756"/>
          </a:xfrm>
          <a:custGeom>
            <a:avLst/>
            <a:gdLst/>
            <a:ahLst/>
            <a:cxnLst/>
            <a:rect l="l" t="t" r="r" b="b"/>
            <a:pathLst>
              <a:path w="3695083" h="2434756">
                <a:moveTo>
                  <a:pt x="0" y="0"/>
                </a:moveTo>
                <a:lnTo>
                  <a:pt x="3695083" y="0"/>
                </a:lnTo>
                <a:lnTo>
                  <a:pt x="3695083" y="2434755"/>
                </a:lnTo>
                <a:lnTo>
                  <a:pt x="0" y="2434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4436" b="-273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259300" y="901307"/>
            <a:ext cx="1543826" cy="1629759"/>
          </a:xfrm>
          <a:custGeom>
            <a:avLst/>
            <a:gdLst/>
            <a:ahLst/>
            <a:cxnLst/>
            <a:rect l="l" t="t" r="r" b="b"/>
            <a:pathLst>
              <a:path w="1543826" h="1629759">
                <a:moveTo>
                  <a:pt x="0" y="0"/>
                </a:moveTo>
                <a:lnTo>
                  <a:pt x="1543826" y="0"/>
                </a:lnTo>
                <a:lnTo>
                  <a:pt x="1543826" y="1629759"/>
                </a:lnTo>
                <a:lnTo>
                  <a:pt x="0" y="1629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526070" y="7022395"/>
            <a:ext cx="1359559" cy="1359559"/>
          </a:xfrm>
          <a:custGeom>
            <a:avLst/>
            <a:gdLst/>
            <a:ahLst/>
            <a:cxnLst/>
            <a:rect l="l" t="t" r="r" b="b"/>
            <a:pathLst>
              <a:path w="1359559" h="1359559">
                <a:moveTo>
                  <a:pt x="0" y="0"/>
                </a:moveTo>
                <a:lnTo>
                  <a:pt x="1359558" y="0"/>
                </a:lnTo>
                <a:lnTo>
                  <a:pt x="1359558" y="1359558"/>
                </a:lnTo>
                <a:lnTo>
                  <a:pt x="0" y="13595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355098">
            <a:off x="-868154" y="233651"/>
            <a:ext cx="2801823" cy="916960"/>
          </a:xfrm>
          <a:custGeom>
            <a:avLst/>
            <a:gdLst/>
            <a:ahLst/>
            <a:cxnLst/>
            <a:rect l="l" t="t" r="r" b="b"/>
            <a:pathLst>
              <a:path w="2801823" h="916960">
                <a:moveTo>
                  <a:pt x="0" y="0"/>
                </a:moveTo>
                <a:lnTo>
                  <a:pt x="2801823" y="0"/>
                </a:lnTo>
                <a:lnTo>
                  <a:pt x="2801823" y="916961"/>
                </a:lnTo>
                <a:lnTo>
                  <a:pt x="0" y="9169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056401" y="2000237"/>
            <a:ext cx="13791637" cy="112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9"/>
              </a:lnSpc>
            </a:pPr>
            <a:r>
              <a:rPr lang="en-US" sz="7845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Multiplaza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414" y="506612"/>
            <a:ext cx="9217238" cy="4395977"/>
          </a:xfrm>
          <a:custGeom>
            <a:avLst/>
            <a:gdLst/>
            <a:ahLst/>
            <a:cxnLst/>
            <a:rect l="l" t="t" r="r" b="b"/>
            <a:pathLst>
              <a:path w="9217238" h="4395977">
                <a:moveTo>
                  <a:pt x="0" y="0"/>
                </a:moveTo>
                <a:lnTo>
                  <a:pt x="9217238" y="0"/>
                </a:lnTo>
                <a:lnTo>
                  <a:pt x="9217238" y="4395976"/>
                </a:lnTo>
                <a:lnTo>
                  <a:pt x="0" y="439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1414" y="5143500"/>
            <a:ext cx="5731190" cy="3825569"/>
          </a:xfrm>
          <a:custGeom>
            <a:avLst/>
            <a:gdLst/>
            <a:ahLst/>
            <a:cxnLst/>
            <a:rect l="l" t="t" r="r" b="b"/>
            <a:pathLst>
              <a:path w="5731190" h="3825569">
                <a:moveTo>
                  <a:pt x="0" y="0"/>
                </a:moveTo>
                <a:lnTo>
                  <a:pt x="5731190" y="0"/>
                </a:lnTo>
                <a:lnTo>
                  <a:pt x="5731190" y="3825569"/>
                </a:lnTo>
                <a:lnTo>
                  <a:pt x="0" y="3825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83799" y="5579071"/>
            <a:ext cx="7067463" cy="4470170"/>
          </a:xfrm>
          <a:custGeom>
            <a:avLst/>
            <a:gdLst/>
            <a:ahLst/>
            <a:cxnLst/>
            <a:rect l="l" t="t" r="r" b="b"/>
            <a:pathLst>
              <a:path w="7067463" h="4470170">
                <a:moveTo>
                  <a:pt x="0" y="0"/>
                </a:moveTo>
                <a:lnTo>
                  <a:pt x="7067463" y="0"/>
                </a:lnTo>
                <a:lnTo>
                  <a:pt x="7067463" y="4470170"/>
                </a:lnTo>
                <a:lnTo>
                  <a:pt x="0" y="4470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917531" y="1484078"/>
            <a:ext cx="6051525" cy="3899944"/>
          </a:xfrm>
          <a:custGeom>
            <a:avLst/>
            <a:gdLst/>
            <a:ahLst/>
            <a:cxnLst/>
            <a:rect l="l" t="t" r="r" b="b"/>
            <a:pathLst>
              <a:path w="6051525" h="3899944">
                <a:moveTo>
                  <a:pt x="0" y="0"/>
                </a:moveTo>
                <a:lnTo>
                  <a:pt x="6051525" y="0"/>
                </a:lnTo>
                <a:lnTo>
                  <a:pt x="6051525" y="3899944"/>
                </a:lnTo>
                <a:lnTo>
                  <a:pt x="0" y="3899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92" b="-12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48294" y="1484078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30246" y="8969069"/>
            <a:ext cx="2056317" cy="990771"/>
          </a:xfrm>
          <a:custGeom>
            <a:avLst/>
            <a:gdLst/>
            <a:ahLst/>
            <a:cxnLst/>
            <a:rect l="l" t="t" r="r" b="b"/>
            <a:pathLst>
              <a:path w="2056317" h="990771">
                <a:moveTo>
                  <a:pt x="0" y="0"/>
                </a:moveTo>
                <a:lnTo>
                  <a:pt x="2056317" y="0"/>
                </a:lnTo>
                <a:lnTo>
                  <a:pt x="2056317" y="990771"/>
                </a:lnTo>
                <a:lnTo>
                  <a:pt x="0" y="990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056381">
            <a:off x="15057119" y="7417519"/>
            <a:ext cx="1466611" cy="1684000"/>
          </a:xfrm>
          <a:custGeom>
            <a:avLst/>
            <a:gdLst/>
            <a:ahLst/>
            <a:cxnLst/>
            <a:rect l="l" t="t" r="r" b="b"/>
            <a:pathLst>
              <a:path w="1466611" h="1684000">
                <a:moveTo>
                  <a:pt x="0" y="0"/>
                </a:moveTo>
                <a:lnTo>
                  <a:pt x="1466611" y="0"/>
                </a:lnTo>
                <a:lnTo>
                  <a:pt x="1466611" y="1684000"/>
                </a:lnTo>
                <a:lnTo>
                  <a:pt x="0" y="168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251314" y="160696"/>
            <a:ext cx="13791637" cy="112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9"/>
              </a:lnSpc>
            </a:pPr>
            <a:r>
              <a:rPr lang="en-US" sz="7845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Albrook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7791" y="868592"/>
            <a:ext cx="5312747" cy="4274908"/>
          </a:xfrm>
          <a:custGeom>
            <a:avLst/>
            <a:gdLst/>
            <a:ahLst/>
            <a:cxnLst/>
            <a:rect l="l" t="t" r="r" b="b"/>
            <a:pathLst>
              <a:path w="5312747" h="4274908">
                <a:moveTo>
                  <a:pt x="0" y="0"/>
                </a:moveTo>
                <a:lnTo>
                  <a:pt x="5312747" y="0"/>
                </a:lnTo>
                <a:lnTo>
                  <a:pt x="5312747" y="4274908"/>
                </a:lnTo>
                <a:lnTo>
                  <a:pt x="0" y="4274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64130" y="2279355"/>
            <a:ext cx="9157116" cy="5152546"/>
          </a:xfrm>
          <a:custGeom>
            <a:avLst/>
            <a:gdLst/>
            <a:ahLst/>
            <a:cxnLst/>
            <a:rect l="l" t="t" r="r" b="b"/>
            <a:pathLst>
              <a:path w="9157116" h="5152546">
                <a:moveTo>
                  <a:pt x="0" y="0"/>
                </a:moveTo>
                <a:lnTo>
                  <a:pt x="9157116" y="0"/>
                </a:lnTo>
                <a:lnTo>
                  <a:pt x="9157116" y="5152547"/>
                </a:lnTo>
                <a:lnTo>
                  <a:pt x="0" y="515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7791" y="5467092"/>
            <a:ext cx="4367770" cy="4367770"/>
          </a:xfrm>
          <a:custGeom>
            <a:avLst/>
            <a:gdLst/>
            <a:ahLst/>
            <a:cxnLst/>
            <a:rect l="l" t="t" r="r" b="b"/>
            <a:pathLst>
              <a:path w="4367770" h="4367770">
                <a:moveTo>
                  <a:pt x="0" y="0"/>
                </a:moveTo>
                <a:lnTo>
                  <a:pt x="4367769" y="0"/>
                </a:lnTo>
                <a:lnTo>
                  <a:pt x="4367769" y="4367769"/>
                </a:lnTo>
                <a:lnTo>
                  <a:pt x="0" y="436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34248" y="7650977"/>
            <a:ext cx="2103946" cy="1859362"/>
          </a:xfrm>
          <a:custGeom>
            <a:avLst/>
            <a:gdLst/>
            <a:ahLst/>
            <a:cxnLst/>
            <a:rect l="l" t="t" r="r" b="b"/>
            <a:pathLst>
              <a:path w="2103946" h="1859362">
                <a:moveTo>
                  <a:pt x="0" y="0"/>
                </a:moveTo>
                <a:lnTo>
                  <a:pt x="2103945" y="0"/>
                </a:lnTo>
                <a:lnTo>
                  <a:pt x="2103945" y="1859362"/>
                </a:lnTo>
                <a:lnTo>
                  <a:pt x="0" y="1859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10567" y="7974793"/>
            <a:ext cx="2197561" cy="1535545"/>
          </a:xfrm>
          <a:custGeom>
            <a:avLst/>
            <a:gdLst/>
            <a:ahLst/>
            <a:cxnLst/>
            <a:rect l="l" t="t" r="r" b="b"/>
            <a:pathLst>
              <a:path w="2197561" h="1535545">
                <a:moveTo>
                  <a:pt x="0" y="0"/>
                </a:moveTo>
                <a:lnTo>
                  <a:pt x="2197561" y="0"/>
                </a:lnTo>
                <a:lnTo>
                  <a:pt x="2197561" y="1535546"/>
                </a:lnTo>
                <a:lnTo>
                  <a:pt x="0" y="1535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84353" y="7783113"/>
            <a:ext cx="1916023" cy="1595089"/>
          </a:xfrm>
          <a:custGeom>
            <a:avLst/>
            <a:gdLst/>
            <a:ahLst/>
            <a:cxnLst/>
            <a:rect l="l" t="t" r="r" b="b"/>
            <a:pathLst>
              <a:path w="1916023" h="1595089">
                <a:moveTo>
                  <a:pt x="0" y="0"/>
                </a:moveTo>
                <a:lnTo>
                  <a:pt x="1916022" y="0"/>
                </a:lnTo>
                <a:lnTo>
                  <a:pt x="1916022" y="1595089"/>
                </a:lnTo>
                <a:lnTo>
                  <a:pt x="0" y="1595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276600" y="8018642"/>
            <a:ext cx="2102138" cy="1447848"/>
          </a:xfrm>
          <a:custGeom>
            <a:avLst/>
            <a:gdLst/>
            <a:ahLst/>
            <a:cxnLst/>
            <a:rect l="l" t="t" r="r" b="b"/>
            <a:pathLst>
              <a:path w="2102138" h="1447848">
                <a:moveTo>
                  <a:pt x="0" y="0"/>
                </a:moveTo>
                <a:lnTo>
                  <a:pt x="2102139" y="0"/>
                </a:lnTo>
                <a:lnTo>
                  <a:pt x="2102139" y="1447848"/>
                </a:lnTo>
                <a:lnTo>
                  <a:pt x="0" y="1447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654964" y="7949235"/>
            <a:ext cx="2351945" cy="1561104"/>
          </a:xfrm>
          <a:custGeom>
            <a:avLst/>
            <a:gdLst/>
            <a:ahLst/>
            <a:cxnLst/>
            <a:rect l="l" t="t" r="r" b="b"/>
            <a:pathLst>
              <a:path w="2351945" h="1561104">
                <a:moveTo>
                  <a:pt x="0" y="0"/>
                </a:moveTo>
                <a:lnTo>
                  <a:pt x="2351945" y="0"/>
                </a:lnTo>
                <a:lnTo>
                  <a:pt x="2351945" y="1561104"/>
                </a:lnTo>
                <a:lnTo>
                  <a:pt x="0" y="15611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764130" y="713171"/>
            <a:ext cx="1023259" cy="1023259"/>
          </a:xfrm>
          <a:custGeom>
            <a:avLst/>
            <a:gdLst/>
            <a:ahLst/>
            <a:cxnLst/>
            <a:rect l="l" t="t" r="r" b="b"/>
            <a:pathLst>
              <a:path w="1023259" h="1023259">
                <a:moveTo>
                  <a:pt x="0" y="0"/>
                </a:moveTo>
                <a:lnTo>
                  <a:pt x="1023259" y="0"/>
                </a:lnTo>
                <a:lnTo>
                  <a:pt x="1023259" y="1023259"/>
                </a:lnTo>
                <a:lnTo>
                  <a:pt x="0" y="1023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113651" y="3006046"/>
            <a:ext cx="699516" cy="2057400"/>
          </a:xfrm>
          <a:custGeom>
            <a:avLst/>
            <a:gdLst/>
            <a:ahLst/>
            <a:cxnLst/>
            <a:rect l="l" t="t" r="r" b="b"/>
            <a:pathLst>
              <a:path w="699516" h="2057400">
                <a:moveTo>
                  <a:pt x="0" y="0"/>
                </a:moveTo>
                <a:lnTo>
                  <a:pt x="699516" y="0"/>
                </a:lnTo>
                <a:lnTo>
                  <a:pt x="6995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141737" y="935267"/>
            <a:ext cx="13791637" cy="112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9"/>
              </a:lnSpc>
            </a:pPr>
            <a:r>
              <a:rPr lang="en-US" sz="7845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Raspados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62127" y="2329617"/>
            <a:ext cx="10002798" cy="532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Adiós amigos, adiós amigos, </a:t>
            </a:r>
          </a:p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Hasta la vista, hasta la vista </a:t>
            </a:r>
          </a:p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Hasta luego, hasta luego, </a:t>
            </a:r>
          </a:p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Chau, chau, chau.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i="1">
                <a:solidFill>
                  <a:srgbClr val="000000"/>
                </a:solidFill>
                <a:latin typeface="Cloud Italics"/>
                <a:ea typeface="Cloud Italics"/>
                <a:cs typeface="Cloud Italics"/>
                <a:sym typeface="Cloud Italics"/>
              </a:rPr>
              <a:t>Chau, chau, chau</a:t>
            </a:r>
          </a:p>
        </p:txBody>
      </p:sp>
      <p:sp>
        <p:nvSpPr>
          <p:cNvPr id="3" name="Freeform 3"/>
          <p:cNvSpPr/>
          <p:nvPr/>
        </p:nvSpPr>
        <p:spPr>
          <a:xfrm>
            <a:off x="215989" y="8628881"/>
            <a:ext cx="7623535" cy="1658119"/>
          </a:xfrm>
          <a:custGeom>
            <a:avLst/>
            <a:gdLst/>
            <a:ahLst/>
            <a:cxnLst/>
            <a:rect l="l" t="t" r="r" b="b"/>
            <a:pathLst>
              <a:path w="7623535" h="1658119">
                <a:moveTo>
                  <a:pt x="0" y="0"/>
                </a:moveTo>
                <a:lnTo>
                  <a:pt x="7623535" y="0"/>
                </a:lnTo>
                <a:lnTo>
                  <a:pt x="7623535" y="1658119"/>
                </a:lnTo>
                <a:lnTo>
                  <a:pt x="0" y="165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19968" y="3866454"/>
            <a:ext cx="2648475" cy="6420546"/>
          </a:xfrm>
          <a:custGeom>
            <a:avLst/>
            <a:gdLst/>
            <a:ahLst/>
            <a:cxnLst/>
            <a:rect l="l" t="t" r="r" b="b"/>
            <a:pathLst>
              <a:path w="2648475" h="6420546">
                <a:moveTo>
                  <a:pt x="0" y="0"/>
                </a:moveTo>
                <a:lnTo>
                  <a:pt x="2648476" y="0"/>
                </a:lnTo>
                <a:lnTo>
                  <a:pt x="2648476" y="6420546"/>
                </a:lnTo>
                <a:lnTo>
                  <a:pt x="0" y="6420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34862">
            <a:off x="3136973" y="1760999"/>
            <a:ext cx="699516" cy="2057400"/>
          </a:xfrm>
          <a:custGeom>
            <a:avLst/>
            <a:gdLst/>
            <a:ahLst/>
            <a:cxnLst/>
            <a:rect l="l" t="t" r="r" b="b"/>
            <a:pathLst>
              <a:path w="699516" h="2057400">
                <a:moveTo>
                  <a:pt x="0" y="0"/>
                </a:moveTo>
                <a:lnTo>
                  <a:pt x="699516" y="0"/>
                </a:lnTo>
                <a:lnTo>
                  <a:pt x="6995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099296" y="4052334"/>
            <a:ext cx="752924" cy="752924"/>
          </a:xfrm>
          <a:custGeom>
            <a:avLst/>
            <a:gdLst/>
            <a:ahLst/>
            <a:cxnLst/>
            <a:rect l="l" t="t" r="r" b="b"/>
            <a:pathLst>
              <a:path w="752924" h="752924">
                <a:moveTo>
                  <a:pt x="0" y="0"/>
                </a:moveTo>
                <a:lnTo>
                  <a:pt x="752924" y="0"/>
                </a:lnTo>
                <a:lnTo>
                  <a:pt x="752924" y="752925"/>
                </a:lnTo>
                <a:lnTo>
                  <a:pt x="0" y="752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50668" y="5143500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01786" y="623257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5" y="0"/>
                </a:lnTo>
                <a:lnTo>
                  <a:pt x="1933315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466401" y="412149"/>
            <a:ext cx="7355199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Adiós Amigos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147844" y="-2516073"/>
            <a:ext cx="12695779" cy="5032145"/>
          </a:xfrm>
          <a:custGeom>
            <a:avLst/>
            <a:gdLst/>
            <a:ahLst/>
            <a:cxnLst/>
            <a:rect l="l" t="t" r="r" b="b"/>
            <a:pathLst>
              <a:path w="12695779" h="5032145">
                <a:moveTo>
                  <a:pt x="0" y="0"/>
                </a:moveTo>
                <a:lnTo>
                  <a:pt x="12695779" y="0"/>
                </a:lnTo>
                <a:lnTo>
                  <a:pt x="12695779" y="5032146"/>
                </a:lnTo>
                <a:lnTo>
                  <a:pt x="0" y="5032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746745" y="946512"/>
            <a:ext cx="10794510" cy="687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35"/>
              </a:lnSpc>
            </a:pPr>
            <a:r>
              <a:rPr lang="en-US" sz="16043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¡Gracias!</a:t>
            </a:r>
          </a:p>
          <a:p>
            <a:pPr algn="ctr">
              <a:lnSpc>
                <a:spcPts val="28235"/>
              </a:lnSpc>
            </a:pPr>
            <a:r>
              <a:rPr lang="en-US" sz="16043">
                <a:solidFill>
                  <a:srgbClr val="26A8CA"/>
                </a:solidFill>
                <a:latin typeface="Sniglet"/>
                <a:ea typeface="Sniglet"/>
                <a:cs typeface="Sniglet"/>
                <a:sym typeface="Sniglet"/>
              </a:rPr>
              <a:t>Thank you!</a:t>
            </a:r>
          </a:p>
        </p:txBody>
      </p:sp>
      <p:sp>
        <p:nvSpPr>
          <p:cNvPr id="4" name="Freeform 4"/>
          <p:cNvSpPr/>
          <p:nvPr/>
        </p:nvSpPr>
        <p:spPr>
          <a:xfrm>
            <a:off x="-1027617" y="2993475"/>
            <a:ext cx="2056317" cy="990771"/>
          </a:xfrm>
          <a:custGeom>
            <a:avLst/>
            <a:gdLst/>
            <a:ahLst/>
            <a:cxnLst/>
            <a:rect l="l" t="t" r="r" b="b"/>
            <a:pathLst>
              <a:path w="2056317" h="990771">
                <a:moveTo>
                  <a:pt x="0" y="0"/>
                </a:moveTo>
                <a:lnTo>
                  <a:pt x="2056317" y="0"/>
                </a:lnTo>
                <a:lnTo>
                  <a:pt x="2056317" y="990771"/>
                </a:lnTo>
                <a:lnTo>
                  <a:pt x="0" y="99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866161" y="4814672"/>
            <a:ext cx="2056317" cy="990771"/>
          </a:xfrm>
          <a:custGeom>
            <a:avLst/>
            <a:gdLst/>
            <a:ahLst/>
            <a:cxnLst/>
            <a:rect l="l" t="t" r="r" b="b"/>
            <a:pathLst>
              <a:path w="2056317" h="990771">
                <a:moveTo>
                  <a:pt x="0" y="0"/>
                </a:moveTo>
                <a:lnTo>
                  <a:pt x="2056318" y="0"/>
                </a:lnTo>
                <a:lnTo>
                  <a:pt x="2056318" y="990771"/>
                </a:lnTo>
                <a:lnTo>
                  <a:pt x="0" y="990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3094" y="4814672"/>
            <a:ext cx="2804568" cy="5472328"/>
          </a:xfrm>
          <a:custGeom>
            <a:avLst/>
            <a:gdLst/>
            <a:ahLst/>
            <a:cxnLst/>
            <a:rect l="l" t="t" r="r" b="b"/>
            <a:pathLst>
              <a:path w="2804568" h="5472328">
                <a:moveTo>
                  <a:pt x="0" y="0"/>
                </a:moveTo>
                <a:lnTo>
                  <a:pt x="2804568" y="0"/>
                </a:lnTo>
                <a:lnTo>
                  <a:pt x="2804568" y="5472328"/>
                </a:lnTo>
                <a:lnTo>
                  <a:pt x="0" y="5472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34993">
            <a:off x="13762428" y="1275235"/>
            <a:ext cx="1466611" cy="1684000"/>
          </a:xfrm>
          <a:custGeom>
            <a:avLst/>
            <a:gdLst/>
            <a:ahLst/>
            <a:cxnLst/>
            <a:rect l="l" t="t" r="r" b="b"/>
            <a:pathLst>
              <a:path w="1466611" h="1684000">
                <a:moveTo>
                  <a:pt x="0" y="0"/>
                </a:moveTo>
                <a:lnTo>
                  <a:pt x="1466611" y="0"/>
                </a:lnTo>
                <a:lnTo>
                  <a:pt x="1466611" y="1684000"/>
                </a:lnTo>
                <a:lnTo>
                  <a:pt x="0" y="168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7527" y="3488860"/>
            <a:ext cx="15261896" cy="3728171"/>
            <a:chOff x="0" y="0"/>
            <a:chExt cx="4019594" cy="9819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9594" cy="981905"/>
            </a:xfrm>
            <a:custGeom>
              <a:avLst/>
              <a:gdLst/>
              <a:ahLst/>
              <a:cxnLst/>
              <a:rect l="l" t="t" r="r" b="b"/>
              <a:pathLst>
                <a:path w="4019594" h="981905">
                  <a:moveTo>
                    <a:pt x="6087" y="0"/>
                  </a:moveTo>
                  <a:lnTo>
                    <a:pt x="4013507" y="0"/>
                  </a:lnTo>
                  <a:cubicBezTo>
                    <a:pt x="4015121" y="0"/>
                    <a:pt x="4016670" y="641"/>
                    <a:pt x="4017811" y="1783"/>
                  </a:cubicBezTo>
                  <a:cubicBezTo>
                    <a:pt x="4018953" y="2924"/>
                    <a:pt x="4019594" y="4473"/>
                    <a:pt x="4019594" y="6087"/>
                  </a:cubicBezTo>
                  <a:lnTo>
                    <a:pt x="4019594" y="975818"/>
                  </a:lnTo>
                  <a:cubicBezTo>
                    <a:pt x="4019594" y="977432"/>
                    <a:pt x="4018953" y="978981"/>
                    <a:pt x="4017811" y="980122"/>
                  </a:cubicBezTo>
                  <a:cubicBezTo>
                    <a:pt x="4016670" y="981264"/>
                    <a:pt x="4015121" y="981905"/>
                    <a:pt x="4013507" y="981905"/>
                  </a:cubicBezTo>
                  <a:lnTo>
                    <a:pt x="6087" y="981905"/>
                  </a:lnTo>
                  <a:cubicBezTo>
                    <a:pt x="4473" y="981905"/>
                    <a:pt x="2924" y="981264"/>
                    <a:pt x="1783" y="980122"/>
                  </a:cubicBezTo>
                  <a:cubicBezTo>
                    <a:pt x="641" y="978981"/>
                    <a:pt x="0" y="977432"/>
                    <a:pt x="0" y="975818"/>
                  </a:cubicBezTo>
                  <a:lnTo>
                    <a:pt x="0" y="6087"/>
                  </a:lnTo>
                  <a:cubicBezTo>
                    <a:pt x="0" y="4473"/>
                    <a:pt x="641" y="2924"/>
                    <a:pt x="1783" y="1783"/>
                  </a:cubicBezTo>
                  <a:cubicBezTo>
                    <a:pt x="2924" y="641"/>
                    <a:pt x="4473" y="0"/>
                    <a:pt x="6087" y="0"/>
                  </a:cubicBezTo>
                  <a:close/>
                </a:path>
              </a:pathLst>
            </a:custGeom>
            <a:solidFill>
              <a:srgbClr val="FFCF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19594" cy="1029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33458" y="3888996"/>
            <a:ext cx="13910034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6545D"/>
                </a:solidFill>
                <a:latin typeface="Cloud"/>
                <a:ea typeface="Cloud"/>
                <a:cs typeface="Cloud"/>
                <a:sym typeface="Cloud"/>
              </a:rPr>
              <a:t>Bu</a:t>
            </a:r>
            <a:r>
              <a:rPr lang="en-US" sz="3899" u="none" strike="noStrike">
                <a:solidFill>
                  <a:srgbClr val="06545D"/>
                </a:solidFill>
                <a:latin typeface="Cloud"/>
                <a:ea typeface="Cloud"/>
                <a:cs typeface="Cloud"/>
                <a:sym typeface="Cloud"/>
              </a:rPr>
              <a:t>enos días, buenos días, buenos días is good day. </a:t>
            </a:r>
          </a:p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06545D"/>
                </a:solidFill>
                <a:latin typeface="Cloud"/>
                <a:ea typeface="Cloud"/>
                <a:cs typeface="Cloud"/>
                <a:sym typeface="Cloud"/>
              </a:rPr>
              <a:t>Afternoon is buenas tardes, buenas tardes we will say. </a:t>
            </a:r>
          </a:p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06545D"/>
                </a:solidFill>
                <a:latin typeface="Cloud"/>
                <a:ea typeface="Cloud"/>
                <a:cs typeface="Cloud"/>
                <a:sym typeface="Cloud"/>
              </a:rPr>
              <a:t>Buenas noches, bunas noches, buenas noches is goodnight. </a:t>
            </a:r>
          </a:p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06545D"/>
                </a:solidFill>
                <a:latin typeface="Cloud"/>
                <a:ea typeface="Cloud"/>
                <a:cs typeface="Cloud"/>
                <a:sym typeface="Cloud"/>
              </a:rPr>
              <a:t>We can say hasta la vista. Til the next time we’re in sight.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899" u="none" strike="noStrike">
              <a:solidFill>
                <a:srgbClr val="06545D"/>
              </a:solidFill>
              <a:latin typeface="Cloud"/>
              <a:ea typeface="Cloud"/>
              <a:cs typeface="Cloud"/>
              <a:sym typeface="Cloud"/>
            </a:endParaRPr>
          </a:p>
        </p:txBody>
      </p:sp>
      <p:sp>
        <p:nvSpPr>
          <p:cNvPr id="6" name="Freeform 6"/>
          <p:cNvSpPr/>
          <p:nvPr/>
        </p:nvSpPr>
        <p:spPr>
          <a:xfrm rot="-10800000">
            <a:off x="8147844" y="-2516073"/>
            <a:ext cx="12695779" cy="5032145"/>
          </a:xfrm>
          <a:custGeom>
            <a:avLst/>
            <a:gdLst/>
            <a:ahLst/>
            <a:cxnLst/>
            <a:rect l="l" t="t" r="r" b="b"/>
            <a:pathLst>
              <a:path w="12695779" h="5032145">
                <a:moveTo>
                  <a:pt x="0" y="0"/>
                </a:moveTo>
                <a:lnTo>
                  <a:pt x="12695779" y="0"/>
                </a:lnTo>
                <a:lnTo>
                  <a:pt x="12695779" y="5032146"/>
                </a:lnTo>
                <a:lnTo>
                  <a:pt x="0" y="5032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27617" y="2993475"/>
            <a:ext cx="2056317" cy="990771"/>
          </a:xfrm>
          <a:custGeom>
            <a:avLst/>
            <a:gdLst/>
            <a:ahLst/>
            <a:cxnLst/>
            <a:rect l="l" t="t" r="r" b="b"/>
            <a:pathLst>
              <a:path w="2056317" h="990771">
                <a:moveTo>
                  <a:pt x="0" y="0"/>
                </a:moveTo>
                <a:lnTo>
                  <a:pt x="2056317" y="0"/>
                </a:lnTo>
                <a:lnTo>
                  <a:pt x="2056317" y="990771"/>
                </a:lnTo>
                <a:lnTo>
                  <a:pt x="0" y="99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66161" y="4814672"/>
            <a:ext cx="2056317" cy="990771"/>
          </a:xfrm>
          <a:custGeom>
            <a:avLst/>
            <a:gdLst/>
            <a:ahLst/>
            <a:cxnLst/>
            <a:rect l="l" t="t" r="r" b="b"/>
            <a:pathLst>
              <a:path w="2056317" h="990771">
                <a:moveTo>
                  <a:pt x="0" y="0"/>
                </a:moveTo>
                <a:lnTo>
                  <a:pt x="2056318" y="0"/>
                </a:lnTo>
                <a:lnTo>
                  <a:pt x="2056318" y="990771"/>
                </a:lnTo>
                <a:lnTo>
                  <a:pt x="0" y="990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260640" y="61722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35737" y="6940138"/>
            <a:ext cx="2995441" cy="3346862"/>
          </a:xfrm>
          <a:custGeom>
            <a:avLst/>
            <a:gdLst/>
            <a:ahLst/>
            <a:cxnLst/>
            <a:rect l="l" t="t" r="r" b="b"/>
            <a:pathLst>
              <a:path w="2995441" h="3346862">
                <a:moveTo>
                  <a:pt x="0" y="0"/>
                </a:moveTo>
                <a:lnTo>
                  <a:pt x="2995442" y="0"/>
                </a:lnTo>
                <a:lnTo>
                  <a:pt x="2995442" y="3346862"/>
                </a:lnTo>
                <a:lnTo>
                  <a:pt x="0" y="3346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438436" y="1665122"/>
            <a:ext cx="7411127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Greeting song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248618" y="8359482"/>
            <a:ext cx="12695779" cy="5032145"/>
          </a:xfrm>
          <a:custGeom>
            <a:avLst/>
            <a:gdLst/>
            <a:ahLst/>
            <a:cxnLst/>
            <a:rect l="l" t="t" r="r" b="b"/>
            <a:pathLst>
              <a:path w="12695779" h="5032145">
                <a:moveTo>
                  <a:pt x="0" y="0"/>
                </a:moveTo>
                <a:lnTo>
                  <a:pt x="12695779" y="0"/>
                </a:lnTo>
                <a:lnTo>
                  <a:pt x="12695779" y="5032145"/>
                </a:lnTo>
                <a:lnTo>
                  <a:pt x="0" y="5032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78818" y="1028700"/>
            <a:ext cx="2760965" cy="1556180"/>
          </a:xfrm>
          <a:custGeom>
            <a:avLst/>
            <a:gdLst/>
            <a:ahLst/>
            <a:cxnLst/>
            <a:rect l="l" t="t" r="r" b="b"/>
            <a:pathLst>
              <a:path w="2760965" h="1556180">
                <a:moveTo>
                  <a:pt x="0" y="0"/>
                </a:moveTo>
                <a:lnTo>
                  <a:pt x="2760964" y="0"/>
                </a:lnTo>
                <a:lnTo>
                  <a:pt x="2760964" y="1556180"/>
                </a:lnTo>
                <a:lnTo>
                  <a:pt x="0" y="1556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91569" y="6112295"/>
            <a:ext cx="2760965" cy="1556180"/>
          </a:xfrm>
          <a:custGeom>
            <a:avLst/>
            <a:gdLst/>
            <a:ahLst/>
            <a:cxnLst/>
            <a:rect l="l" t="t" r="r" b="b"/>
            <a:pathLst>
              <a:path w="2760965" h="1556180">
                <a:moveTo>
                  <a:pt x="0" y="0"/>
                </a:moveTo>
                <a:lnTo>
                  <a:pt x="2760965" y="0"/>
                </a:lnTo>
                <a:lnTo>
                  <a:pt x="2760965" y="1556180"/>
                </a:lnTo>
                <a:lnTo>
                  <a:pt x="0" y="1556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329997">
            <a:off x="692883" y="408876"/>
            <a:ext cx="2201439" cy="1397914"/>
          </a:xfrm>
          <a:custGeom>
            <a:avLst/>
            <a:gdLst/>
            <a:ahLst/>
            <a:cxnLst/>
            <a:rect l="l" t="t" r="r" b="b"/>
            <a:pathLst>
              <a:path w="2201439" h="1397914">
                <a:moveTo>
                  <a:pt x="0" y="0"/>
                </a:moveTo>
                <a:lnTo>
                  <a:pt x="2201439" y="0"/>
                </a:lnTo>
                <a:lnTo>
                  <a:pt x="2201439" y="1397914"/>
                </a:lnTo>
                <a:lnTo>
                  <a:pt x="0" y="1397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90628" y="412149"/>
            <a:ext cx="10506744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Week 3 vocabulario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574371-7D02-D52B-DF72-971D9A4AE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46071"/>
              </p:ext>
            </p:extLst>
          </p:nvPr>
        </p:nvGraphicFramePr>
        <p:xfrm>
          <a:off x="2772152" y="1943100"/>
          <a:ext cx="13411200" cy="7494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3152355077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770373019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02494897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727346550"/>
                    </a:ext>
                  </a:extLst>
                </a:gridCol>
              </a:tblGrid>
              <a:tr h="16732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el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</a:t>
                      </a: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centro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</a:t>
                      </a: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comercial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t-shirt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una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</a:t>
                      </a: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camiseta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mall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109913"/>
                  </a:ext>
                </a:extLst>
              </a:tr>
              <a:tr h="16014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los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</a:t>
                      </a: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dólares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dollars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un sombrero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hat 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626050"/>
                  </a:ext>
                </a:extLst>
              </a:tr>
              <a:tr h="167323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un </a:t>
                      </a: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recuerdo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souvenir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una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</a:t>
                      </a: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pulsera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 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bracelet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598566"/>
                  </a:ext>
                </a:extLst>
              </a:tr>
              <a:tr h="16732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¿</a:t>
                      </a:r>
                      <a:r>
                        <a:rPr lang="en-US" sz="1900" b="1" i="1" dirty="0" err="1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Cuánto</a:t>
                      </a: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cuesta?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How much does it cost? 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"/>
                          <a:cs typeface="Cloud" panose="020B0604020202020204" charset="0"/>
                          <a:sym typeface="Cloud"/>
                        </a:rPr>
                        <a:t>  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900" b="1" i="1" dirty="0">
                          <a:solidFill>
                            <a:srgbClr val="000000"/>
                          </a:solidFill>
                          <a:latin typeface="Cloud" panose="020B0604020202020204" charset="0"/>
                          <a:ea typeface="Cloud Bold Italics"/>
                          <a:cs typeface="Cloud" panose="020B0604020202020204" charset="0"/>
                          <a:sym typeface="Cloud Bold Italics"/>
                        </a:rPr>
                        <a:t> </a:t>
                      </a:r>
                      <a:endParaRPr lang="en-US" sz="1900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578525"/>
                  </a:ext>
                </a:extLst>
              </a:tr>
              <a:tr h="8732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i="1" dirty="0">
                          <a:latin typeface="Cloud" panose="020B0604020202020204" charset="0"/>
                          <a:cs typeface="Cloud" panose="020B0604020202020204" charset="0"/>
                        </a:rPr>
                        <a:t>uno, dos, </a:t>
                      </a:r>
                      <a:r>
                        <a:rPr lang="en-US" sz="1900" b="1" i="1" dirty="0" err="1">
                          <a:latin typeface="Cloud" panose="020B0604020202020204" charset="0"/>
                          <a:cs typeface="Cloud" panose="020B0604020202020204" charset="0"/>
                        </a:rPr>
                        <a:t>tres</a:t>
                      </a:r>
                      <a:r>
                        <a:rPr lang="en-US" sz="1900" b="1" i="1" dirty="0">
                          <a:latin typeface="Cloud" panose="020B0604020202020204" charset="0"/>
                          <a:cs typeface="Cloud" panose="020B0604020202020204" charset="0"/>
                        </a:rPr>
                        <a:t>, cuatro, </a:t>
                      </a:r>
                      <a:r>
                        <a:rPr lang="en-US" sz="1900" b="1" i="1" dirty="0" err="1">
                          <a:latin typeface="Cloud" panose="020B0604020202020204" charset="0"/>
                          <a:cs typeface="Cloud" panose="020B0604020202020204" charset="0"/>
                        </a:rPr>
                        <a:t>cinco</a:t>
                      </a:r>
                      <a:r>
                        <a:rPr lang="en-US" sz="1900" b="1" i="1" dirty="0">
                          <a:latin typeface="Cloud" panose="020B0604020202020204" charset="0"/>
                          <a:cs typeface="Cloud" panose="020B0604020202020204" charset="0"/>
                        </a:rPr>
                        <a:t>, seis, </a:t>
                      </a:r>
                      <a:r>
                        <a:rPr lang="en-US" sz="1900" b="1" i="1" dirty="0" err="1">
                          <a:latin typeface="Cloud" panose="020B0604020202020204" charset="0"/>
                          <a:cs typeface="Cloud" panose="020B0604020202020204" charset="0"/>
                        </a:rPr>
                        <a:t>siete</a:t>
                      </a:r>
                      <a:r>
                        <a:rPr lang="en-US" sz="1900" b="1" i="1" dirty="0">
                          <a:latin typeface="Cloud" panose="020B0604020202020204" charset="0"/>
                          <a:cs typeface="Cloud" panose="020B0604020202020204" charset="0"/>
                        </a:rPr>
                        <a:t>, </a:t>
                      </a:r>
                      <a:r>
                        <a:rPr lang="en-US" sz="1900" b="1" i="1" dirty="0" err="1">
                          <a:latin typeface="Cloud" panose="020B0604020202020204" charset="0"/>
                          <a:cs typeface="Cloud" panose="020B0604020202020204" charset="0"/>
                        </a:rPr>
                        <a:t>ocho</a:t>
                      </a:r>
                      <a:r>
                        <a:rPr lang="en-US" sz="1900" b="1" i="1" dirty="0">
                          <a:latin typeface="Cloud" panose="020B0604020202020204" charset="0"/>
                          <a:cs typeface="Cloud" panose="020B0604020202020204" charset="0"/>
                        </a:rPr>
                        <a:t>, </a:t>
                      </a:r>
                      <a:r>
                        <a:rPr lang="en-US" sz="1900" b="1" i="1" dirty="0" err="1">
                          <a:latin typeface="Cloud" panose="020B0604020202020204" charset="0"/>
                          <a:cs typeface="Cloud" panose="020B0604020202020204" charset="0"/>
                        </a:rPr>
                        <a:t>nueve</a:t>
                      </a:r>
                      <a:r>
                        <a:rPr lang="en-US" sz="1900" b="1" i="1" dirty="0">
                          <a:latin typeface="Cloud" panose="020B0604020202020204" charset="0"/>
                          <a:cs typeface="Cloud" panose="020B0604020202020204" charset="0"/>
                        </a:rPr>
                        <a:t>, </a:t>
                      </a:r>
                      <a:r>
                        <a:rPr lang="en-US" sz="1900" b="1" i="1" dirty="0" err="1">
                          <a:latin typeface="Cloud" panose="020B0604020202020204" charset="0"/>
                          <a:cs typeface="Cloud" panose="020B0604020202020204" charset="0"/>
                        </a:rPr>
                        <a:t>diez</a:t>
                      </a:r>
                      <a:endParaRPr lang="en-US" sz="1900" b="1" i="1" dirty="0">
                        <a:latin typeface="Cloud" panose="020B0604020202020204" charset="0"/>
                        <a:cs typeface="Cloud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loud" panose="020B0604020202020204" charset="0"/>
                          <a:cs typeface="Cloud" panose="020B0604020202020204" charset="0"/>
                        </a:rPr>
                        <a:t>1, 2, 3, 4, 5, 6, 7, 8, 9, 10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3033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017574" y="8598284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1" y="0"/>
                </a:lnTo>
                <a:lnTo>
                  <a:pt x="9394591" y="3723674"/>
                </a:lnTo>
                <a:lnTo>
                  <a:pt x="0" y="372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10684559" y="8598284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9394591" y="0"/>
                </a:moveTo>
                <a:lnTo>
                  <a:pt x="0" y="0"/>
                </a:lnTo>
                <a:lnTo>
                  <a:pt x="0" y="3723674"/>
                </a:lnTo>
                <a:lnTo>
                  <a:pt x="9394591" y="3723674"/>
                </a:lnTo>
                <a:lnTo>
                  <a:pt x="93945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02294" y="4816377"/>
            <a:ext cx="2056317" cy="990771"/>
          </a:xfrm>
          <a:custGeom>
            <a:avLst/>
            <a:gdLst/>
            <a:ahLst/>
            <a:cxnLst/>
            <a:rect l="l" t="t" r="r" b="b"/>
            <a:pathLst>
              <a:path w="2056317" h="990771">
                <a:moveTo>
                  <a:pt x="0" y="0"/>
                </a:moveTo>
                <a:lnTo>
                  <a:pt x="2056317" y="0"/>
                </a:lnTo>
                <a:lnTo>
                  <a:pt x="2056317" y="990771"/>
                </a:lnTo>
                <a:lnTo>
                  <a:pt x="0" y="99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6540" y="6768145"/>
            <a:ext cx="2406492" cy="1356386"/>
          </a:xfrm>
          <a:custGeom>
            <a:avLst/>
            <a:gdLst/>
            <a:ahLst/>
            <a:cxnLst/>
            <a:rect l="l" t="t" r="r" b="b"/>
            <a:pathLst>
              <a:path w="2406492" h="1356386">
                <a:moveTo>
                  <a:pt x="0" y="0"/>
                </a:moveTo>
                <a:lnTo>
                  <a:pt x="2406492" y="0"/>
                </a:lnTo>
                <a:lnTo>
                  <a:pt x="2406492" y="1356386"/>
                </a:lnTo>
                <a:lnTo>
                  <a:pt x="0" y="13563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7132" y="2856979"/>
            <a:ext cx="1392589" cy="1748685"/>
          </a:xfrm>
          <a:custGeom>
            <a:avLst/>
            <a:gdLst/>
            <a:ahLst/>
            <a:cxnLst/>
            <a:rect l="l" t="t" r="r" b="b"/>
            <a:pathLst>
              <a:path w="1392589" h="1748685">
                <a:moveTo>
                  <a:pt x="0" y="0"/>
                </a:moveTo>
                <a:lnTo>
                  <a:pt x="1392589" y="0"/>
                </a:lnTo>
                <a:lnTo>
                  <a:pt x="1392589" y="1748685"/>
                </a:lnTo>
                <a:lnTo>
                  <a:pt x="0" y="1748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874109" y="4381814"/>
            <a:ext cx="5853516" cy="5905186"/>
          </a:xfrm>
          <a:custGeom>
            <a:avLst/>
            <a:gdLst/>
            <a:ahLst/>
            <a:cxnLst/>
            <a:rect l="l" t="t" r="r" b="b"/>
            <a:pathLst>
              <a:path w="5853516" h="5905186">
                <a:moveTo>
                  <a:pt x="0" y="0"/>
                </a:moveTo>
                <a:lnTo>
                  <a:pt x="5853516" y="0"/>
                </a:lnTo>
                <a:lnTo>
                  <a:pt x="5853516" y="5905186"/>
                </a:lnTo>
                <a:lnTo>
                  <a:pt x="0" y="5905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51711" y="3481750"/>
            <a:ext cx="6805250" cy="6805250"/>
          </a:xfrm>
          <a:custGeom>
            <a:avLst/>
            <a:gdLst/>
            <a:ahLst/>
            <a:cxnLst/>
            <a:rect l="l" t="t" r="r" b="b"/>
            <a:pathLst>
              <a:path w="6805250" h="6805250">
                <a:moveTo>
                  <a:pt x="0" y="0"/>
                </a:moveTo>
                <a:lnTo>
                  <a:pt x="6805250" y="0"/>
                </a:lnTo>
                <a:lnTo>
                  <a:pt x="6805250" y="6805250"/>
                </a:lnTo>
                <a:lnTo>
                  <a:pt x="0" y="6805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280730" y="2341453"/>
            <a:ext cx="3604129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319"/>
              </a:lnSpc>
              <a:spcBef>
                <a:spcPct val="0"/>
              </a:spcBef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mall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8887" y="936913"/>
            <a:ext cx="10621843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el centro comercial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7635" y="2086568"/>
            <a:ext cx="8420566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los dólares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1606133" y="6832943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1" y="0"/>
                </a:lnTo>
                <a:lnTo>
                  <a:pt x="9394591" y="3723674"/>
                </a:lnTo>
                <a:lnTo>
                  <a:pt x="0" y="372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44000" y="3205370"/>
            <a:ext cx="9403070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319"/>
              </a:lnSpc>
              <a:spcBef>
                <a:spcPct val="0"/>
              </a:spcBef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dollars</a:t>
            </a:r>
          </a:p>
        </p:txBody>
      </p:sp>
      <p:sp>
        <p:nvSpPr>
          <p:cNvPr id="5" name="Freeform 5"/>
          <p:cNvSpPr/>
          <p:nvPr/>
        </p:nvSpPr>
        <p:spPr>
          <a:xfrm>
            <a:off x="14696861" y="3213496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7"/>
                </a:lnTo>
                <a:lnTo>
                  <a:pt x="0" y="1089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61255" y="7379568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5" y="0"/>
                </a:lnTo>
                <a:lnTo>
                  <a:pt x="1933315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35164">
            <a:off x="416394" y="364947"/>
            <a:ext cx="1911331" cy="1327506"/>
          </a:xfrm>
          <a:custGeom>
            <a:avLst/>
            <a:gdLst/>
            <a:ahLst/>
            <a:cxnLst/>
            <a:rect l="l" t="t" r="r" b="b"/>
            <a:pathLst>
              <a:path w="1911331" h="1327506">
                <a:moveTo>
                  <a:pt x="0" y="0"/>
                </a:moveTo>
                <a:lnTo>
                  <a:pt x="1911331" y="0"/>
                </a:lnTo>
                <a:lnTo>
                  <a:pt x="1911331" y="1327506"/>
                </a:lnTo>
                <a:lnTo>
                  <a:pt x="0" y="1327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05454" y="5517576"/>
            <a:ext cx="3991356" cy="4114800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988228" y="5834232"/>
            <a:ext cx="7315200" cy="3090672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486503" y="8546528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2" y="0"/>
                </a:lnTo>
                <a:lnTo>
                  <a:pt x="9394592" y="3723674"/>
                </a:lnTo>
                <a:lnTo>
                  <a:pt x="0" y="372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0070752" y="-2023679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2" y="0"/>
                </a:lnTo>
                <a:lnTo>
                  <a:pt x="9394592" y="3723675"/>
                </a:lnTo>
                <a:lnTo>
                  <a:pt x="0" y="3723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959227" y="4053814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5" y="0"/>
                </a:lnTo>
                <a:lnTo>
                  <a:pt x="1933315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43769" y="610309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7"/>
                </a:lnTo>
                <a:lnTo>
                  <a:pt x="0" y="1089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01574" y="1999869"/>
            <a:ext cx="732949" cy="2057400"/>
          </a:xfrm>
          <a:custGeom>
            <a:avLst/>
            <a:gdLst/>
            <a:ahLst/>
            <a:cxnLst/>
            <a:rect l="l" t="t" r="r" b="b"/>
            <a:pathLst>
              <a:path w="732949" h="2057400">
                <a:moveTo>
                  <a:pt x="0" y="0"/>
                </a:moveTo>
                <a:lnTo>
                  <a:pt x="732948" y="0"/>
                </a:lnTo>
                <a:lnTo>
                  <a:pt x="73294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500323"/>
            <a:ext cx="4787160" cy="5786677"/>
          </a:xfrm>
          <a:custGeom>
            <a:avLst/>
            <a:gdLst/>
            <a:ahLst/>
            <a:cxnLst/>
            <a:rect l="l" t="t" r="r" b="b"/>
            <a:pathLst>
              <a:path w="4787160" h="5786677">
                <a:moveTo>
                  <a:pt x="0" y="0"/>
                </a:moveTo>
                <a:lnTo>
                  <a:pt x="4787160" y="0"/>
                </a:lnTo>
                <a:lnTo>
                  <a:pt x="4787160" y="5786677"/>
                </a:lnTo>
                <a:lnTo>
                  <a:pt x="0" y="5786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917250" y="5551521"/>
            <a:ext cx="2458593" cy="4114800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477234" y="5551521"/>
            <a:ext cx="3194581" cy="4114800"/>
          </a:xfrm>
          <a:custGeom>
            <a:avLst/>
            <a:gdLst/>
            <a:ahLst/>
            <a:cxnLst/>
            <a:rect l="l" t="t" r="r" b="b"/>
            <a:pathLst>
              <a:path w="3194581" h="4114800">
                <a:moveTo>
                  <a:pt x="0" y="0"/>
                </a:moveTo>
                <a:lnTo>
                  <a:pt x="3194581" y="0"/>
                </a:lnTo>
                <a:lnTo>
                  <a:pt x="3194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938348" y="2952193"/>
            <a:ext cx="8568543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souvenir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3017814" y="2095119"/>
            <a:ext cx="14482625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un recuerdo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52853" y="-2692662"/>
            <a:ext cx="12695779" cy="5032145"/>
          </a:xfrm>
          <a:custGeom>
            <a:avLst/>
            <a:gdLst/>
            <a:ahLst/>
            <a:cxnLst/>
            <a:rect l="l" t="t" r="r" b="b"/>
            <a:pathLst>
              <a:path w="12695779" h="5032145">
                <a:moveTo>
                  <a:pt x="0" y="0"/>
                </a:moveTo>
                <a:lnTo>
                  <a:pt x="12695779" y="0"/>
                </a:lnTo>
                <a:lnTo>
                  <a:pt x="12695779" y="5032145"/>
                </a:lnTo>
                <a:lnTo>
                  <a:pt x="0" y="5032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96929" y="6502746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7"/>
                </a:lnTo>
                <a:lnTo>
                  <a:pt x="0" y="1089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867093" y="1028700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5" y="0"/>
                </a:lnTo>
                <a:lnTo>
                  <a:pt x="1933315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920821" y="3931691"/>
            <a:ext cx="1314841" cy="741092"/>
          </a:xfrm>
          <a:custGeom>
            <a:avLst/>
            <a:gdLst/>
            <a:ahLst/>
            <a:cxnLst/>
            <a:rect l="l" t="t" r="r" b="b"/>
            <a:pathLst>
              <a:path w="1314841" h="741092">
                <a:moveTo>
                  <a:pt x="0" y="0"/>
                </a:moveTo>
                <a:lnTo>
                  <a:pt x="1314842" y="0"/>
                </a:lnTo>
                <a:lnTo>
                  <a:pt x="1314842" y="741092"/>
                </a:lnTo>
                <a:lnTo>
                  <a:pt x="0" y="741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03994" y="866153"/>
            <a:ext cx="2031668" cy="1414780"/>
          </a:xfrm>
          <a:custGeom>
            <a:avLst/>
            <a:gdLst/>
            <a:ahLst/>
            <a:cxnLst/>
            <a:rect l="l" t="t" r="r" b="b"/>
            <a:pathLst>
              <a:path w="2031668" h="1414780">
                <a:moveTo>
                  <a:pt x="0" y="0"/>
                </a:moveTo>
                <a:lnTo>
                  <a:pt x="2031669" y="0"/>
                </a:lnTo>
                <a:lnTo>
                  <a:pt x="2031669" y="1414780"/>
                </a:lnTo>
                <a:lnTo>
                  <a:pt x="0" y="141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89398" y="2118386"/>
            <a:ext cx="7653528" cy="8229600"/>
          </a:xfrm>
          <a:custGeom>
            <a:avLst/>
            <a:gdLst/>
            <a:ahLst/>
            <a:cxnLst/>
            <a:rect l="l" t="t" r="r" b="b"/>
            <a:pathLst>
              <a:path w="7653528" h="8229600">
                <a:moveTo>
                  <a:pt x="0" y="0"/>
                </a:moveTo>
                <a:lnTo>
                  <a:pt x="7653528" y="0"/>
                </a:lnTo>
                <a:lnTo>
                  <a:pt x="76535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36139" y="2615459"/>
            <a:ext cx="2709197" cy="2106400"/>
          </a:xfrm>
          <a:custGeom>
            <a:avLst/>
            <a:gdLst/>
            <a:ahLst/>
            <a:cxnLst/>
            <a:rect l="l" t="t" r="r" b="b"/>
            <a:pathLst>
              <a:path w="2709197" h="2106400">
                <a:moveTo>
                  <a:pt x="0" y="0"/>
                </a:moveTo>
                <a:lnTo>
                  <a:pt x="2709197" y="0"/>
                </a:lnTo>
                <a:lnTo>
                  <a:pt x="2709197" y="2106401"/>
                </a:lnTo>
                <a:lnTo>
                  <a:pt x="0" y="2106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4269" y="2922248"/>
            <a:ext cx="1163759" cy="1124482"/>
          </a:xfrm>
          <a:custGeom>
            <a:avLst/>
            <a:gdLst/>
            <a:ahLst/>
            <a:cxnLst/>
            <a:rect l="l" t="t" r="r" b="b"/>
            <a:pathLst>
              <a:path w="1163759" h="1124482">
                <a:moveTo>
                  <a:pt x="0" y="0"/>
                </a:moveTo>
                <a:lnTo>
                  <a:pt x="1163759" y="0"/>
                </a:lnTo>
                <a:lnTo>
                  <a:pt x="1163759" y="1124482"/>
                </a:lnTo>
                <a:lnTo>
                  <a:pt x="0" y="1124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990719" y="3037288"/>
            <a:ext cx="684218" cy="894403"/>
          </a:xfrm>
          <a:custGeom>
            <a:avLst/>
            <a:gdLst/>
            <a:ahLst/>
            <a:cxnLst/>
            <a:rect l="l" t="t" r="r" b="b"/>
            <a:pathLst>
              <a:path w="684218" h="894403">
                <a:moveTo>
                  <a:pt x="0" y="0"/>
                </a:moveTo>
                <a:lnTo>
                  <a:pt x="684218" y="0"/>
                </a:lnTo>
                <a:lnTo>
                  <a:pt x="684218" y="894403"/>
                </a:lnTo>
                <a:lnTo>
                  <a:pt x="0" y="894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64269" y="597688"/>
            <a:ext cx="10553259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¿Cuánto cuesta?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58767" y="5129914"/>
            <a:ext cx="7153791" cy="311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How much does it cost?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171667" y="6313625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1" y="0"/>
                </a:lnTo>
                <a:lnTo>
                  <a:pt x="9394591" y="3723675"/>
                </a:lnTo>
                <a:lnTo>
                  <a:pt x="0" y="3723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10851" y="588866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82727" y="2497973"/>
            <a:ext cx="1933314" cy="1089686"/>
          </a:xfrm>
          <a:custGeom>
            <a:avLst/>
            <a:gdLst/>
            <a:ahLst/>
            <a:cxnLst/>
            <a:rect l="l" t="t" r="r" b="b"/>
            <a:pathLst>
              <a:path w="1933314" h="1089686">
                <a:moveTo>
                  <a:pt x="0" y="0"/>
                </a:moveTo>
                <a:lnTo>
                  <a:pt x="1933314" y="0"/>
                </a:lnTo>
                <a:lnTo>
                  <a:pt x="1933314" y="1089686"/>
                </a:lnTo>
                <a:lnTo>
                  <a:pt x="0" y="108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611078" y="2795643"/>
            <a:ext cx="1314841" cy="741092"/>
          </a:xfrm>
          <a:custGeom>
            <a:avLst/>
            <a:gdLst/>
            <a:ahLst/>
            <a:cxnLst/>
            <a:rect l="l" t="t" r="r" b="b"/>
            <a:pathLst>
              <a:path w="1314841" h="741092">
                <a:moveTo>
                  <a:pt x="0" y="0"/>
                </a:moveTo>
                <a:lnTo>
                  <a:pt x="1314842" y="0"/>
                </a:lnTo>
                <a:lnTo>
                  <a:pt x="1314842" y="741092"/>
                </a:lnTo>
                <a:lnTo>
                  <a:pt x="0" y="741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22924" y="8595180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5563" y="4673493"/>
            <a:ext cx="4490357" cy="4114800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7" y="0"/>
                </a:lnTo>
                <a:lnTo>
                  <a:pt x="4490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00157" y="4673493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7" y="0"/>
                </a:lnTo>
                <a:lnTo>
                  <a:pt x="5343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50587" y="981515"/>
            <a:ext cx="9587927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una camisa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22663" y="2833266"/>
            <a:ext cx="8568543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t-shirt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1920616" y="-2025556"/>
            <a:ext cx="9394591" cy="3723674"/>
          </a:xfrm>
          <a:custGeom>
            <a:avLst/>
            <a:gdLst/>
            <a:ahLst/>
            <a:cxnLst/>
            <a:rect l="l" t="t" r="r" b="b"/>
            <a:pathLst>
              <a:path w="9394591" h="3723674">
                <a:moveTo>
                  <a:pt x="0" y="0"/>
                </a:moveTo>
                <a:lnTo>
                  <a:pt x="9394591" y="0"/>
                </a:lnTo>
                <a:lnTo>
                  <a:pt x="9394591" y="3723675"/>
                </a:lnTo>
                <a:lnTo>
                  <a:pt x="0" y="3723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617911" y="1998077"/>
            <a:ext cx="2013546" cy="1134908"/>
          </a:xfrm>
          <a:custGeom>
            <a:avLst/>
            <a:gdLst/>
            <a:ahLst/>
            <a:cxnLst/>
            <a:rect l="l" t="t" r="r" b="b"/>
            <a:pathLst>
              <a:path w="2013546" h="1134908">
                <a:moveTo>
                  <a:pt x="0" y="0"/>
                </a:moveTo>
                <a:lnTo>
                  <a:pt x="2013547" y="0"/>
                </a:lnTo>
                <a:lnTo>
                  <a:pt x="2013547" y="1134908"/>
                </a:lnTo>
                <a:lnTo>
                  <a:pt x="0" y="1134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84846" y="4822557"/>
            <a:ext cx="2013546" cy="1134908"/>
          </a:xfrm>
          <a:custGeom>
            <a:avLst/>
            <a:gdLst/>
            <a:ahLst/>
            <a:cxnLst/>
            <a:rect l="l" t="t" r="r" b="b"/>
            <a:pathLst>
              <a:path w="2013546" h="1134908">
                <a:moveTo>
                  <a:pt x="0" y="0"/>
                </a:moveTo>
                <a:lnTo>
                  <a:pt x="2013546" y="0"/>
                </a:lnTo>
                <a:lnTo>
                  <a:pt x="2013546" y="1134908"/>
                </a:lnTo>
                <a:lnTo>
                  <a:pt x="0" y="1134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133768">
            <a:off x="859147" y="1068518"/>
            <a:ext cx="1454158" cy="1216205"/>
          </a:xfrm>
          <a:custGeom>
            <a:avLst/>
            <a:gdLst/>
            <a:ahLst/>
            <a:cxnLst/>
            <a:rect l="l" t="t" r="r" b="b"/>
            <a:pathLst>
              <a:path w="1454158" h="1216205">
                <a:moveTo>
                  <a:pt x="0" y="0"/>
                </a:moveTo>
                <a:lnTo>
                  <a:pt x="1454158" y="0"/>
                </a:lnTo>
                <a:lnTo>
                  <a:pt x="1454158" y="1216205"/>
                </a:lnTo>
                <a:lnTo>
                  <a:pt x="0" y="1216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12249" y="6728990"/>
            <a:ext cx="3089948" cy="2325186"/>
          </a:xfrm>
          <a:custGeom>
            <a:avLst/>
            <a:gdLst/>
            <a:ahLst/>
            <a:cxnLst/>
            <a:rect l="l" t="t" r="r" b="b"/>
            <a:pathLst>
              <a:path w="3089948" h="2325186">
                <a:moveTo>
                  <a:pt x="0" y="0"/>
                </a:moveTo>
                <a:lnTo>
                  <a:pt x="3089948" y="0"/>
                </a:lnTo>
                <a:lnTo>
                  <a:pt x="3089948" y="2325186"/>
                </a:lnTo>
                <a:lnTo>
                  <a:pt x="0" y="2325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60783" y="6772948"/>
            <a:ext cx="3844766" cy="2281228"/>
          </a:xfrm>
          <a:custGeom>
            <a:avLst/>
            <a:gdLst/>
            <a:ahLst/>
            <a:cxnLst/>
            <a:rect l="l" t="t" r="r" b="b"/>
            <a:pathLst>
              <a:path w="3844766" h="2281228">
                <a:moveTo>
                  <a:pt x="0" y="0"/>
                </a:moveTo>
                <a:lnTo>
                  <a:pt x="3844766" y="0"/>
                </a:lnTo>
                <a:lnTo>
                  <a:pt x="3844766" y="2281228"/>
                </a:lnTo>
                <a:lnTo>
                  <a:pt x="0" y="22812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563966" y="6608033"/>
            <a:ext cx="4053945" cy="2650267"/>
          </a:xfrm>
          <a:custGeom>
            <a:avLst/>
            <a:gdLst/>
            <a:ahLst/>
            <a:cxnLst/>
            <a:rect l="l" t="t" r="r" b="b"/>
            <a:pathLst>
              <a:path w="4053945" h="2650267">
                <a:moveTo>
                  <a:pt x="0" y="0"/>
                </a:moveTo>
                <a:lnTo>
                  <a:pt x="4053945" y="0"/>
                </a:lnTo>
                <a:lnTo>
                  <a:pt x="4053945" y="2650267"/>
                </a:lnTo>
                <a:lnTo>
                  <a:pt x="0" y="26502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927" y="2987069"/>
            <a:ext cx="13791637" cy="13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9"/>
              </a:lnSpc>
            </a:pPr>
            <a:r>
              <a:rPr lang="en-US" sz="9344">
                <a:solidFill>
                  <a:srgbClr val="06545D"/>
                </a:solidFill>
                <a:latin typeface="Sniglet"/>
                <a:ea typeface="Sniglet"/>
                <a:cs typeface="Sniglet"/>
                <a:sym typeface="Sniglet"/>
              </a:rPr>
              <a:t>un sombrero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49368" y="4401146"/>
            <a:ext cx="8568543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26A8CA"/>
                </a:solidFill>
                <a:latin typeface="Cloud"/>
                <a:ea typeface="Cloud"/>
                <a:cs typeface="Cloud"/>
                <a:sym typeface="Cloud"/>
              </a:rPr>
              <a:t>hat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262</Words>
  <Application>Microsoft Office PowerPoint</Application>
  <PresentationFormat>Custom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Cloud</vt:lpstr>
      <vt:lpstr>Cloud Italics</vt:lpstr>
      <vt:lpstr>Sniglet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Explorar Day 3</dc:title>
  <cp:lastModifiedBy>Futura Texas</cp:lastModifiedBy>
  <cp:revision>2</cp:revision>
  <dcterms:created xsi:type="dcterms:W3CDTF">2006-08-16T00:00:00Z</dcterms:created>
  <dcterms:modified xsi:type="dcterms:W3CDTF">2026-01-06T18:23:17Z</dcterms:modified>
  <dc:identifier>DAG5LW7kWwg</dc:identifier>
</cp:coreProperties>
</file>