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t Nuvo" panose="020B0604020202020204" charset="0"/>
      <p:regular r:id="rId18"/>
    </p:embeddedFont>
    <p:embeddedFont>
      <p:font typeface="Inter" panose="020B0604020202020204" charset="0"/>
      <p:regular r:id="rId19"/>
    </p:embeddedFont>
    <p:embeddedFont>
      <p:font typeface="Inter Bold" panose="020B0604020202020204" charset="0"/>
      <p:regular r:id="rId20"/>
    </p:embeddedFont>
    <p:embeddedFont>
      <p:font typeface="Inter Bold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06" y="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14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3.sv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7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20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31702" y="7251270"/>
            <a:ext cx="6624597" cy="2649839"/>
          </a:xfrm>
          <a:custGeom>
            <a:avLst/>
            <a:gdLst/>
            <a:ahLst/>
            <a:cxnLst/>
            <a:rect l="l" t="t" r="r" b="b"/>
            <a:pathLst>
              <a:path w="6624597" h="2649839">
                <a:moveTo>
                  <a:pt x="0" y="0"/>
                </a:moveTo>
                <a:lnTo>
                  <a:pt x="6624596" y="0"/>
                </a:lnTo>
                <a:lnTo>
                  <a:pt x="6624596" y="2649839"/>
                </a:lnTo>
                <a:lnTo>
                  <a:pt x="0" y="2649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44044">
            <a:off x="15591990" y="1126552"/>
            <a:ext cx="3956303" cy="5268684"/>
          </a:xfrm>
          <a:custGeom>
            <a:avLst/>
            <a:gdLst/>
            <a:ahLst/>
            <a:cxnLst/>
            <a:rect l="l" t="t" r="r" b="b"/>
            <a:pathLst>
              <a:path w="3956303" h="5268684">
                <a:moveTo>
                  <a:pt x="0" y="0"/>
                </a:moveTo>
                <a:lnTo>
                  <a:pt x="3956302" y="0"/>
                </a:lnTo>
                <a:lnTo>
                  <a:pt x="3956302" y="5268683"/>
                </a:lnTo>
                <a:lnTo>
                  <a:pt x="0" y="526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36682" y="3945385"/>
            <a:ext cx="2065396" cy="5312915"/>
          </a:xfrm>
          <a:custGeom>
            <a:avLst/>
            <a:gdLst/>
            <a:ahLst/>
            <a:cxnLst/>
            <a:rect l="l" t="t" r="r" b="b"/>
            <a:pathLst>
              <a:path w="2065396" h="5312915">
                <a:moveTo>
                  <a:pt x="0" y="0"/>
                </a:moveTo>
                <a:lnTo>
                  <a:pt x="2065395" y="0"/>
                </a:lnTo>
                <a:lnTo>
                  <a:pt x="2065395" y="5312915"/>
                </a:lnTo>
                <a:lnTo>
                  <a:pt x="0" y="5312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43325" y="7251270"/>
            <a:ext cx="6624597" cy="2649839"/>
          </a:xfrm>
          <a:custGeom>
            <a:avLst/>
            <a:gdLst/>
            <a:ahLst/>
            <a:cxnLst/>
            <a:rect l="l" t="t" r="r" b="b"/>
            <a:pathLst>
              <a:path w="6624597" h="2649839">
                <a:moveTo>
                  <a:pt x="0" y="0"/>
                </a:moveTo>
                <a:lnTo>
                  <a:pt x="6624597" y="0"/>
                </a:lnTo>
                <a:lnTo>
                  <a:pt x="6624597" y="2649839"/>
                </a:lnTo>
                <a:lnTo>
                  <a:pt x="0" y="2649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92736">
            <a:off x="-746050" y="1307350"/>
            <a:ext cx="3634179" cy="4616162"/>
          </a:xfrm>
          <a:custGeom>
            <a:avLst/>
            <a:gdLst/>
            <a:ahLst/>
            <a:cxnLst/>
            <a:rect l="l" t="t" r="r" b="b"/>
            <a:pathLst>
              <a:path w="3634179" h="4616162">
                <a:moveTo>
                  <a:pt x="0" y="0"/>
                </a:moveTo>
                <a:lnTo>
                  <a:pt x="3634179" y="0"/>
                </a:lnTo>
                <a:lnTo>
                  <a:pt x="3634179" y="4616162"/>
                </a:lnTo>
                <a:lnTo>
                  <a:pt x="0" y="46161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85923" y="3945385"/>
            <a:ext cx="2065396" cy="5312915"/>
          </a:xfrm>
          <a:custGeom>
            <a:avLst/>
            <a:gdLst/>
            <a:ahLst/>
            <a:cxnLst/>
            <a:rect l="l" t="t" r="r" b="b"/>
            <a:pathLst>
              <a:path w="2065396" h="5312915">
                <a:moveTo>
                  <a:pt x="0" y="0"/>
                </a:moveTo>
                <a:lnTo>
                  <a:pt x="2065395" y="0"/>
                </a:lnTo>
                <a:lnTo>
                  <a:pt x="2065395" y="5312915"/>
                </a:lnTo>
                <a:lnTo>
                  <a:pt x="0" y="53129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78695" y="7251270"/>
            <a:ext cx="6624597" cy="2649839"/>
          </a:xfrm>
          <a:custGeom>
            <a:avLst/>
            <a:gdLst/>
            <a:ahLst/>
            <a:cxnLst/>
            <a:rect l="l" t="t" r="r" b="b"/>
            <a:pathLst>
              <a:path w="6624597" h="2649839">
                <a:moveTo>
                  <a:pt x="0" y="0"/>
                </a:moveTo>
                <a:lnTo>
                  <a:pt x="6624597" y="0"/>
                </a:lnTo>
                <a:lnTo>
                  <a:pt x="6624597" y="2649839"/>
                </a:lnTo>
                <a:lnTo>
                  <a:pt x="0" y="2649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0701" y="-684829"/>
            <a:ext cx="3875839" cy="5828329"/>
          </a:xfrm>
          <a:custGeom>
            <a:avLst/>
            <a:gdLst/>
            <a:ahLst/>
            <a:cxnLst/>
            <a:rect l="l" t="t" r="r" b="b"/>
            <a:pathLst>
              <a:path w="3875839" h="5828329">
                <a:moveTo>
                  <a:pt x="0" y="0"/>
                </a:moveTo>
                <a:lnTo>
                  <a:pt x="3875839" y="0"/>
                </a:lnTo>
                <a:lnTo>
                  <a:pt x="3875839" y="5828329"/>
                </a:lnTo>
                <a:lnTo>
                  <a:pt x="0" y="5828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031460" y="-684829"/>
            <a:ext cx="3875839" cy="5828329"/>
          </a:xfrm>
          <a:custGeom>
            <a:avLst/>
            <a:gdLst/>
            <a:ahLst/>
            <a:cxnLst/>
            <a:rect l="l" t="t" r="r" b="b"/>
            <a:pathLst>
              <a:path w="3875839" h="5828329">
                <a:moveTo>
                  <a:pt x="0" y="0"/>
                </a:moveTo>
                <a:lnTo>
                  <a:pt x="3875839" y="0"/>
                </a:lnTo>
                <a:lnTo>
                  <a:pt x="3875839" y="5828329"/>
                </a:lnTo>
                <a:lnTo>
                  <a:pt x="0" y="5828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575773" y="1179516"/>
            <a:ext cx="15136454" cy="472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6"/>
              </a:lnSpc>
            </a:pPr>
            <a:r>
              <a:rPr lang="en-US" sz="16443">
                <a:solidFill>
                  <a:srgbClr val="FFEFDC"/>
                </a:solidFill>
                <a:latin typeface="Art Nuvo"/>
                <a:ea typeface="Art Nuvo"/>
                <a:cs typeface="Art Nuvo"/>
                <a:sym typeface="Art Nuvo"/>
              </a:rPr>
              <a:t>¡VAMOS A EXPLORAR!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62308" y="5813807"/>
            <a:ext cx="1096338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FFEFDC"/>
                </a:solidFill>
                <a:latin typeface="Inter Bold"/>
                <a:ea typeface="Inter Bold"/>
                <a:cs typeface="Inter Bold"/>
                <a:sym typeface="Inter Bold"/>
              </a:rPr>
              <a:t>LET’S EXPLORE!</a:t>
            </a:r>
          </a:p>
        </p:txBody>
      </p:sp>
      <p:sp>
        <p:nvSpPr>
          <p:cNvPr id="14" name="Freeform 14"/>
          <p:cNvSpPr/>
          <p:nvPr/>
        </p:nvSpPr>
        <p:spPr>
          <a:xfrm>
            <a:off x="233944" y="256456"/>
            <a:ext cx="2683658" cy="952699"/>
          </a:xfrm>
          <a:custGeom>
            <a:avLst/>
            <a:gdLst/>
            <a:ahLst/>
            <a:cxnLst/>
            <a:rect l="l" t="t" r="r" b="b"/>
            <a:pathLst>
              <a:path w="2683658" h="952699">
                <a:moveTo>
                  <a:pt x="0" y="0"/>
                </a:moveTo>
                <a:lnTo>
                  <a:pt x="2683658" y="0"/>
                </a:lnTo>
                <a:lnTo>
                  <a:pt x="2683658" y="952699"/>
                </a:lnTo>
                <a:lnTo>
                  <a:pt x="0" y="95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286" y="0"/>
            <a:ext cx="18431286" cy="8229600"/>
          </a:xfrm>
          <a:custGeom>
            <a:avLst/>
            <a:gdLst/>
            <a:ahLst/>
            <a:cxnLst/>
            <a:rect l="l" t="t" r="r" b="b"/>
            <a:pathLst>
              <a:path w="18431286" h="8229600">
                <a:moveTo>
                  <a:pt x="0" y="0"/>
                </a:moveTo>
                <a:lnTo>
                  <a:pt x="18431286" y="0"/>
                </a:lnTo>
                <a:lnTo>
                  <a:pt x="18431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981" b="-619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91311" y="-652461"/>
            <a:ext cx="6620756" cy="5288329"/>
          </a:xfrm>
          <a:custGeom>
            <a:avLst/>
            <a:gdLst/>
            <a:ahLst/>
            <a:cxnLst/>
            <a:rect l="l" t="t" r="r" b="b"/>
            <a:pathLst>
              <a:path w="6620756" h="5288329">
                <a:moveTo>
                  <a:pt x="0" y="0"/>
                </a:moveTo>
                <a:lnTo>
                  <a:pt x="6620756" y="0"/>
                </a:lnTo>
                <a:lnTo>
                  <a:pt x="6620756" y="5288329"/>
                </a:lnTo>
                <a:lnTo>
                  <a:pt x="0" y="528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6964" y="4635868"/>
            <a:ext cx="4248602" cy="4868190"/>
          </a:xfrm>
          <a:custGeom>
            <a:avLst/>
            <a:gdLst/>
            <a:ahLst/>
            <a:cxnLst/>
            <a:rect l="l" t="t" r="r" b="b"/>
            <a:pathLst>
              <a:path w="4248602" h="4868190">
                <a:moveTo>
                  <a:pt x="0" y="0"/>
                </a:moveTo>
                <a:lnTo>
                  <a:pt x="4248602" y="0"/>
                </a:lnTo>
                <a:lnTo>
                  <a:pt x="4248602" y="4868190"/>
                </a:lnTo>
                <a:lnTo>
                  <a:pt x="0" y="4868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4236" y="4635868"/>
            <a:ext cx="3859147" cy="4868190"/>
          </a:xfrm>
          <a:custGeom>
            <a:avLst/>
            <a:gdLst/>
            <a:ahLst/>
            <a:cxnLst/>
            <a:rect l="l" t="t" r="r" b="b"/>
            <a:pathLst>
              <a:path w="3859147" h="4868190">
                <a:moveTo>
                  <a:pt x="0" y="0"/>
                </a:moveTo>
                <a:lnTo>
                  <a:pt x="3859147" y="0"/>
                </a:lnTo>
                <a:lnTo>
                  <a:pt x="3859147" y="4868190"/>
                </a:lnTo>
                <a:lnTo>
                  <a:pt x="0" y="48681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50850" y="4635868"/>
            <a:ext cx="4025718" cy="4622432"/>
          </a:xfrm>
          <a:custGeom>
            <a:avLst/>
            <a:gdLst/>
            <a:ahLst/>
            <a:cxnLst/>
            <a:rect l="l" t="t" r="r" b="b"/>
            <a:pathLst>
              <a:path w="4025718" h="4622432">
                <a:moveTo>
                  <a:pt x="0" y="0"/>
                </a:moveTo>
                <a:lnTo>
                  <a:pt x="4025718" y="0"/>
                </a:lnTo>
                <a:lnTo>
                  <a:pt x="4025718" y="4622432"/>
                </a:lnTo>
                <a:lnTo>
                  <a:pt x="0" y="4622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76568" y="4635868"/>
            <a:ext cx="3622306" cy="4622432"/>
          </a:xfrm>
          <a:custGeom>
            <a:avLst/>
            <a:gdLst/>
            <a:ahLst/>
            <a:cxnLst/>
            <a:rect l="l" t="t" r="r" b="b"/>
            <a:pathLst>
              <a:path w="3622306" h="4622432">
                <a:moveTo>
                  <a:pt x="0" y="0"/>
                </a:moveTo>
                <a:lnTo>
                  <a:pt x="3622306" y="0"/>
                </a:lnTo>
                <a:lnTo>
                  <a:pt x="3622306" y="4622432"/>
                </a:lnTo>
                <a:lnTo>
                  <a:pt x="0" y="4622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56024" y="4635868"/>
            <a:ext cx="5177877" cy="4622432"/>
          </a:xfrm>
          <a:custGeom>
            <a:avLst/>
            <a:gdLst/>
            <a:ahLst/>
            <a:cxnLst/>
            <a:rect l="l" t="t" r="r" b="b"/>
            <a:pathLst>
              <a:path w="5177877" h="4622432">
                <a:moveTo>
                  <a:pt x="0" y="0"/>
                </a:moveTo>
                <a:lnTo>
                  <a:pt x="5177877" y="0"/>
                </a:lnTo>
                <a:lnTo>
                  <a:pt x="5177877" y="4622432"/>
                </a:lnTo>
                <a:lnTo>
                  <a:pt x="0" y="46224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4595" y="8400747"/>
            <a:ext cx="7315200" cy="2206622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020605" y="8553147"/>
            <a:ext cx="7315200" cy="2206622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35805" y="8553147"/>
            <a:ext cx="4099184" cy="2206622"/>
          </a:xfrm>
          <a:custGeom>
            <a:avLst/>
            <a:gdLst/>
            <a:ahLst/>
            <a:cxnLst/>
            <a:rect l="l" t="t" r="r" b="b"/>
            <a:pathLst>
              <a:path w="4099184" h="2206622">
                <a:moveTo>
                  <a:pt x="0" y="0"/>
                </a:moveTo>
                <a:lnTo>
                  <a:pt x="4099184" y="0"/>
                </a:lnTo>
                <a:lnTo>
                  <a:pt x="4099184" y="2206622"/>
                </a:lnTo>
                <a:lnTo>
                  <a:pt x="0" y="22066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7845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87728" y="1067755"/>
            <a:ext cx="8054930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el mercado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62919" y="1543050"/>
            <a:ext cx="54889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market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75342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26388" y="-652461"/>
            <a:ext cx="6620756" cy="5288329"/>
          </a:xfrm>
          <a:custGeom>
            <a:avLst/>
            <a:gdLst/>
            <a:ahLst/>
            <a:cxnLst/>
            <a:rect l="l" t="t" r="r" b="b"/>
            <a:pathLst>
              <a:path w="6620756" h="5288329">
                <a:moveTo>
                  <a:pt x="0" y="0"/>
                </a:moveTo>
                <a:lnTo>
                  <a:pt x="6620756" y="0"/>
                </a:lnTo>
                <a:lnTo>
                  <a:pt x="6620756" y="5288329"/>
                </a:lnTo>
                <a:lnTo>
                  <a:pt x="0" y="528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4883799"/>
            <a:ext cx="3999732" cy="5136093"/>
          </a:xfrm>
          <a:custGeom>
            <a:avLst/>
            <a:gdLst/>
            <a:ahLst/>
            <a:cxnLst/>
            <a:rect l="l" t="t" r="r" b="b"/>
            <a:pathLst>
              <a:path w="3999732" h="5136093">
                <a:moveTo>
                  <a:pt x="0" y="0"/>
                </a:moveTo>
                <a:lnTo>
                  <a:pt x="3999732" y="0"/>
                </a:lnTo>
                <a:lnTo>
                  <a:pt x="3999732" y="5136093"/>
                </a:lnTo>
                <a:lnTo>
                  <a:pt x="0" y="5136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36100" y="6086553"/>
            <a:ext cx="6271924" cy="3653395"/>
          </a:xfrm>
          <a:custGeom>
            <a:avLst/>
            <a:gdLst/>
            <a:ahLst/>
            <a:cxnLst/>
            <a:rect l="l" t="t" r="r" b="b"/>
            <a:pathLst>
              <a:path w="6271924" h="3653395">
                <a:moveTo>
                  <a:pt x="0" y="0"/>
                </a:moveTo>
                <a:lnTo>
                  <a:pt x="6271924" y="0"/>
                </a:lnTo>
                <a:lnTo>
                  <a:pt x="6271924" y="3653395"/>
                </a:lnTo>
                <a:lnTo>
                  <a:pt x="0" y="3653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39601" y="5625148"/>
            <a:ext cx="2882074" cy="4114800"/>
          </a:xfrm>
          <a:custGeom>
            <a:avLst/>
            <a:gdLst/>
            <a:ahLst/>
            <a:cxnLst/>
            <a:rect l="l" t="t" r="r" b="b"/>
            <a:pathLst>
              <a:path w="2882074" h="4114800">
                <a:moveTo>
                  <a:pt x="0" y="0"/>
                </a:moveTo>
                <a:lnTo>
                  <a:pt x="2882074" y="0"/>
                </a:lnTo>
                <a:lnTo>
                  <a:pt x="2882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87728" y="1067755"/>
            <a:ext cx="8858934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la artesania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15172" y="3092818"/>
            <a:ext cx="818959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handicraft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87248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26869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3" y="0"/>
                </a:lnTo>
                <a:lnTo>
                  <a:pt x="6536373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6302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4" y="0"/>
                </a:lnTo>
                <a:lnTo>
                  <a:pt x="6536374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3556327" y="1028700"/>
            <a:ext cx="1117534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1774" y="1061744"/>
            <a:ext cx="17684452" cy="656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Explore! ¡Exploramos!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 la izquierda </a:t>
            </a:r>
            <a:r>
              <a:rPr lang="en-US" sz="3499" b="1" i="1">
                <a:solidFill>
                  <a:srgbClr val="D7682B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(use pretend binoculas to look left)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 la derecha</a:t>
            </a:r>
            <a:r>
              <a:rPr lang="en-US" sz="3499" b="1" i="1">
                <a:solidFill>
                  <a:srgbClr val="D7682B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(use pretend binoculars to look right)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¡Marchamos!</a:t>
            </a:r>
            <a:r>
              <a:rPr lang="en-US" sz="3499" b="1" i="1">
                <a:solidFill>
                  <a:srgbClr val="D7682B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(swinging arms)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¡Arriba!</a:t>
            </a:r>
            <a:r>
              <a:rPr lang="en-US" sz="3499" b="1" i="1">
                <a:solidFill>
                  <a:srgbClr val="D7682B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(Stand on toes with hands up)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¡Abajo! </a:t>
            </a:r>
            <a:r>
              <a:rPr lang="en-US" sz="3499" b="1" i="1">
                <a:solidFill>
                  <a:srgbClr val="D7682B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(squat down to the floor)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¡Exploramos! </a:t>
            </a:r>
            <a:r>
              <a:rPr lang="en-US" sz="3499" b="1" i="1">
                <a:solidFill>
                  <a:srgbClr val="D7682B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(jump up)</a:t>
            </a:r>
          </a:p>
        </p:txBody>
      </p:sp>
      <p:sp>
        <p:nvSpPr>
          <p:cNvPr id="7" name="Freeform 7"/>
          <p:cNvSpPr/>
          <p:nvPr/>
        </p:nvSpPr>
        <p:spPr>
          <a:xfrm>
            <a:off x="14871565" y="2358764"/>
            <a:ext cx="1546575" cy="574166"/>
          </a:xfrm>
          <a:custGeom>
            <a:avLst/>
            <a:gdLst/>
            <a:ahLst/>
            <a:cxnLst/>
            <a:rect l="l" t="t" r="r" b="b"/>
            <a:pathLst>
              <a:path w="1546575" h="574166">
                <a:moveTo>
                  <a:pt x="0" y="0"/>
                </a:moveTo>
                <a:lnTo>
                  <a:pt x="1546575" y="0"/>
                </a:lnTo>
                <a:lnTo>
                  <a:pt x="1546575" y="574166"/>
                </a:lnTo>
                <a:lnTo>
                  <a:pt x="0" y="574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6178691" y="3373867"/>
            <a:ext cx="1546575" cy="574166"/>
          </a:xfrm>
          <a:custGeom>
            <a:avLst/>
            <a:gdLst/>
            <a:ahLst/>
            <a:cxnLst/>
            <a:rect l="l" t="t" r="r" b="b"/>
            <a:pathLst>
              <a:path w="1546575" h="574166">
                <a:moveTo>
                  <a:pt x="1546575" y="0"/>
                </a:moveTo>
                <a:lnTo>
                  <a:pt x="0" y="0"/>
                </a:lnTo>
                <a:lnTo>
                  <a:pt x="0" y="574166"/>
                </a:lnTo>
                <a:lnTo>
                  <a:pt x="1546575" y="574166"/>
                </a:lnTo>
                <a:lnTo>
                  <a:pt x="15465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418140" y="2137217"/>
            <a:ext cx="1307126" cy="795713"/>
          </a:xfrm>
          <a:custGeom>
            <a:avLst/>
            <a:gdLst/>
            <a:ahLst/>
            <a:cxnLst/>
            <a:rect l="l" t="t" r="r" b="b"/>
            <a:pathLst>
              <a:path w="1307126" h="795713">
                <a:moveTo>
                  <a:pt x="0" y="0"/>
                </a:moveTo>
                <a:lnTo>
                  <a:pt x="1307126" y="0"/>
                </a:lnTo>
                <a:lnTo>
                  <a:pt x="1307126" y="795713"/>
                </a:lnTo>
                <a:lnTo>
                  <a:pt x="0" y="795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871565" y="3152320"/>
            <a:ext cx="1307126" cy="795713"/>
          </a:xfrm>
          <a:custGeom>
            <a:avLst/>
            <a:gdLst/>
            <a:ahLst/>
            <a:cxnLst/>
            <a:rect l="l" t="t" r="r" b="b"/>
            <a:pathLst>
              <a:path w="1307126" h="795713">
                <a:moveTo>
                  <a:pt x="0" y="0"/>
                </a:moveTo>
                <a:lnTo>
                  <a:pt x="1307126" y="0"/>
                </a:lnTo>
                <a:lnTo>
                  <a:pt x="1307126" y="795713"/>
                </a:lnTo>
                <a:lnTo>
                  <a:pt x="0" y="795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619011" y="4007017"/>
            <a:ext cx="2252554" cy="1002386"/>
          </a:xfrm>
          <a:custGeom>
            <a:avLst/>
            <a:gdLst/>
            <a:ahLst/>
            <a:cxnLst/>
            <a:rect l="l" t="t" r="r" b="b"/>
            <a:pathLst>
              <a:path w="2252554" h="1002386">
                <a:moveTo>
                  <a:pt x="0" y="0"/>
                </a:moveTo>
                <a:lnTo>
                  <a:pt x="2252554" y="0"/>
                </a:lnTo>
                <a:lnTo>
                  <a:pt x="2252554" y="1002386"/>
                </a:lnTo>
                <a:lnTo>
                  <a:pt x="0" y="1002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025463" y="4640143"/>
            <a:ext cx="662504" cy="1345186"/>
          </a:xfrm>
          <a:custGeom>
            <a:avLst/>
            <a:gdLst/>
            <a:ahLst/>
            <a:cxnLst/>
            <a:rect l="l" t="t" r="r" b="b"/>
            <a:pathLst>
              <a:path w="662504" h="1345186">
                <a:moveTo>
                  <a:pt x="0" y="0"/>
                </a:moveTo>
                <a:lnTo>
                  <a:pt x="662504" y="0"/>
                </a:lnTo>
                <a:lnTo>
                  <a:pt x="662504" y="1345186"/>
                </a:lnTo>
                <a:lnTo>
                  <a:pt x="0" y="1345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7967" y="5843769"/>
            <a:ext cx="659851" cy="1140132"/>
          </a:xfrm>
          <a:custGeom>
            <a:avLst/>
            <a:gdLst/>
            <a:ahLst/>
            <a:cxnLst/>
            <a:rect l="l" t="t" r="r" b="b"/>
            <a:pathLst>
              <a:path w="659851" h="1140132">
                <a:moveTo>
                  <a:pt x="0" y="0"/>
                </a:moveTo>
                <a:lnTo>
                  <a:pt x="659851" y="0"/>
                </a:lnTo>
                <a:lnTo>
                  <a:pt x="659851" y="1140132"/>
                </a:lnTo>
                <a:lnTo>
                  <a:pt x="0" y="1140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024882" y="6805941"/>
            <a:ext cx="1188259" cy="984769"/>
          </a:xfrm>
          <a:custGeom>
            <a:avLst/>
            <a:gdLst/>
            <a:ahLst/>
            <a:cxnLst/>
            <a:rect l="l" t="t" r="r" b="b"/>
            <a:pathLst>
              <a:path w="1188259" h="984769">
                <a:moveTo>
                  <a:pt x="0" y="0"/>
                </a:moveTo>
                <a:lnTo>
                  <a:pt x="1188259" y="0"/>
                </a:lnTo>
                <a:lnTo>
                  <a:pt x="1188259" y="984769"/>
                </a:lnTo>
                <a:lnTo>
                  <a:pt x="0" y="9847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419600" y="-161925"/>
            <a:ext cx="9180433" cy="1458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1"/>
              </a:lnSpc>
              <a:spcBef>
                <a:spcPct val="0"/>
              </a:spcBef>
            </a:pPr>
            <a:r>
              <a:rPr lang="en-US" sz="8565" dirty="0">
                <a:solidFill>
                  <a:srgbClr val="000000"/>
                </a:solidFill>
                <a:latin typeface="Art Nuvo"/>
                <a:ea typeface="Art Nuvo"/>
                <a:cs typeface="Art Nuvo"/>
                <a:sym typeface="Art Nuvo"/>
              </a:rPr>
              <a:t>Marcha de </a:t>
            </a:r>
            <a:r>
              <a:rPr lang="en-US" sz="8565" dirty="0" err="1">
                <a:solidFill>
                  <a:srgbClr val="000000"/>
                </a:solidFill>
                <a:latin typeface="Art Nuvo"/>
                <a:ea typeface="Art Nuvo"/>
                <a:cs typeface="Art Nuvo"/>
                <a:sym typeface="Art Nuvo"/>
              </a:rPr>
              <a:t>exploración</a:t>
            </a:r>
            <a:endParaRPr lang="en-US" sz="8565" dirty="0">
              <a:solidFill>
                <a:srgbClr val="000000"/>
              </a:solidFill>
              <a:latin typeface="Art Nuvo"/>
              <a:ea typeface="Art Nuvo"/>
              <a:cs typeface="Art Nuvo"/>
              <a:sym typeface="Art Nuv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87248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4944" y="193390"/>
            <a:ext cx="5858534" cy="4218144"/>
          </a:xfrm>
          <a:custGeom>
            <a:avLst/>
            <a:gdLst/>
            <a:ahLst/>
            <a:cxnLst/>
            <a:rect l="l" t="t" r="r" b="b"/>
            <a:pathLst>
              <a:path w="5858534" h="4218144">
                <a:moveTo>
                  <a:pt x="0" y="0"/>
                </a:moveTo>
                <a:lnTo>
                  <a:pt x="5858533" y="0"/>
                </a:lnTo>
                <a:lnTo>
                  <a:pt x="5858533" y="4218144"/>
                </a:lnTo>
                <a:lnTo>
                  <a:pt x="0" y="421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10017" y="4627328"/>
            <a:ext cx="7316852" cy="4060853"/>
          </a:xfrm>
          <a:custGeom>
            <a:avLst/>
            <a:gdLst/>
            <a:ahLst/>
            <a:cxnLst/>
            <a:rect l="l" t="t" r="r" b="b"/>
            <a:pathLst>
              <a:path w="7316852" h="4060853">
                <a:moveTo>
                  <a:pt x="0" y="0"/>
                </a:moveTo>
                <a:lnTo>
                  <a:pt x="7316852" y="0"/>
                </a:lnTo>
                <a:lnTo>
                  <a:pt x="7316852" y="4060853"/>
                </a:lnTo>
                <a:lnTo>
                  <a:pt x="0" y="4060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27936" y="4411534"/>
            <a:ext cx="6793861" cy="4492441"/>
          </a:xfrm>
          <a:custGeom>
            <a:avLst/>
            <a:gdLst/>
            <a:ahLst/>
            <a:cxnLst/>
            <a:rect l="l" t="t" r="r" b="b"/>
            <a:pathLst>
              <a:path w="6793861" h="4492441">
                <a:moveTo>
                  <a:pt x="0" y="0"/>
                </a:moveTo>
                <a:lnTo>
                  <a:pt x="6793861" y="0"/>
                </a:lnTo>
                <a:lnTo>
                  <a:pt x="6793861" y="4492441"/>
                </a:lnTo>
                <a:lnTo>
                  <a:pt x="0" y="4492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41325" y="364806"/>
            <a:ext cx="5167084" cy="3875313"/>
          </a:xfrm>
          <a:custGeom>
            <a:avLst/>
            <a:gdLst/>
            <a:ahLst/>
            <a:cxnLst/>
            <a:rect l="l" t="t" r="r" b="b"/>
            <a:pathLst>
              <a:path w="5167084" h="3875313">
                <a:moveTo>
                  <a:pt x="0" y="0"/>
                </a:moveTo>
                <a:lnTo>
                  <a:pt x="5167083" y="0"/>
                </a:lnTo>
                <a:lnTo>
                  <a:pt x="5167083" y="3875313"/>
                </a:lnTo>
                <a:lnTo>
                  <a:pt x="0" y="3875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9843" y="8233117"/>
            <a:ext cx="5875256" cy="2350102"/>
          </a:xfrm>
          <a:custGeom>
            <a:avLst/>
            <a:gdLst/>
            <a:ahLst/>
            <a:cxnLst/>
            <a:rect l="l" t="t" r="r" b="b"/>
            <a:pathLst>
              <a:path w="5875256" h="2350102">
                <a:moveTo>
                  <a:pt x="0" y="0"/>
                </a:moveTo>
                <a:lnTo>
                  <a:pt x="5875256" y="0"/>
                </a:lnTo>
                <a:lnTo>
                  <a:pt x="5875256" y="2350102"/>
                </a:lnTo>
                <a:lnTo>
                  <a:pt x="0" y="2350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6869" y="8233117"/>
            <a:ext cx="5875256" cy="2350102"/>
          </a:xfrm>
          <a:custGeom>
            <a:avLst/>
            <a:gdLst/>
            <a:ahLst/>
            <a:cxnLst/>
            <a:rect l="l" t="t" r="r" b="b"/>
            <a:pathLst>
              <a:path w="5875256" h="2350102">
                <a:moveTo>
                  <a:pt x="0" y="0"/>
                </a:moveTo>
                <a:lnTo>
                  <a:pt x="5875256" y="0"/>
                </a:lnTo>
                <a:lnTo>
                  <a:pt x="5875256" y="2350102"/>
                </a:lnTo>
                <a:lnTo>
                  <a:pt x="0" y="2350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87248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6302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4" y="0"/>
                </a:lnTo>
                <a:lnTo>
                  <a:pt x="6536374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126869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3" y="0"/>
                </a:lnTo>
                <a:lnTo>
                  <a:pt x="6536373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8187" y="317536"/>
            <a:ext cx="4444522" cy="3044497"/>
          </a:xfrm>
          <a:custGeom>
            <a:avLst/>
            <a:gdLst/>
            <a:ahLst/>
            <a:cxnLst/>
            <a:rect l="l" t="t" r="r" b="b"/>
            <a:pathLst>
              <a:path w="4444522" h="3044497">
                <a:moveTo>
                  <a:pt x="0" y="0"/>
                </a:moveTo>
                <a:lnTo>
                  <a:pt x="4444522" y="0"/>
                </a:lnTo>
                <a:lnTo>
                  <a:pt x="4444522" y="3044497"/>
                </a:lnTo>
                <a:lnTo>
                  <a:pt x="0" y="3044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75078" y="4131907"/>
            <a:ext cx="5875263" cy="2937631"/>
          </a:xfrm>
          <a:custGeom>
            <a:avLst/>
            <a:gdLst/>
            <a:ahLst/>
            <a:cxnLst/>
            <a:rect l="l" t="t" r="r" b="b"/>
            <a:pathLst>
              <a:path w="5875263" h="2937631">
                <a:moveTo>
                  <a:pt x="0" y="0"/>
                </a:moveTo>
                <a:lnTo>
                  <a:pt x="5875262" y="0"/>
                </a:lnTo>
                <a:lnTo>
                  <a:pt x="5875262" y="2937632"/>
                </a:lnTo>
                <a:lnTo>
                  <a:pt x="0" y="2937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27682" y="1028700"/>
            <a:ext cx="7580444" cy="5685333"/>
          </a:xfrm>
          <a:custGeom>
            <a:avLst/>
            <a:gdLst/>
            <a:ahLst/>
            <a:cxnLst/>
            <a:rect l="l" t="t" r="r" b="b"/>
            <a:pathLst>
              <a:path w="7580444" h="5685333">
                <a:moveTo>
                  <a:pt x="0" y="0"/>
                </a:moveTo>
                <a:lnTo>
                  <a:pt x="7580444" y="0"/>
                </a:lnTo>
                <a:lnTo>
                  <a:pt x="7580444" y="5685333"/>
                </a:lnTo>
                <a:lnTo>
                  <a:pt x="0" y="5685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485160" y="317536"/>
            <a:ext cx="4380572" cy="3044497"/>
          </a:xfrm>
          <a:custGeom>
            <a:avLst/>
            <a:gdLst/>
            <a:ahLst/>
            <a:cxnLst/>
            <a:rect l="l" t="t" r="r" b="b"/>
            <a:pathLst>
              <a:path w="4380572" h="3044497">
                <a:moveTo>
                  <a:pt x="0" y="0"/>
                </a:moveTo>
                <a:lnTo>
                  <a:pt x="4380572" y="0"/>
                </a:lnTo>
                <a:lnTo>
                  <a:pt x="4380572" y="3044497"/>
                </a:lnTo>
                <a:lnTo>
                  <a:pt x="0" y="30444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87248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26869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3" y="0"/>
                </a:lnTo>
                <a:lnTo>
                  <a:pt x="6536373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3452" y="1555751"/>
            <a:ext cx="4168924" cy="5551836"/>
          </a:xfrm>
          <a:custGeom>
            <a:avLst/>
            <a:gdLst/>
            <a:ahLst/>
            <a:cxnLst/>
            <a:rect l="l" t="t" r="r" b="b"/>
            <a:pathLst>
              <a:path w="4168924" h="5551836">
                <a:moveTo>
                  <a:pt x="0" y="0"/>
                </a:moveTo>
                <a:lnTo>
                  <a:pt x="4168924" y="0"/>
                </a:lnTo>
                <a:lnTo>
                  <a:pt x="4168924" y="5551836"/>
                </a:lnTo>
                <a:lnTo>
                  <a:pt x="0" y="5551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65065" y="6080701"/>
            <a:ext cx="2108835" cy="4114800"/>
          </a:xfrm>
          <a:custGeom>
            <a:avLst/>
            <a:gdLst/>
            <a:ahLst/>
            <a:cxnLst/>
            <a:rect l="l" t="t" r="r" b="b"/>
            <a:pathLst>
              <a:path w="2108835" h="4114800">
                <a:moveTo>
                  <a:pt x="0" y="0"/>
                </a:moveTo>
                <a:lnTo>
                  <a:pt x="2108835" y="0"/>
                </a:lnTo>
                <a:lnTo>
                  <a:pt x="2108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6302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4" y="0"/>
                </a:lnTo>
                <a:lnTo>
                  <a:pt x="6536374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3556327" y="1028700"/>
            <a:ext cx="1117534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1774" y="1508783"/>
            <a:ext cx="17684452" cy="559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4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Adiós amigos, adiós amigos, </a:t>
            </a:r>
          </a:p>
          <a:p>
            <a:pPr algn="ctr">
              <a:lnSpc>
                <a:spcPts val="9029"/>
              </a:lnSpc>
            </a:pPr>
            <a:r>
              <a:rPr lang="en-US" sz="4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Hasta la vista, hasta la vista </a:t>
            </a:r>
          </a:p>
          <a:p>
            <a:pPr algn="ctr">
              <a:lnSpc>
                <a:spcPts val="9029"/>
              </a:lnSpc>
            </a:pPr>
            <a:r>
              <a:rPr lang="en-US" sz="4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Hasta luego, hasta luego, </a:t>
            </a:r>
          </a:p>
          <a:p>
            <a:pPr algn="ctr">
              <a:lnSpc>
                <a:spcPts val="9029"/>
              </a:lnSpc>
            </a:pPr>
            <a:r>
              <a:rPr lang="en-US" sz="4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Chau, chau, chau. </a:t>
            </a:r>
          </a:p>
          <a:p>
            <a:pPr algn="ctr">
              <a:lnSpc>
                <a:spcPts val="9029"/>
              </a:lnSpc>
            </a:pPr>
            <a:r>
              <a:rPr lang="en-US" sz="41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Chau, chau, chau </a:t>
            </a:r>
          </a:p>
        </p:txBody>
      </p:sp>
      <p:sp>
        <p:nvSpPr>
          <p:cNvPr id="9" name="Freeform 9"/>
          <p:cNvSpPr/>
          <p:nvPr/>
        </p:nvSpPr>
        <p:spPr>
          <a:xfrm>
            <a:off x="15143675" y="1555751"/>
            <a:ext cx="2533427" cy="1556906"/>
          </a:xfrm>
          <a:custGeom>
            <a:avLst/>
            <a:gdLst/>
            <a:ahLst/>
            <a:cxnLst/>
            <a:rect l="l" t="t" r="r" b="b"/>
            <a:pathLst>
              <a:path w="2533427" h="1556906">
                <a:moveTo>
                  <a:pt x="0" y="0"/>
                </a:moveTo>
                <a:lnTo>
                  <a:pt x="2533427" y="0"/>
                </a:lnTo>
                <a:lnTo>
                  <a:pt x="2533427" y="1556906"/>
                </a:lnTo>
                <a:lnTo>
                  <a:pt x="0" y="155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619280" y="-161925"/>
            <a:ext cx="5049441" cy="145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1"/>
              </a:lnSpc>
              <a:spcBef>
                <a:spcPct val="0"/>
              </a:spcBef>
            </a:pPr>
            <a:r>
              <a:rPr lang="en-US" sz="8565">
                <a:solidFill>
                  <a:srgbClr val="000000"/>
                </a:solidFill>
                <a:latin typeface="Art Nuvo"/>
                <a:ea typeface="Art Nuvo"/>
                <a:cs typeface="Art Nuvo"/>
                <a:sym typeface="Art Nuvo"/>
              </a:rPr>
              <a:t>Adiós Amigos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5345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99445" y="3659184"/>
            <a:ext cx="6564716" cy="6269303"/>
          </a:xfrm>
          <a:custGeom>
            <a:avLst/>
            <a:gdLst/>
            <a:ahLst/>
            <a:cxnLst/>
            <a:rect l="l" t="t" r="r" b="b"/>
            <a:pathLst>
              <a:path w="6564716" h="6269303">
                <a:moveTo>
                  <a:pt x="0" y="0"/>
                </a:moveTo>
                <a:lnTo>
                  <a:pt x="6564716" y="0"/>
                </a:lnTo>
                <a:lnTo>
                  <a:pt x="6564716" y="6269303"/>
                </a:lnTo>
                <a:lnTo>
                  <a:pt x="0" y="6269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506663" y="5681379"/>
            <a:ext cx="6591229" cy="4605621"/>
          </a:xfrm>
          <a:custGeom>
            <a:avLst/>
            <a:gdLst/>
            <a:ahLst/>
            <a:cxnLst/>
            <a:rect l="l" t="t" r="r" b="b"/>
            <a:pathLst>
              <a:path w="6591229" h="4605621">
                <a:moveTo>
                  <a:pt x="0" y="0"/>
                </a:moveTo>
                <a:lnTo>
                  <a:pt x="6591229" y="0"/>
                </a:lnTo>
                <a:lnTo>
                  <a:pt x="6591229" y="4605621"/>
                </a:lnTo>
                <a:lnTo>
                  <a:pt x="0" y="4605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782" y="4977048"/>
            <a:ext cx="1771944" cy="4558057"/>
          </a:xfrm>
          <a:custGeom>
            <a:avLst/>
            <a:gdLst/>
            <a:ahLst/>
            <a:cxnLst/>
            <a:rect l="l" t="t" r="r" b="b"/>
            <a:pathLst>
              <a:path w="1771944" h="4558057">
                <a:moveTo>
                  <a:pt x="0" y="0"/>
                </a:moveTo>
                <a:lnTo>
                  <a:pt x="1771944" y="0"/>
                </a:lnTo>
                <a:lnTo>
                  <a:pt x="1771944" y="4558057"/>
                </a:lnTo>
                <a:lnTo>
                  <a:pt x="0" y="4558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61181" y="7677448"/>
            <a:ext cx="5627598" cy="2251039"/>
          </a:xfrm>
          <a:custGeom>
            <a:avLst/>
            <a:gdLst/>
            <a:ahLst/>
            <a:cxnLst/>
            <a:rect l="l" t="t" r="r" b="b"/>
            <a:pathLst>
              <a:path w="5627598" h="2251039">
                <a:moveTo>
                  <a:pt x="0" y="0"/>
                </a:moveTo>
                <a:lnTo>
                  <a:pt x="5627598" y="0"/>
                </a:lnTo>
                <a:lnTo>
                  <a:pt x="5627598" y="2251039"/>
                </a:lnTo>
                <a:lnTo>
                  <a:pt x="0" y="2251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606439" y="857250"/>
            <a:ext cx="11075122" cy="320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70"/>
              </a:lnSpc>
              <a:spcBef>
                <a:spcPct val="0"/>
              </a:spcBef>
            </a:pPr>
            <a:r>
              <a:rPr lang="en-US" sz="18693">
                <a:solidFill>
                  <a:srgbClr val="FAF6F3"/>
                </a:solidFill>
                <a:latin typeface="Art Nuvo"/>
                <a:ea typeface="Art Nuvo"/>
                <a:cs typeface="Art Nuvo"/>
                <a:sym typeface="Art Nuvo"/>
              </a:rPr>
              <a:t>¡GRACIAS!</a:t>
            </a:r>
          </a:p>
        </p:txBody>
      </p:sp>
      <p:sp>
        <p:nvSpPr>
          <p:cNvPr id="8" name="Freeform 8"/>
          <p:cNvSpPr/>
          <p:nvPr/>
        </p:nvSpPr>
        <p:spPr>
          <a:xfrm>
            <a:off x="380701" y="-684829"/>
            <a:ext cx="3875839" cy="5828329"/>
          </a:xfrm>
          <a:custGeom>
            <a:avLst/>
            <a:gdLst/>
            <a:ahLst/>
            <a:cxnLst/>
            <a:rect l="l" t="t" r="r" b="b"/>
            <a:pathLst>
              <a:path w="3875839" h="5828329">
                <a:moveTo>
                  <a:pt x="0" y="0"/>
                </a:moveTo>
                <a:lnTo>
                  <a:pt x="3875839" y="0"/>
                </a:lnTo>
                <a:lnTo>
                  <a:pt x="3875839" y="5828329"/>
                </a:lnTo>
                <a:lnTo>
                  <a:pt x="0" y="58283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31460" y="-684829"/>
            <a:ext cx="3875839" cy="5828329"/>
          </a:xfrm>
          <a:custGeom>
            <a:avLst/>
            <a:gdLst/>
            <a:ahLst/>
            <a:cxnLst/>
            <a:rect l="l" t="t" r="r" b="b"/>
            <a:pathLst>
              <a:path w="3875839" h="5828329">
                <a:moveTo>
                  <a:pt x="0" y="0"/>
                </a:moveTo>
                <a:lnTo>
                  <a:pt x="3875839" y="0"/>
                </a:lnTo>
                <a:lnTo>
                  <a:pt x="3875839" y="5828329"/>
                </a:lnTo>
                <a:lnTo>
                  <a:pt x="0" y="58283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694473" y="3746088"/>
            <a:ext cx="8899314" cy="98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5719" b="1">
                <a:solidFill>
                  <a:srgbClr val="FAF6F3"/>
                </a:solidFill>
                <a:latin typeface="Inter Bold"/>
                <a:ea typeface="Inter Bold"/>
                <a:cs typeface="Inter Bold"/>
                <a:sym typeface="Inter Bol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87248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26869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3" y="0"/>
                </a:lnTo>
                <a:lnTo>
                  <a:pt x="6536373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6302" y="7968670"/>
            <a:ext cx="6536373" cy="2614549"/>
          </a:xfrm>
          <a:custGeom>
            <a:avLst/>
            <a:gdLst/>
            <a:ahLst/>
            <a:cxnLst/>
            <a:rect l="l" t="t" r="r" b="b"/>
            <a:pathLst>
              <a:path w="6536373" h="2614549">
                <a:moveTo>
                  <a:pt x="0" y="0"/>
                </a:moveTo>
                <a:lnTo>
                  <a:pt x="6536374" y="0"/>
                </a:lnTo>
                <a:lnTo>
                  <a:pt x="6536374" y="2614549"/>
                </a:lnTo>
                <a:lnTo>
                  <a:pt x="0" y="261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3556327" y="2009077"/>
            <a:ext cx="1117534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3711" y="5521012"/>
            <a:ext cx="2833164" cy="4895316"/>
          </a:xfrm>
          <a:custGeom>
            <a:avLst/>
            <a:gdLst/>
            <a:ahLst/>
            <a:cxnLst/>
            <a:rect l="l" t="t" r="r" b="b"/>
            <a:pathLst>
              <a:path w="2833164" h="4895316">
                <a:moveTo>
                  <a:pt x="0" y="0"/>
                </a:moveTo>
                <a:lnTo>
                  <a:pt x="2833164" y="0"/>
                </a:lnTo>
                <a:lnTo>
                  <a:pt x="2833164" y="4895316"/>
                </a:lnTo>
                <a:lnTo>
                  <a:pt x="0" y="4895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38330" y="808927"/>
            <a:ext cx="6411341" cy="145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8"/>
              </a:lnSpc>
              <a:spcBef>
                <a:spcPct val="0"/>
              </a:spcBef>
            </a:pPr>
            <a:r>
              <a:rPr lang="en-US" sz="8570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GREETING SONG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1774" y="2490494"/>
            <a:ext cx="17684452" cy="371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Buenos días, buenos días, buenos días is good day.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Afternoon is buenas tardes, buenas tardes we will say.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Buenas noches, bunas noches, buenas noches is goodnight. </a:t>
            </a:r>
          </a:p>
          <a:p>
            <a:pPr algn="ctr">
              <a:lnSpc>
                <a:spcPts val="7524"/>
              </a:lnSpc>
            </a:pPr>
            <a:r>
              <a:rPr lang="en-US" sz="34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We can say hasta la vista. Til the next time we’re in sight.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65842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6455" y="8284728"/>
            <a:ext cx="5760699" cy="2304280"/>
          </a:xfrm>
          <a:custGeom>
            <a:avLst/>
            <a:gdLst/>
            <a:ahLst/>
            <a:cxnLst/>
            <a:rect l="l" t="t" r="r" b="b"/>
            <a:pathLst>
              <a:path w="5760699" h="2304280">
                <a:moveTo>
                  <a:pt x="0" y="0"/>
                </a:moveTo>
                <a:lnTo>
                  <a:pt x="5760700" y="0"/>
                </a:lnTo>
                <a:lnTo>
                  <a:pt x="5760700" y="2304280"/>
                </a:lnTo>
                <a:lnTo>
                  <a:pt x="0" y="230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34232" y="7982720"/>
            <a:ext cx="5760699" cy="2304280"/>
          </a:xfrm>
          <a:custGeom>
            <a:avLst/>
            <a:gdLst/>
            <a:ahLst/>
            <a:cxnLst/>
            <a:rect l="l" t="t" r="r" b="b"/>
            <a:pathLst>
              <a:path w="5760699" h="2304280">
                <a:moveTo>
                  <a:pt x="0" y="0"/>
                </a:moveTo>
                <a:lnTo>
                  <a:pt x="5760700" y="0"/>
                </a:lnTo>
                <a:lnTo>
                  <a:pt x="5760700" y="2304280"/>
                </a:lnTo>
                <a:lnTo>
                  <a:pt x="0" y="230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639234" y="1992429"/>
          <a:ext cx="15009532" cy="5990292"/>
        </p:xfrm>
        <a:graphic>
          <a:graphicData uri="http://schemas.openxmlformats.org/drawingml/2006/table">
            <a:tbl>
              <a:tblPr/>
              <a:tblGrid>
                <a:gridCol w="3752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2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2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2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9757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el museo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museum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¿Cuánto cuesta?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How much does it cost?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57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el arte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art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el boleto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ticket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607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Me encanta...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I love...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el mercado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market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9068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¿Peude(s)...?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Can you...?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i="1">
                          <a:solidFill>
                            <a:srgbClr val="000000"/>
                          </a:solidFill>
                          <a:latin typeface="Inter Bold Italics"/>
                          <a:ea typeface="Inter Bold Italics"/>
                          <a:cs typeface="Inter Bold Italics"/>
                          <a:sym typeface="Inter Bold Italics"/>
                        </a:rPr>
                        <a:t>la artesanía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handicraft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183934" y="4015381"/>
            <a:ext cx="536178" cy="65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EFDC"/>
                </a:solidFill>
                <a:latin typeface="Art Nuvo"/>
                <a:ea typeface="Art Nuvo"/>
                <a:cs typeface="Art Nuvo"/>
                <a:sym typeface="Art Nuvo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97968" y="120076"/>
            <a:ext cx="8892063" cy="162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36"/>
              </a:lnSpc>
              <a:spcBef>
                <a:spcPct val="0"/>
              </a:spcBef>
            </a:pPr>
            <a:r>
              <a:rPr lang="en-US" sz="9454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week 4 vocabulario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87248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20473">
            <a:off x="-3541682" y="-1029691"/>
            <a:ext cx="7641215" cy="6103421"/>
          </a:xfrm>
          <a:custGeom>
            <a:avLst/>
            <a:gdLst/>
            <a:ahLst/>
            <a:cxnLst/>
            <a:rect l="l" t="t" r="r" b="b"/>
            <a:pathLst>
              <a:path w="7641215" h="6103421">
                <a:moveTo>
                  <a:pt x="0" y="0"/>
                </a:moveTo>
                <a:lnTo>
                  <a:pt x="7641216" y="0"/>
                </a:lnTo>
                <a:lnTo>
                  <a:pt x="7641216" y="6103421"/>
                </a:lnTo>
                <a:lnTo>
                  <a:pt x="0" y="61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83436">
            <a:off x="14809236" y="2346052"/>
            <a:ext cx="7641215" cy="6103421"/>
          </a:xfrm>
          <a:custGeom>
            <a:avLst/>
            <a:gdLst/>
            <a:ahLst/>
            <a:cxnLst/>
            <a:rect l="l" t="t" r="r" b="b"/>
            <a:pathLst>
              <a:path w="7641215" h="6103421">
                <a:moveTo>
                  <a:pt x="0" y="0"/>
                </a:moveTo>
                <a:lnTo>
                  <a:pt x="7641216" y="0"/>
                </a:lnTo>
                <a:lnTo>
                  <a:pt x="7641216" y="6103420"/>
                </a:lnTo>
                <a:lnTo>
                  <a:pt x="0" y="610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35481" y="3810857"/>
            <a:ext cx="663288" cy="822682"/>
          </a:xfrm>
          <a:custGeom>
            <a:avLst/>
            <a:gdLst/>
            <a:ahLst/>
            <a:cxnLst/>
            <a:rect l="l" t="t" r="r" b="b"/>
            <a:pathLst>
              <a:path w="663288" h="822682">
                <a:moveTo>
                  <a:pt x="0" y="0"/>
                </a:moveTo>
                <a:lnTo>
                  <a:pt x="663287" y="0"/>
                </a:lnTo>
                <a:lnTo>
                  <a:pt x="663287" y="822682"/>
                </a:lnTo>
                <a:lnTo>
                  <a:pt x="0" y="82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64579" y="3765901"/>
            <a:ext cx="912593" cy="912593"/>
          </a:xfrm>
          <a:custGeom>
            <a:avLst/>
            <a:gdLst/>
            <a:ahLst/>
            <a:cxnLst/>
            <a:rect l="l" t="t" r="r" b="b"/>
            <a:pathLst>
              <a:path w="912593" h="912593">
                <a:moveTo>
                  <a:pt x="0" y="0"/>
                </a:moveTo>
                <a:lnTo>
                  <a:pt x="912593" y="0"/>
                </a:lnTo>
                <a:lnTo>
                  <a:pt x="912593" y="912594"/>
                </a:lnTo>
                <a:lnTo>
                  <a:pt x="0" y="912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2797927"/>
            <a:ext cx="8129251" cy="7489073"/>
          </a:xfrm>
          <a:custGeom>
            <a:avLst/>
            <a:gdLst/>
            <a:ahLst/>
            <a:cxnLst/>
            <a:rect l="l" t="t" r="r" b="b"/>
            <a:pathLst>
              <a:path w="8129251" h="7489073">
                <a:moveTo>
                  <a:pt x="0" y="0"/>
                </a:moveTo>
                <a:lnTo>
                  <a:pt x="8129251" y="0"/>
                </a:lnTo>
                <a:lnTo>
                  <a:pt x="8129251" y="7489073"/>
                </a:lnTo>
                <a:lnTo>
                  <a:pt x="0" y="74890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09496" y="4257753"/>
            <a:ext cx="6918741" cy="5145813"/>
          </a:xfrm>
          <a:custGeom>
            <a:avLst/>
            <a:gdLst/>
            <a:ahLst/>
            <a:cxnLst/>
            <a:rect l="l" t="t" r="r" b="b"/>
            <a:pathLst>
              <a:path w="6918741" h="5145813">
                <a:moveTo>
                  <a:pt x="0" y="0"/>
                </a:moveTo>
                <a:lnTo>
                  <a:pt x="6918741" y="0"/>
                </a:lnTo>
                <a:lnTo>
                  <a:pt x="6918741" y="5145813"/>
                </a:lnTo>
                <a:lnTo>
                  <a:pt x="0" y="5145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2898" y="717667"/>
            <a:ext cx="7438370" cy="189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69"/>
              </a:lnSpc>
              <a:spcBef>
                <a:spcPct val="0"/>
              </a:spcBef>
            </a:pPr>
            <a:r>
              <a:rPr lang="en-US" sz="11049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El museo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09496" y="1850570"/>
            <a:ext cx="54889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Museum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4666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83376" y="778284"/>
            <a:ext cx="3968220" cy="3229139"/>
          </a:xfrm>
          <a:custGeom>
            <a:avLst/>
            <a:gdLst/>
            <a:ahLst/>
            <a:cxnLst/>
            <a:rect l="l" t="t" r="r" b="b"/>
            <a:pathLst>
              <a:path w="3968220" h="3229139">
                <a:moveTo>
                  <a:pt x="0" y="0"/>
                </a:moveTo>
                <a:lnTo>
                  <a:pt x="3968220" y="0"/>
                </a:lnTo>
                <a:lnTo>
                  <a:pt x="3968220" y="3229140"/>
                </a:lnTo>
                <a:lnTo>
                  <a:pt x="0" y="322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983376" y="4697459"/>
            <a:ext cx="3968220" cy="3229139"/>
          </a:xfrm>
          <a:custGeom>
            <a:avLst/>
            <a:gdLst/>
            <a:ahLst/>
            <a:cxnLst/>
            <a:rect l="l" t="t" r="r" b="b"/>
            <a:pathLst>
              <a:path w="3968220" h="3229139">
                <a:moveTo>
                  <a:pt x="0" y="0"/>
                </a:moveTo>
                <a:lnTo>
                  <a:pt x="3968220" y="0"/>
                </a:lnTo>
                <a:lnTo>
                  <a:pt x="3968220" y="3229139"/>
                </a:lnTo>
                <a:lnTo>
                  <a:pt x="0" y="3229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098691" y="778284"/>
            <a:ext cx="3968220" cy="3229139"/>
          </a:xfrm>
          <a:custGeom>
            <a:avLst/>
            <a:gdLst/>
            <a:ahLst/>
            <a:cxnLst/>
            <a:rect l="l" t="t" r="r" b="b"/>
            <a:pathLst>
              <a:path w="3968220" h="3229139">
                <a:moveTo>
                  <a:pt x="0" y="0"/>
                </a:moveTo>
                <a:lnTo>
                  <a:pt x="3968220" y="0"/>
                </a:lnTo>
                <a:lnTo>
                  <a:pt x="3968220" y="3229140"/>
                </a:lnTo>
                <a:lnTo>
                  <a:pt x="0" y="3229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98691" y="4697459"/>
            <a:ext cx="3968220" cy="3229139"/>
          </a:xfrm>
          <a:custGeom>
            <a:avLst/>
            <a:gdLst/>
            <a:ahLst/>
            <a:cxnLst/>
            <a:rect l="l" t="t" r="r" b="b"/>
            <a:pathLst>
              <a:path w="3968220" h="3229139">
                <a:moveTo>
                  <a:pt x="0" y="0"/>
                </a:moveTo>
                <a:lnTo>
                  <a:pt x="3968220" y="0"/>
                </a:lnTo>
                <a:lnTo>
                  <a:pt x="3968220" y="3229139"/>
                </a:lnTo>
                <a:lnTo>
                  <a:pt x="0" y="3229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456541" y="1265923"/>
            <a:ext cx="3021890" cy="2253862"/>
            <a:chOff x="0" y="0"/>
            <a:chExt cx="1037399" cy="7737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7399" cy="773739"/>
            </a:xfrm>
            <a:custGeom>
              <a:avLst/>
              <a:gdLst/>
              <a:ahLst/>
              <a:cxnLst/>
              <a:rect l="l" t="t" r="r" b="b"/>
              <a:pathLst>
                <a:path w="1037399" h="773739">
                  <a:moveTo>
                    <a:pt x="0" y="0"/>
                  </a:moveTo>
                  <a:lnTo>
                    <a:pt x="1037399" y="0"/>
                  </a:lnTo>
                  <a:lnTo>
                    <a:pt x="1037399" y="773739"/>
                  </a:lnTo>
                  <a:lnTo>
                    <a:pt x="0" y="773739"/>
                  </a:lnTo>
                  <a:close/>
                </a:path>
              </a:pathLst>
            </a:custGeom>
            <a:blipFill>
              <a:blip r:embed="rId4"/>
              <a:stretch>
                <a:fillRect l="-5920" r="-59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56541" y="5185097"/>
            <a:ext cx="3021890" cy="2253862"/>
            <a:chOff x="0" y="0"/>
            <a:chExt cx="1037399" cy="7737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37399" cy="773739"/>
            </a:xfrm>
            <a:custGeom>
              <a:avLst/>
              <a:gdLst/>
              <a:ahLst/>
              <a:cxnLst/>
              <a:rect l="l" t="t" r="r" b="b"/>
              <a:pathLst>
                <a:path w="1037399" h="773739">
                  <a:moveTo>
                    <a:pt x="0" y="0"/>
                  </a:moveTo>
                  <a:lnTo>
                    <a:pt x="1037399" y="0"/>
                  </a:lnTo>
                  <a:lnTo>
                    <a:pt x="1037399" y="773739"/>
                  </a:lnTo>
                  <a:lnTo>
                    <a:pt x="0" y="773739"/>
                  </a:lnTo>
                  <a:close/>
                </a:path>
              </a:pathLst>
            </a:custGeom>
            <a:blipFill>
              <a:blip r:embed="rId5"/>
              <a:stretch>
                <a:fillRect l="-5938" r="-59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71856" y="1265923"/>
            <a:ext cx="3021890" cy="2253862"/>
            <a:chOff x="0" y="0"/>
            <a:chExt cx="1037399" cy="7737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37399" cy="773739"/>
            </a:xfrm>
            <a:custGeom>
              <a:avLst/>
              <a:gdLst/>
              <a:ahLst/>
              <a:cxnLst/>
              <a:rect l="l" t="t" r="r" b="b"/>
              <a:pathLst>
                <a:path w="1037399" h="773739">
                  <a:moveTo>
                    <a:pt x="0" y="0"/>
                  </a:moveTo>
                  <a:lnTo>
                    <a:pt x="1037399" y="0"/>
                  </a:lnTo>
                  <a:lnTo>
                    <a:pt x="1037399" y="773739"/>
                  </a:lnTo>
                  <a:lnTo>
                    <a:pt x="0" y="773739"/>
                  </a:lnTo>
                  <a:close/>
                </a:path>
              </a:pathLst>
            </a:custGeom>
            <a:blipFill>
              <a:blip r:embed="rId6"/>
              <a:stretch>
                <a:fillRect l="-16297" r="-162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71856" y="5185097"/>
            <a:ext cx="3021890" cy="2253862"/>
            <a:chOff x="0" y="0"/>
            <a:chExt cx="1037399" cy="7737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37399" cy="773739"/>
            </a:xfrm>
            <a:custGeom>
              <a:avLst/>
              <a:gdLst/>
              <a:ahLst/>
              <a:cxnLst/>
              <a:rect l="l" t="t" r="r" b="b"/>
              <a:pathLst>
                <a:path w="1037399" h="773739">
                  <a:moveTo>
                    <a:pt x="0" y="0"/>
                  </a:moveTo>
                  <a:lnTo>
                    <a:pt x="1037399" y="0"/>
                  </a:lnTo>
                  <a:lnTo>
                    <a:pt x="1037399" y="773739"/>
                  </a:lnTo>
                  <a:lnTo>
                    <a:pt x="0" y="773739"/>
                  </a:lnTo>
                  <a:close/>
                </a:path>
              </a:pathLst>
            </a:custGeom>
            <a:blipFill>
              <a:blip r:embed="rId7"/>
              <a:stretch>
                <a:fillRect l="-5938" r="-59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7639" y="8288548"/>
            <a:ext cx="4464338" cy="1785735"/>
          </a:xfrm>
          <a:custGeom>
            <a:avLst/>
            <a:gdLst/>
            <a:ahLst/>
            <a:cxnLst/>
            <a:rect l="l" t="t" r="r" b="b"/>
            <a:pathLst>
              <a:path w="4464338" h="1785735">
                <a:moveTo>
                  <a:pt x="0" y="0"/>
                </a:moveTo>
                <a:lnTo>
                  <a:pt x="4464338" y="0"/>
                </a:lnTo>
                <a:lnTo>
                  <a:pt x="4464338" y="1785735"/>
                </a:lnTo>
                <a:lnTo>
                  <a:pt x="0" y="1785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656061" y="8288548"/>
            <a:ext cx="4464338" cy="1785735"/>
          </a:xfrm>
          <a:custGeom>
            <a:avLst/>
            <a:gdLst/>
            <a:ahLst/>
            <a:cxnLst/>
            <a:rect l="l" t="t" r="r" b="b"/>
            <a:pathLst>
              <a:path w="4464338" h="1785735">
                <a:moveTo>
                  <a:pt x="0" y="0"/>
                </a:moveTo>
                <a:lnTo>
                  <a:pt x="4464339" y="0"/>
                </a:lnTo>
                <a:lnTo>
                  <a:pt x="4464339" y="1785735"/>
                </a:lnTo>
                <a:lnTo>
                  <a:pt x="0" y="1785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562352" y="8288548"/>
            <a:ext cx="4464338" cy="1785735"/>
          </a:xfrm>
          <a:custGeom>
            <a:avLst/>
            <a:gdLst/>
            <a:ahLst/>
            <a:cxnLst/>
            <a:rect l="l" t="t" r="r" b="b"/>
            <a:pathLst>
              <a:path w="4464338" h="1785735">
                <a:moveTo>
                  <a:pt x="0" y="0"/>
                </a:moveTo>
                <a:lnTo>
                  <a:pt x="4464338" y="0"/>
                </a:lnTo>
                <a:lnTo>
                  <a:pt x="4464338" y="1785735"/>
                </a:lnTo>
                <a:lnTo>
                  <a:pt x="0" y="1785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15064" y="2330172"/>
            <a:ext cx="6261382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El arte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25398" y="4526009"/>
            <a:ext cx="54889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art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5345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53132" y="1466289"/>
            <a:ext cx="5428110" cy="8457395"/>
          </a:xfrm>
          <a:custGeom>
            <a:avLst/>
            <a:gdLst/>
            <a:ahLst/>
            <a:cxnLst/>
            <a:rect l="l" t="t" r="r" b="b"/>
            <a:pathLst>
              <a:path w="5428110" h="8457395">
                <a:moveTo>
                  <a:pt x="0" y="0"/>
                </a:moveTo>
                <a:lnTo>
                  <a:pt x="5428110" y="0"/>
                </a:lnTo>
                <a:lnTo>
                  <a:pt x="5428110" y="8457395"/>
                </a:lnTo>
                <a:lnTo>
                  <a:pt x="0" y="84573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03971" y="6876983"/>
            <a:ext cx="6851171" cy="2740468"/>
          </a:xfrm>
          <a:custGeom>
            <a:avLst/>
            <a:gdLst/>
            <a:ahLst/>
            <a:cxnLst/>
            <a:rect l="l" t="t" r="r" b="b"/>
            <a:pathLst>
              <a:path w="6851171" h="2740468">
                <a:moveTo>
                  <a:pt x="0" y="0"/>
                </a:moveTo>
                <a:lnTo>
                  <a:pt x="6851171" y="0"/>
                </a:lnTo>
                <a:lnTo>
                  <a:pt x="6851171" y="2740468"/>
                </a:lnTo>
                <a:lnTo>
                  <a:pt x="0" y="2740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41482" y="6522160"/>
            <a:ext cx="6031390" cy="3860090"/>
          </a:xfrm>
          <a:custGeom>
            <a:avLst/>
            <a:gdLst/>
            <a:ahLst/>
            <a:cxnLst/>
            <a:rect l="l" t="t" r="r" b="b"/>
            <a:pathLst>
              <a:path w="6031390" h="3860090">
                <a:moveTo>
                  <a:pt x="0" y="0"/>
                </a:moveTo>
                <a:lnTo>
                  <a:pt x="6031391" y="0"/>
                </a:lnTo>
                <a:lnTo>
                  <a:pt x="6031391" y="3860090"/>
                </a:lnTo>
                <a:lnTo>
                  <a:pt x="0" y="3860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083954" y="1038225"/>
            <a:ext cx="1117534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802" y="2036682"/>
            <a:ext cx="10656544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Me encanta...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06822" y="4151937"/>
            <a:ext cx="586004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I love...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20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30629" y="1028700"/>
            <a:ext cx="7742111" cy="8324850"/>
          </a:xfrm>
          <a:custGeom>
            <a:avLst/>
            <a:gdLst/>
            <a:ahLst/>
            <a:cxnLst/>
            <a:rect l="l" t="t" r="r" b="b"/>
            <a:pathLst>
              <a:path w="7742111" h="8324850">
                <a:moveTo>
                  <a:pt x="0" y="0"/>
                </a:moveTo>
                <a:lnTo>
                  <a:pt x="7742111" y="0"/>
                </a:lnTo>
                <a:lnTo>
                  <a:pt x="7742111" y="8324850"/>
                </a:lnTo>
                <a:lnTo>
                  <a:pt x="0" y="8324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53027" y="582065"/>
            <a:ext cx="5563636" cy="8676235"/>
          </a:xfrm>
          <a:custGeom>
            <a:avLst/>
            <a:gdLst/>
            <a:ahLst/>
            <a:cxnLst/>
            <a:rect l="l" t="t" r="r" b="b"/>
            <a:pathLst>
              <a:path w="5563636" h="8676235">
                <a:moveTo>
                  <a:pt x="0" y="0"/>
                </a:moveTo>
                <a:lnTo>
                  <a:pt x="5563636" y="0"/>
                </a:lnTo>
                <a:lnTo>
                  <a:pt x="5563636" y="8676235"/>
                </a:lnTo>
                <a:lnTo>
                  <a:pt x="0" y="8676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97776" y="7906154"/>
            <a:ext cx="6093063" cy="2437225"/>
          </a:xfrm>
          <a:custGeom>
            <a:avLst/>
            <a:gdLst/>
            <a:ahLst/>
            <a:cxnLst/>
            <a:rect l="l" t="t" r="r" b="b"/>
            <a:pathLst>
              <a:path w="6093063" h="2437225">
                <a:moveTo>
                  <a:pt x="0" y="0"/>
                </a:moveTo>
                <a:lnTo>
                  <a:pt x="6093063" y="0"/>
                </a:lnTo>
                <a:lnTo>
                  <a:pt x="6093063" y="2437226"/>
                </a:lnTo>
                <a:lnTo>
                  <a:pt x="0" y="243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22865" y="1912990"/>
            <a:ext cx="8137392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¿Puede(s)...?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0685" y="4513020"/>
            <a:ext cx="690234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Can you...?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74395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40081" y="6980753"/>
            <a:ext cx="3492482" cy="5015314"/>
          </a:xfrm>
          <a:custGeom>
            <a:avLst/>
            <a:gdLst/>
            <a:ahLst/>
            <a:cxnLst/>
            <a:rect l="l" t="t" r="r" b="b"/>
            <a:pathLst>
              <a:path w="3492482" h="5015314">
                <a:moveTo>
                  <a:pt x="0" y="0"/>
                </a:moveTo>
                <a:lnTo>
                  <a:pt x="3492483" y="0"/>
                </a:lnTo>
                <a:lnTo>
                  <a:pt x="3492483" y="5015314"/>
                </a:lnTo>
                <a:lnTo>
                  <a:pt x="0" y="5015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6083954" y="1038225"/>
            <a:ext cx="690386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73140" y="622658"/>
            <a:ext cx="4168924" cy="5551836"/>
          </a:xfrm>
          <a:custGeom>
            <a:avLst/>
            <a:gdLst/>
            <a:ahLst/>
            <a:cxnLst/>
            <a:rect l="l" t="t" r="r" b="b"/>
            <a:pathLst>
              <a:path w="4168924" h="5551836">
                <a:moveTo>
                  <a:pt x="0" y="0"/>
                </a:moveTo>
                <a:lnTo>
                  <a:pt x="4168924" y="0"/>
                </a:lnTo>
                <a:lnTo>
                  <a:pt x="4168924" y="5551836"/>
                </a:lnTo>
                <a:lnTo>
                  <a:pt x="0" y="5551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9996524" y="2139364"/>
            <a:ext cx="5560046" cy="7821037"/>
          </a:xfrm>
          <a:custGeom>
            <a:avLst/>
            <a:gdLst/>
            <a:ahLst/>
            <a:cxnLst/>
            <a:rect l="l" t="t" r="r" b="b"/>
            <a:pathLst>
              <a:path w="5560046" h="7821037">
                <a:moveTo>
                  <a:pt x="5560046" y="0"/>
                </a:moveTo>
                <a:lnTo>
                  <a:pt x="0" y="0"/>
                </a:lnTo>
                <a:lnTo>
                  <a:pt x="0" y="7821037"/>
                </a:lnTo>
                <a:lnTo>
                  <a:pt x="5560046" y="7821037"/>
                </a:lnTo>
                <a:lnTo>
                  <a:pt x="556004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8337" y="2510839"/>
            <a:ext cx="10755559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¿Cuánto cuesta?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954" y="4972050"/>
            <a:ext cx="9034830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How much does it cost?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75342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26388" y="-652461"/>
            <a:ext cx="6620756" cy="5288329"/>
          </a:xfrm>
          <a:custGeom>
            <a:avLst/>
            <a:gdLst/>
            <a:ahLst/>
            <a:cxnLst/>
            <a:rect l="l" t="t" r="r" b="b"/>
            <a:pathLst>
              <a:path w="6620756" h="5288329">
                <a:moveTo>
                  <a:pt x="0" y="0"/>
                </a:moveTo>
                <a:lnTo>
                  <a:pt x="6620756" y="0"/>
                </a:lnTo>
                <a:lnTo>
                  <a:pt x="6620756" y="5288329"/>
                </a:lnTo>
                <a:lnTo>
                  <a:pt x="0" y="5288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58223" y="1028700"/>
            <a:ext cx="9397735" cy="9104056"/>
          </a:xfrm>
          <a:custGeom>
            <a:avLst/>
            <a:gdLst/>
            <a:ahLst/>
            <a:cxnLst/>
            <a:rect l="l" t="t" r="r" b="b"/>
            <a:pathLst>
              <a:path w="9397735" h="9104056">
                <a:moveTo>
                  <a:pt x="0" y="0"/>
                </a:moveTo>
                <a:lnTo>
                  <a:pt x="9397736" y="0"/>
                </a:lnTo>
                <a:lnTo>
                  <a:pt x="9397736" y="9104056"/>
                </a:lnTo>
                <a:lnTo>
                  <a:pt x="0" y="9104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020608" y="7451846"/>
            <a:ext cx="7828434" cy="3131374"/>
          </a:xfrm>
          <a:custGeom>
            <a:avLst/>
            <a:gdLst/>
            <a:ahLst/>
            <a:cxnLst/>
            <a:rect l="l" t="t" r="r" b="b"/>
            <a:pathLst>
              <a:path w="7828434" h="3131374">
                <a:moveTo>
                  <a:pt x="0" y="0"/>
                </a:moveTo>
                <a:lnTo>
                  <a:pt x="7828434" y="0"/>
                </a:lnTo>
                <a:lnTo>
                  <a:pt x="7828434" y="3131373"/>
                </a:lnTo>
                <a:lnTo>
                  <a:pt x="0" y="3131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32049" y="4577629"/>
            <a:ext cx="5217397" cy="4069570"/>
          </a:xfrm>
          <a:custGeom>
            <a:avLst/>
            <a:gdLst/>
            <a:ahLst/>
            <a:cxnLst/>
            <a:rect l="l" t="t" r="r" b="b"/>
            <a:pathLst>
              <a:path w="5217397" h="4069570">
                <a:moveTo>
                  <a:pt x="0" y="0"/>
                </a:moveTo>
                <a:lnTo>
                  <a:pt x="5217397" y="0"/>
                </a:lnTo>
                <a:lnTo>
                  <a:pt x="5217397" y="4069570"/>
                </a:lnTo>
                <a:lnTo>
                  <a:pt x="0" y="4069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87728" y="1067755"/>
            <a:ext cx="6261382" cy="167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7"/>
              </a:lnSpc>
            </a:pPr>
            <a:r>
              <a:rPr lang="en-US" sz="13463">
                <a:solidFill>
                  <a:srgbClr val="17181E"/>
                </a:solidFill>
                <a:latin typeface="Art Nuvo"/>
                <a:ea typeface="Art Nuvo"/>
                <a:cs typeface="Art Nuvo"/>
                <a:sym typeface="Art Nuvo"/>
              </a:rPr>
              <a:t>El boleto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99517" y="2706437"/>
            <a:ext cx="54889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8F441C"/>
                </a:solidFill>
                <a:latin typeface="Inter Bold"/>
                <a:ea typeface="Inter Bold"/>
                <a:cs typeface="Inter Bold"/>
                <a:sym typeface="Inter Bold"/>
              </a:rPr>
              <a:t>ticket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Office PowerPoint</Application>
  <PresentationFormat>Custom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Art Nuvo</vt:lpstr>
      <vt:lpstr>Inter</vt:lpstr>
      <vt:lpstr>Calibri</vt:lpstr>
      <vt:lpstr>Inter Bold Italics</vt:lpstr>
      <vt:lpstr>Arial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Day 4</dc:title>
  <cp:lastModifiedBy>Futura Texas</cp:lastModifiedBy>
  <cp:revision>2</cp:revision>
  <dcterms:created xsi:type="dcterms:W3CDTF">2006-08-16T00:00:00Z</dcterms:created>
  <dcterms:modified xsi:type="dcterms:W3CDTF">2026-01-06T19:41:52Z</dcterms:modified>
  <dc:identifier>DAG5vVxXYFo</dc:identifier>
</cp:coreProperties>
</file>