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Harlow Solid" charset="1" panose="02000505050000020003"/>
      <p:regular r:id="rId22"/>
    </p:embeddedFont>
    <p:embeddedFont>
      <p:font typeface="Fredoka" charset="1" panose="02000000000000000000"/>
      <p:regular r:id="rId23"/>
    </p:embeddedFont>
    <p:embeddedFont>
      <p:font typeface="Balsamiq Sans" charset="1" panose="02000603000000000000"/>
      <p:regular r:id="rId24"/>
    </p:embeddedFont>
    <p:embeddedFont>
      <p:font typeface="Balsamiq Sans Bold Italics" charset="1" panose="02000603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9.pn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35.png" Type="http://schemas.openxmlformats.org/officeDocument/2006/relationships/image"/><Relationship Id="rId5" Target="../media/image36.png" Type="http://schemas.openxmlformats.org/officeDocument/2006/relationships/image"/><Relationship Id="rId6" Target="../media/image37.png" Type="http://schemas.openxmlformats.org/officeDocument/2006/relationships/image"/><Relationship Id="rId7" Target="../media/image3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39.png" Type="http://schemas.openxmlformats.org/officeDocument/2006/relationships/image"/><Relationship Id="rId5" Target="../media/image40.png" Type="http://schemas.openxmlformats.org/officeDocument/2006/relationships/image"/><Relationship Id="rId6" Target="../media/image41.png" Type="http://schemas.openxmlformats.org/officeDocument/2006/relationships/image"/><Relationship Id="rId7" Target="../media/image42.png" Type="http://schemas.openxmlformats.org/officeDocument/2006/relationships/image"/><Relationship Id="rId8" Target="../media/image43.pn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png" Type="http://schemas.openxmlformats.org/officeDocument/2006/relationships/image"/><Relationship Id="rId7" Target="../media/image5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1.png" Type="http://schemas.openxmlformats.org/officeDocument/2006/relationships/image"/><Relationship Id="rId5" Target="../media/image5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3.png" Type="http://schemas.openxmlformats.org/officeDocument/2006/relationships/image"/><Relationship Id="rId7" Target="../media/image5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7.png" Type="http://schemas.openxmlformats.org/officeDocument/2006/relationships/image"/><Relationship Id="rId7" Target="../media/image2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0126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85477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72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16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64853" y="3684018"/>
            <a:ext cx="11986294" cy="3225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892"/>
              </a:lnSpc>
            </a:pPr>
            <a:r>
              <a:rPr lang="en-US" sz="18494">
                <a:solidFill>
                  <a:srgbClr val="C45019"/>
                </a:solidFill>
                <a:latin typeface="Harlow Solid"/>
                <a:ea typeface="Harlow Solid"/>
                <a:cs typeface="Harlow Solid"/>
                <a:sym typeface="Harlow Solid"/>
              </a:rPr>
              <a:t>Explorar!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45565" y="3545438"/>
            <a:ext cx="9863326" cy="3235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900"/>
              </a:lnSpc>
            </a:pPr>
            <a:r>
              <a:rPr lang="en-US" sz="18500">
                <a:solidFill>
                  <a:srgbClr val="FFBF00"/>
                </a:solidFill>
                <a:latin typeface="Harlow Solid"/>
                <a:ea typeface="Harlow Solid"/>
                <a:cs typeface="Harlow Solid"/>
                <a:sym typeface="Harlow Solid"/>
              </a:rPr>
              <a:t>Explorar!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499187" y="2698048"/>
            <a:ext cx="2835053" cy="1557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480"/>
              </a:lnSpc>
            </a:pPr>
            <a:r>
              <a:rPr lang="en-US" sz="8914">
                <a:solidFill>
                  <a:srgbClr val="C45019"/>
                </a:solidFill>
                <a:latin typeface="Harlow Solid"/>
                <a:ea typeface="Harlow Solid"/>
                <a:cs typeface="Harlow Solid"/>
                <a:sym typeface="Harlow Solid"/>
              </a:rPr>
              <a:t>a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3041557" y="7118975"/>
            <a:ext cx="4903894" cy="632078"/>
            <a:chOff x="0" y="0"/>
            <a:chExt cx="1291561" cy="16647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91561" cy="166473"/>
            </a:xfrm>
            <a:custGeom>
              <a:avLst/>
              <a:gdLst/>
              <a:ahLst/>
              <a:cxnLst/>
              <a:rect r="r" b="b" t="t" l="l"/>
              <a:pathLst>
                <a:path h="166473" w="1291561">
                  <a:moveTo>
                    <a:pt x="80515" y="0"/>
                  </a:moveTo>
                  <a:lnTo>
                    <a:pt x="1211045" y="0"/>
                  </a:lnTo>
                  <a:cubicBezTo>
                    <a:pt x="1255513" y="0"/>
                    <a:pt x="1291561" y="36048"/>
                    <a:pt x="1291561" y="80515"/>
                  </a:cubicBezTo>
                  <a:lnTo>
                    <a:pt x="1291561" y="85958"/>
                  </a:lnTo>
                  <a:cubicBezTo>
                    <a:pt x="1291561" y="107312"/>
                    <a:pt x="1283078" y="127791"/>
                    <a:pt x="1267978" y="142891"/>
                  </a:cubicBezTo>
                  <a:cubicBezTo>
                    <a:pt x="1252879" y="157990"/>
                    <a:pt x="1232399" y="166473"/>
                    <a:pt x="1211045" y="166473"/>
                  </a:cubicBezTo>
                  <a:lnTo>
                    <a:pt x="80515" y="166473"/>
                  </a:lnTo>
                  <a:cubicBezTo>
                    <a:pt x="36048" y="166473"/>
                    <a:pt x="0" y="130425"/>
                    <a:pt x="0" y="85958"/>
                  </a:cubicBezTo>
                  <a:lnTo>
                    <a:pt x="0" y="80515"/>
                  </a:lnTo>
                  <a:cubicBezTo>
                    <a:pt x="0" y="36048"/>
                    <a:pt x="36048" y="0"/>
                    <a:pt x="80515" y="0"/>
                  </a:cubicBezTo>
                  <a:close/>
                </a:path>
              </a:pathLst>
            </a:custGeom>
            <a:solidFill>
              <a:srgbClr val="077B66"/>
            </a:solidFill>
            <a:ln w="47625" cap="rnd">
              <a:solidFill>
                <a:srgbClr val="FFBF00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1291561" cy="2236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458033" y="7352145"/>
            <a:ext cx="165739" cy="165739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3363236" y="7352145"/>
            <a:ext cx="165739" cy="165739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220638" y="162947"/>
            <a:ext cx="2748655" cy="980053"/>
          </a:xfrm>
          <a:custGeom>
            <a:avLst/>
            <a:gdLst/>
            <a:ahLst/>
            <a:cxnLst/>
            <a:rect r="r" b="b" t="t" l="l"/>
            <a:pathLst>
              <a:path h="980053" w="2748655">
                <a:moveTo>
                  <a:pt x="0" y="0"/>
                </a:moveTo>
                <a:lnTo>
                  <a:pt x="2748655" y="0"/>
                </a:lnTo>
                <a:lnTo>
                  <a:pt x="2748655" y="980053"/>
                </a:lnTo>
                <a:lnTo>
                  <a:pt x="0" y="980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9767065" y="417450"/>
            <a:ext cx="8520935" cy="8366009"/>
          </a:xfrm>
          <a:custGeom>
            <a:avLst/>
            <a:gdLst/>
            <a:ahLst/>
            <a:cxnLst/>
            <a:rect r="r" b="b" t="t" l="l"/>
            <a:pathLst>
              <a:path h="8366009" w="8520935">
                <a:moveTo>
                  <a:pt x="0" y="0"/>
                </a:moveTo>
                <a:lnTo>
                  <a:pt x="8520935" y="0"/>
                </a:lnTo>
                <a:lnTo>
                  <a:pt x="8520935" y="8366009"/>
                </a:lnTo>
                <a:lnTo>
                  <a:pt x="0" y="83660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22" id="22"/>
          <p:cNvSpPr txBox="true"/>
          <p:nvPr/>
        </p:nvSpPr>
        <p:spPr>
          <a:xfrm rot="0">
            <a:off x="322514" y="1377258"/>
            <a:ext cx="8426758" cy="3390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299"/>
              </a:lnSpc>
            </a:pPr>
            <a:r>
              <a:rPr lang="en-US" sz="19499">
                <a:solidFill>
                  <a:srgbClr val="C45019"/>
                </a:solidFill>
                <a:latin typeface="Harlow Solid"/>
                <a:ea typeface="Harlow Solid"/>
                <a:cs typeface="Harlow Solid"/>
                <a:sym typeface="Harlow Solid"/>
              </a:rPr>
              <a:t>¡Vamos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39688" y="1263978"/>
            <a:ext cx="7848112" cy="3399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59"/>
              </a:lnSpc>
            </a:pPr>
            <a:r>
              <a:rPr lang="en-US" sz="19542">
                <a:solidFill>
                  <a:srgbClr val="FFBF00"/>
                </a:solidFill>
                <a:latin typeface="Harlow Solid"/>
                <a:ea typeface="Harlow Solid"/>
                <a:cs typeface="Harlow Solid"/>
                <a:sym typeface="Harlow Solid"/>
              </a:rPr>
              <a:t>¡Vamos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451562" y="2650423"/>
            <a:ext cx="810678" cy="1557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480"/>
              </a:lnSpc>
            </a:pPr>
            <a:r>
              <a:rPr lang="en-US" sz="8914">
                <a:solidFill>
                  <a:srgbClr val="FFBF00"/>
                </a:solidFill>
                <a:latin typeface="Harlow Solid"/>
                <a:ea typeface="Harlow Solid"/>
                <a:cs typeface="Harlow Solid"/>
                <a:sym typeface="Harlow Solid"/>
              </a:rPr>
              <a:t>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528975" y="7137517"/>
            <a:ext cx="3929058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6E8"/>
                </a:solidFill>
                <a:latin typeface="Fredoka"/>
                <a:ea typeface="Fredoka"/>
                <a:cs typeface="Fredoka"/>
                <a:sym typeface="Fredoka"/>
              </a:rPr>
              <a:t>Let’s Explore!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0126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85477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72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16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69110" y="1660693"/>
            <a:ext cx="6533182" cy="7597607"/>
            <a:chOff x="0" y="0"/>
            <a:chExt cx="1720673" cy="200101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20673" cy="2001016"/>
            </a:xfrm>
            <a:custGeom>
              <a:avLst/>
              <a:gdLst/>
              <a:ahLst/>
              <a:cxnLst/>
              <a:rect r="r" b="b" t="t" l="l"/>
              <a:pathLst>
                <a:path h="2001016" w="1720673">
                  <a:moveTo>
                    <a:pt x="60436" y="0"/>
                  </a:moveTo>
                  <a:lnTo>
                    <a:pt x="1660238" y="0"/>
                  </a:lnTo>
                  <a:cubicBezTo>
                    <a:pt x="1693615" y="0"/>
                    <a:pt x="1720673" y="27058"/>
                    <a:pt x="1720673" y="60436"/>
                  </a:cubicBezTo>
                  <a:lnTo>
                    <a:pt x="1720673" y="1940580"/>
                  </a:lnTo>
                  <a:cubicBezTo>
                    <a:pt x="1720673" y="1956608"/>
                    <a:pt x="1714306" y="1971981"/>
                    <a:pt x="1702972" y="1983314"/>
                  </a:cubicBezTo>
                  <a:cubicBezTo>
                    <a:pt x="1691638" y="1994648"/>
                    <a:pt x="1676266" y="2001016"/>
                    <a:pt x="1660238" y="2001016"/>
                  </a:cubicBezTo>
                  <a:lnTo>
                    <a:pt x="60436" y="2001016"/>
                  </a:lnTo>
                  <a:cubicBezTo>
                    <a:pt x="44407" y="2001016"/>
                    <a:pt x="29035" y="1994648"/>
                    <a:pt x="17701" y="1983314"/>
                  </a:cubicBezTo>
                  <a:cubicBezTo>
                    <a:pt x="6367" y="1971981"/>
                    <a:pt x="0" y="1956608"/>
                    <a:pt x="0" y="1940580"/>
                  </a:cubicBezTo>
                  <a:lnTo>
                    <a:pt x="0" y="60436"/>
                  </a:lnTo>
                  <a:cubicBezTo>
                    <a:pt x="0" y="44407"/>
                    <a:pt x="6367" y="29035"/>
                    <a:pt x="17701" y="17701"/>
                  </a:cubicBezTo>
                  <a:cubicBezTo>
                    <a:pt x="29035" y="6367"/>
                    <a:pt x="44407" y="0"/>
                    <a:pt x="60436" y="0"/>
                  </a:cubicBezTo>
                  <a:close/>
                </a:path>
              </a:pathLst>
            </a:custGeom>
            <a:solidFill>
              <a:srgbClr val="C45019"/>
            </a:solidFill>
            <a:ln w="95250" cap="rnd">
              <a:solidFill>
                <a:srgbClr val="C45019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1720673" cy="20581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505520" y="1344697"/>
            <a:ext cx="6374396" cy="7733696"/>
            <a:chOff x="0" y="0"/>
            <a:chExt cx="1678853" cy="203685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78853" cy="2036858"/>
            </a:xfrm>
            <a:custGeom>
              <a:avLst/>
              <a:gdLst/>
              <a:ahLst/>
              <a:cxnLst/>
              <a:rect r="r" b="b" t="t" l="l"/>
              <a:pathLst>
                <a:path h="2036858" w="1678853">
                  <a:moveTo>
                    <a:pt x="61941" y="0"/>
                  </a:moveTo>
                  <a:lnTo>
                    <a:pt x="1616912" y="0"/>
                  </a:lnTo>
                  <a:cubicBezTo>
                    <a:pt x="1633340" y="0"/>
                    <a:pt x="1649095" y="6526"/>
                    <a:pt x="1660711" y="18142"/>
                  </a:cubicBezTo>
                  <a:cubicBezTo>
                    <a:pt x="1672327" y="29758"/>
                    <a:pt x="1678853" y="45513"/>
                    <a:pt x="1678853" y="61941"/>
                  </a:cubicBezTo>
                  <a:lnTo>
                    <a:pt x="1678853" y="1974917"/>
                  </a:lnTo>
                  <a:cubicBezTo>
                    <a:pt x="1678853" y="2009126"/>
                    <a:pt x="1651121" y="2036858"/>
                    <a:pt x="1616912" y="2036858"/>
                  </a:cubicBezTo>
                  <a:lnTo>
                    <a:pt x="61941" y="2036858"/>
                  </a:lnTo>
                  <a:cubicBezTo>
                    <a:pt x="45513" y="2036858"/>
                    <a:pt x="29758" y="2030332"/>
                    <a:pt x="18142" y="2018716"/>
                  </a:cubicBezTo>
                  <a:cubicBezTo>
                    <a:pt x="6526" y="2007100"/>
                    <a:pt x="0" y="1991345"/>
                    <a:pt x="0" y="1974917"/>
                  </a:cubicBezTo>
                  <a:lnTo>
                    <a:pt x="0" y="61941"/>
                  </a:lnTo>
                  <a:cubicBezTo>
                    <a:pt x="0" y="45513"/>
                    <a:pt x="6526" y="29758"/>
                    <a:pt x="18142" y="18142"/>
                  </a:cubicBezTo>
                  <a:cubicBezTo>
                    <a:pt x="29758" y="6526"/>
                    <a:pt x="45513" y="0"/>
                    <a:pt x="61941" y="0"/>
                  </a:cubicBezTo>
                  <a:close/>
                </a:path>
              </a:pathLst>
            </a:custGeom>
            <a:solidFill>
              <a:srgbClr val="FFBF00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1678853" cy="20940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996941" y="3147230"/>
            <a:ext cx="5391553" cy="5360177"/>
            <a:chOff x="0" y="0"/>
            <a:chExt cx="1419998" cy="141173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19998" cy="1411734"/>
            </a:xfrm>
            <a:custGeom>
              <a:avLst/>
              <a:gdLst/>
              <a:ahLst/>
              <a:cxnLst/>
              <a:rect r="r" b="b" t="t" l="l"/>
              <a:pathLst>
                <a:path h="1411734" w="1419998">
                  <a:moveTo>
                    <a:pt x="73233" y="0"/>
                  </a:moveTo>
                  <a:lnTo>
                    <a:pt x="1346765" y="0"/>
                  </a:lnTo>
                  <a:cubicBezTo>
                    <a:pt x="1387210" y="0"/>
                    <a:pt x="1419998" y="32787"/>
                    <a:pt x="1419998" y="73233"/>
                  </a:cubicBezTo>
                  <a:lnTo>
                    <a:pt x="1419998" y="1338501"/>
                  </a:lnTo>
                  <a:cubicBezTo>
                    <a:pt x="1419998" y="1378947"/>
                    <a:pt x="1387210" y="1411734"/>
                    <a:pt x="1346765" y="1411734"/>
                  </a:cubicBezTo>
                  <a:lnTo>
                    <a:pt x="73233" y="1411734"/>
                  </a:lnTo>
                  <a:cubicBezTo>
                    <a:pt x="32787" y="1411734"/>
                    <a:pt x="0" y="1378947"/>
                    <a:pt x="0" y="1338501"/>
                  </a:cubicBezTo>
                  <a:lnTo>
                    <a:pt x="0" y="73233"/>
                  </a:lnTo>
                  <a:cubicBezTo>
                    <a:pt x="0" y="32787"/>
                    <a:pt x="32787" y="0"/>
                    <a:pt x="73233" y="0"/>
                  </a:cubicBezTo>
                  <a:close/>
                </a:path>
              </a:pathLst>
            </a:custGeom>
            <a:solidFill>
              <a:srgbClr val="FFDFD0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1419998" cy="14688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2344116" y="-398286"/>
            <a:ext cx="288307" cy="2706340"/>
            <a:chOff x="0" y="0"/>
            <a:chExt cx="75933" cy="71278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75933" cy="712781"/>
            </a:xfrm>
            <a:custGeom>
              <a:avLst/>
              <a:gdLst/>
              <a:ahLst/>
              <a:cxnLst/>
              <a:rect r="r" b="b" t="t" l="l"/>
              <a:pathLst>
                <a:path h="712781" w="75933">
                  <a:moveTo>
                    <a:pt x="0" y="0"/>
                  </a:moveTo>
                  <a:lnTo>
                    <a:pt x="75933" y="0"/>
                  </a:lnTo>
                  <a:lnTo>
                    <a:pt x="75933" y="712781"/>
                  </a:lnTo>
                  <a:lnTo>
                    <a:pt x="0" y="712781"/>
                  </a:lnTo>
                  <a:close/>
                </a:path>
              </a:pathLst>
            </a:custGeom>
            <a:solidFill>
              <a:srgbClr val="077B66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75933" cy="7508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6713847" y="-398286"/>
            <a:ext cx="288307" cy="2706340"/>
            <a:chOff x="0" y="0"/>
            <a:chExt cx="75933" cy="71278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5933" cy="712781"/>
            </a:xfrm>
            <a:custGeom>
              <a:avLst/>
              <a:gdLst/>
              <a:ahLst/>
              <a:cxnLst/>
              <a:rect r="r" b="b" t="t" l="l"/>
              <a:pathLst>
                <a:path h="712781" w="75933">
                  <a:moveTo>
                    <a:pt x="0" y="0"/>
                  </a:moveTo>
                  <a:lnTo>
                    <a:pt x="75933" y="0"/>
                  </a:lnTo>
                  <a:lnTo>
                    <a:pt x="75933" y="712781"/>
                  </a:lnTo>
                  <a:lnTo>
                    <a:pt x="0" y="712781"/>
                  </a:lnTo>
                  <a:close/>
                </a:path>
              </a:pathLst>
            </a:custGeom>
            <a:solidFill>
              <a:srgbClr val="077B66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75933" cy="7508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2064608" y="1884392"/>
            <a:ext cx="847323" cy="847323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6434339" y="1884392"/>
            <a:ext cx="847323" cy="847323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8867520" y="1344697"/>
            <a:ext cx="8903830" cy="6540268"/>
          </a:xfrm>
          <a:custGeom>
            <a:avLst/>
            <a:gdLst/>
            <a:ahLst/>
            <a:cxnLst/>
            <a:rect r="r" b="b" t="t" l="l"/>
            <a:pathLst>
              <a:path h="6540268" w="8903830">
                <a:moveTo>
                  <a:pt x="0" y="0"/>
                </a:moveTo>
                <a:lnTo>
                  <a:pt x="8903830" y="0"/>
                </a:lnTo>
                <a:lnTo>
                  <a:pt x="8903830" y="6540268"/>
                </a:lnTo>
                <a:lnTo>
                  <a:pt x="0" y="65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9433111" y="2803848"/>
            <a:ext cx="3663074" cy="2271106"/>
          </a:xfrm>
          <a:custGeom>
            <a:avLst/>
            <a:gdLst/>
            <a:ahLst/>
            <a:cxnLst/>
            <a:rect r="r" b="b" t="t" l="l"/>
            <a:pathLst>
              <a:path h="2271106" w="3663074">
                <a:moveTo>
                  <a:pt x="0" y="0"/>
                </a:moveTo>
                <a:lnTo>
                  <a:pt x="3663075" y="0"/>
                </a:lnTo>
                <a:lnTo>
                  <a:pt x="3663075" y="2271107"/>
                </a:lnTo>
                <a:lnTo>
                  <a:pt x="0" y="22711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1" id="31"/>
          <p:cNvSpPr/>
          <p:nvPr/>
        </p:nvSpPr>
        <p:spPr>
          <a:xfrm flipH="false" flipV="false" rot="0">
            <a:off x="13319435" y="2531627"/>
            <a:ext cx="3951648" cy="2815549"/>
          </a:xfrm>
          <a:custGeom>
            <a:avLst/>
            <a:gdLst/>
            <a:ahLst/>
            <a:cxnLst/>
            <a:rect r="r" b="b" t="t" l="l"/>
            <a:pathLst>
              <a:path h="2815549" w="3951648">
                <a:moveTo>
                  <a:pt x="0" y="0"/>
                </a:moveTo>
                <a:lnTo>
                  <a:pt x="3951648" y="0"/>
                </a:lnTo>
                <a:lnTo>
                  <a:pt x="3951648" y="2815549"/>
                </a:lnTo>
                <a:lnTo>
                  <a:pt x="0" y="28155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2877321" y="4342098"/>
            <a:ext cx="3389358" cy="880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19"/>
              </a:lnSpc>
            </a:pPr>
            <a:r>
              <a:rPr lang="en-US" sz="5999">
                <a:solidFill>
                  <a:srgbClr val="C45019"/>
                </a:solidFill>
                <a:latin typeface="Balsamiq Sans"/>
                <a:ea typeface="Balsamiq Sans"/>
                <a:cs typeface="Balsamiq Sans"/>
                <a:sym typeface="Balsamiq Sans"/>
              </a:rPr>
              <a:t>el bistec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877321" y="6277604"/>
            <a:ext cx="3389358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sz="6000">
                <a:solidFill>
                  <a:srgbClr val="C45019"/>
                </a:solidFill>
                <a:latin typeface="Balsamiq Sans"/>
                <a:ea typeface="Balsamiq Sans"/>
                <a:cs typeface="Balsamiq Sans"/>
                <a:sym typeface="Balsamiq Sans"/>
              </a:rPr>
              <a:t>steak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0126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85477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72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16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657920" y="1473306"/>
            <a:ext cx="15276960" cy="3105839"/>
            <a:chOff x="0" y="0"/>
            <a:chExt cx="4023562" cy="81799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023561" cy="817999"/>
            </a:xfrm>
            <a:custGeom>
              <a:avLst/>
              <a:gdLst/>
              <a:ahLst/>
              <a:cxnLst/>
              <a:rect r="r" b="b" t="t" l="l"/>
              <a:pathLst>
                <a:path h="817999" w="4023561">
                  <a:moveTo>
                    <a:pt x="25845" y="0"/>
                  </a:moveTo>
                  <a:lnTo>
                    <a:pt x="3997716" y="0"/>
                  </a:lnTo>
                  <a:cubicBezTo>
                    <a:pt x="4011990" y="0"/>
                    <a:pt x="4023561" y="11571"/>
                    <a:pt x="4023561" y="25845"/>
                  </a:cubicBezTo>
                  <a:lnTo>
                    <a:pt x="4023561" y="792153"/>
                  </a:lnTo>
                  <a:cubicBezTo>
                    <a:pt x="4023561" y="806427"/>
                    <a:pt x="4011990" y="817999"/>
                    <a:pt x="3997716" y="817999"/>
                  </a:cubicBezTo>
                  <a:lnTo>
                    <a:pt x="25845" y="817999"/>
                  </a:lnTo>
                  <a:cubicBezTo>
                    <a:pt x="18991" y="817999"/>
                    <a:pt x="12417" y="815276"/>
                    <a:pt x="7570" y="810429"/>
                  </a:cubicBezTo>
                  <a:cubicBezTo>
                    <a:pt x="2723" y="805582"/>
                    <a:pt x="0" y="799008"/>
                    <a:pt x="0" y="792153"/>
                  </a:cubicBezTo>
                  <a:lnTo>
                    <a:pt x="0" y="25845"/>
                  </a:lnTo>
                  <a:cubicBezTo>
                    <a:pt x="0" y="11571"/>
                    <a:pt x="11571" y="0"/>
                    <a:pt x="25845" y="0"/>
                  </a:cubicBezTo>
                  <a:close/>
                </a:path>
              </a:pathLst>
            </a:custGeom>
            <a:solidFill>
              <a:srgbClr val="077B66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4023562" cy="8751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505520" y="1320906"/>
            <a:ext cx="15276960" cy="3105839"/>
            <a:chOff x="0" y="0"/>
            <a:chExt cx="4023562" cy="8179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023561" cy="817999"/>
            </a:xfrm>
            <a:custGeom>
              <a:avLst/>
              <a:gdLst/>
              <a:ahLst/>
              <a:cxnLst/>
              <a:rect r="r" b="b" t="t" l="l"/>
              <a:pathLst>
                <a:path h="817999" w="4023561">
                  <a:moveTo>
                    <a:pt x="25845" y="0"/>
                  </a:moveTo>
                  <a:lnTo>
                    <a:pt x="3997716" y="0"/>
                  </a:lnTo>
                  <a:cubicBezTo>
                    <a:pt x="4011990" y="0"/>
                    <a:pt x="4023561" y="11571"/>
                    <a:pt x="4023561" y="25845"/>
                  </a:cubicBezTo>
                  <a:lnTo>
                    <a:pt x="4023561" y="792153"/>
                  </a:lnTo>
                  <a:cubicBezTo>
                    <a:pt x="4023561" y="806427"/>
                    <a:pt x="4011990" y="817999"/>
                    <a:pt x="3997716" y="817999"/>
                  </a:cubicBezTo>
                  <a:lnTo>
                    <a:pt x="25845" y="817999"/>
                  </a:lnTo>
                  <a:cubicBezTo>
                    <a:pt x="18991" y="817999"/>
                    <a:pt x="12417" y="815276"/>
                    <a:pt x="7570" y="810429"/>
                  </a:cubicBezTo>
                  <a:cubicBezTo>
                    <a:pt x="2723" y="805582"/>
                    <a:pt x="0" y="799008"/>
                    <a:pt x="0" y="792153"/>
                  </a:cubicBezTo>
                  <a:lnTo>
                    <a:pt x="0" y="25845"/>
                  </a:lnTo>
                  <a:cubicBezTo>
                    <a:pt x="0" y="11571"/>
                    <a:pt x="11571" y="0"/>
                    <a:pt x="25845" y="0"/>
                  </a:cubicBezTo>
                  <a:close/>
                </a:path>
              </a:pathLst>
            </a:custGeom>
            <a:solidFill>
              <a:srgbClr val="FFBF00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4023562" cy="8751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79463" y="1649790"/>
            <a:ext cx="14729073" cy="2448071"/>
            <a:chOff x="0" y="0"/>
            <a:chExt cx="3879262" cy="64476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879262" cy="644760"/>
            </a:xfrm>
            <a:custGeom>
              <a:avLst/>
              <a:gdLst/>
              <a:ahLst/>
              <a:cxnLst/>
              <a:rect r="r" b="b" t="t" l="l"/>
              <a:pathLst>
                <a:path h="644760" w="3879262">
                  <a:moveTo>
                    <a:pt x="26807" y="0"/>
                  </a:moveTo>
                  <a:lnTo>
                    <a:pt x="3852455" y="0"/>
                  </a:lnTo>
                  <a:cubicBezTo>
                    <a:pt x="3867260" y="0"/>
                    <a:pt x="3879262" y="12002"/>
                    <a:pt x="3879262" y="26807"/>
                  </a:cubicBezTo>
                  <a:lnTo>
                    <a:pt x="3879262" y="617953"/>
                  </a:lnTo>
                  <a:cubicBezTo>
                    <a:pt x="3879262" y="625062"/>
                    <a:pt x="3876438" y="631881"/>
                    <a:pt x="3871411" y="636908"/>
                  </a:cubicBezTo>
                  <a:cubicBezTo>
                    <a:pt x="3866383" y="641935"/>
                    <a:pt x="3859565" y="644760"/>
                    <a:pt x="3852455" y="644760"/>
                  </a:cubicBezTo>
                  <a:lnTo>
                    <a:pt x="26807" y="644760"/>
                  </a:lnTo>
                  <a:cubicBezTo>
                    <a:pt x="19697" y="644760"/>
                    <a:pt x="12879" y="641935"/>
                    <a:pt x="7852" y="636908"/>
                  </a:cubicBezTo>
                  <a:cubicBezTo>
                    <a:pt x="2824" y="631881"/>
                    <a:pt x="0" y="625062"/>
                    <a:pt x="0" y="617953"/>
                  </a:cubicBezTo>
                  <a:lnTo>
                    <a:pt x="0" y="26807"/>
                  </a:lnTo>
                  <a:cubicBezTo>
                    <a:pt x="0" y="19697"/>
                    <a:pt x="2824" y="12879"/>
                    <a:pt x="7852" y="7852"/>
                  </a:cubicBezTo>
                  <a:cubicBezTo>
                    <a:pt x="12879" y="2824"/>
                    <a:pt x="19697" y="0"/>
                    <a:pt x="26807" y="0"/>
                  </a:cubicBezTo>
                  <a:close/>
                </a:path>
              </a:pathLst>
            </a:custGeom>
            <a:solidFill>
              <a:srgbClr val="FFDFD0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3879262" cy="7019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5428328" y="2586990"/>
            <a:ext cx="573672" cy="573672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2286000" y="2586990"/>
            <a:ext cx="573672" cy="573672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505520" y="5143500"/>
            <a:ext cx="15429360" cy="3062187"/>
            <a:chOff x="0" y="0"/>
            <a:chExt cx="4063700" cy="80650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4063700" cy="806502"/>
            </a:xfrm>
            <a:custGeom>
              <a:avLst/>
              <a:gdLst/>
              <a:ahLst/>
              <a:cxnLst/>
              <a:rect r="r" b="b" t="t" l="l"/>
              <a:pathLst>
                <a:path h="806502" w="4063700">
                  <a:moveTo>
                    <a:pt x="39138" y="0"/>
                  </a:moveTo>
                  <a:lnTo>
                    <a:pt x="4024562" y="0"/>
                  </a:lnTo>
                  <a:cubicBezTo>
                    <a:pt x="4034942" y="0"/>
                    <a:pt x="4044897" y="4123"/>
                    <a:pt x="4052236" y="11463"/>
                  </a:cubicBezTo>
                  <a:cubicBezTo>
                    <a:pt x="4059576" y="18803"/>
                    <a:pt x="4063700" y="28758"/>
                    <a:pt x="4063700" y="39138"/>
                  </a:cubicBezTo>
                  <a:lnTo>
                    <a:pt x="4063700" y="767364"/>
                  </a:lnTo>
                  <a:cubicBezTo>
                    <a:pt x="4063700" y="788980"/>
                    <a:pt x="4046177" y="806502"/>
                    <a:pt x="4024562" y="806502"/>
                  </a:cubicBezTo>
                  <a:lnTo>
                    <a:pt x="39138" y="806502"/>
                  </a:lnTo>
                  <a:cubicBezTo>
                    <a:pt x="17523" y="806502"/>
                    <a:pt x="0" y="788980"/>
                    <a:pt x="0" y="767364"/>
                  </a:cubicBezTo>
                  <a:lnTo>
                    <a:pt x="0" y="39138"/>
                  </a:lnTo>
                  <a:cubicBezTo>
                    <a:pt x="0" y="17523"/>
                    <a:pt x="17523" y="0"/>
                    <a:pt x="39138" y="0"/>
                  </a:cubicBezTo>
                  <a:close/>
                </a:path>
              </a:pathLst>
            </a:custGeom>
            <a:solidFill>
              <a:srgbClr val="FFBF00"/>
            </a:solidFill>
            <a:ln w="133350" cap="rnd">
              <a:solidFill>
                <a:srgbClr val="C45019"/>
              </a:solidFill>
              <a:prstDash val="solid"/>
              <a:round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4063700" cy="8446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4959978" y="5975649"/>
            <a:ext cx="468351" cy="468351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7B66"/>
            </a:solid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2859672" y="5975649"/>
            <a:ext cx="468351" cy="468351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7B66"/>
            </a:solidFill>
            <a:ln cap="sq">
              <a:noFill/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10639476" y="4937436"/>
            <a:ext cx="7366010" cy="5349564"/>
          </a:xfrm>
          <a:custGeom>
            <a:avLst/>
            <a:gdLst/>
            <a:ahLst/>
            <a:cxnLst/>
            <a:rect r="r" b="b" t="t" l="l"/>
            <a:pathLst>
              <a:path h="5349564" w="7366010">
                <a:moveTo>
                  <a:pt x="0" y="0"/>
                </a:moveTo>
                <a:lnTo>
                  <a:pt x="7366009" y="0"/>
                </a:lnTo>
                <a:lnTo>
                  <a:pt x="7366009" y="5349564"/>
                </a:lnTo>
                <a:lnTo>
                  <a:pt x="0" y="53495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4322481" y="5130300"/>
            <a:ext cx="1105848" cy="1202008"/>
          </a:xfrm>
          <a:custGeom>
            <a:avLst/>
            <a:gdLst/>
            <a:ahLst/>
            <a:cxnLst/>
            <a:rect r="r" b="b" t="t" l="l"/>
            <a:pathLst>
              <a:path h="1202008" w="1105848">
                <a:moveTo>
                  <a:pt x="0" y="0"/>
                </a:moveTo>
                <a:lnTo>
                  <a:pt x="1105847" y="0"/>
                </a:lnTo>
                <a:lnTo>
                  <a:pt x="1105847" y="1202009"/>
                </a:lnTo>
                <a:lnTo>
                  <a:pt x="0" y="12020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4" id="34"/>
          <p:cNvSpPr/>
          <p:nvPr/>
        </p:nvSpPr>
        <p:spPr>
          <a:xfrm flipH="false" flipV="false" rot="0">
            <a:off x="15707272" y="5363115"/>
            <a:ext cx="1602530" cy="1015603"/>
          </a:xfrm>
          <a:custGeom>
            <a:avLst/>
            <a:gdLst/>
            <a:ahLst/>
            <a:cxnLst/>
            <a:rect r="r" b="b" t="t" l="l"/>
            <a:pathLst>
              <a:path h="1015603" w="1602530">
                <a:moveTo>
                  <a:pt x="0" y="0"/>
                </a:moveTo>
                <a:lnTo>
                  <a:pt x="1602530" y="0"/>
                </a:lnTo>
                <a:lnTo>
                  <a:pt x="1602530" y="1015603"/>
                </a:lnTo>
                <a:lnTo>
                  <a:pt x="0" y="1015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6244156" y="2615254"/>
            <a:ext cx="5799689" cy="860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07"/>
              </a:lnSpc>
            </a:pPr>
            <a:r>
              <a:rPr lang="en-US" sz="5899">
                <a:solidFill>
                  <a:srgbClr val="C45019"/>
                </a:solidFill>
                <a:latin typeface="Balsamiq Sans"/>
                <a:ea typeface="Balsamiq Sans"/>
                <a:cs typeface="Balsamiq Sans"/>
                <a:sym typeface="Balsamiq Sans"/>
              </a:rPr>
              <a:t>Me gustaría...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4324282" y="6370409"/>
            <a:ext cx="5067436" cy="860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07"/>
              </a:lnSpc>
            </a:pPr>
            <a:r>
              <a:rPr lang="en-US" sz="5899">
                <a:solidFill>
                  <a:srgbClr val="C45019"/>
                </a:solidFill>
                <a:latin typeface="Balsamiq Sans"/>
                <a:ea typeface="Balsamiq Sans"/>
                <a:cs typeface="Balsamiq Sans"/>
                <a:sym typeface="Balsamiq Sans"/>
              </a:rPr>
              <a:t>I would like...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43863" y="-100432"/>
            <a:ext cx="10487863" cy="10487863"/>
          </a:xfrm>
          <a:custGeom>
            <a:avLst/>
            <a:gdLst/>
            <a:ahLst/>
            <a:cxnLst/>
            <a:rect r="r" b="b" t="t" l="l"/>
            <a:pathLst>
              <a:path h="10487863" w="10487863">
                <a:moveTo>
                  <a:pt x="0" y="0"/>
                </a:moveTo>
                <a:lnTo>
                  <a:pt x="10487863" y="0"/>
                </a:lnTo>
                <a:lnTo>
                  <a:pt x="10487863" y="10487864"/>
                </a:lnTo>
                <a:lnTo>
                  <a:pt x="0" y="10487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-100432"/>
            <a:ext cx="10487863" cy="10487863"/>
          </a:xfrm>
          <a:custGeom>
            <a:avLst/>
            <a:gdLst/>
            <a:ahLst/>
            <a:cxnLst/>
            <a:rect r="r" b="b" t="t" l="l"/>
            <a:pathLst>
              <a:path h="10487863" w="10487863">
                <a:moveTo>
                  <a:pt x="0" y="0"/>
                </a:moveTo>
                <a:lnTo>
                  <a:pt x="10487863" y="0"/>
                </a:lnTo>
                <a:lnTo>
                  <a:pt x="10487863" y="10487864"/>
                </a:lnTo>
                <a:lnTo>
                  <a:pt x="0" y="10487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29320" y="483055"/>
            <a:ext cx="15429360" cy="9442933"/>
            <a:chOff x="0" y="0"/>
            <a:chExt cx="4063700" cy="248702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063700" cy="2487027"/>
            </a:xfrm>
            <a:custGeom>
              <a:avLst/>
              <a:gdLst/>
              <a:ahLst/>
              <a:cxnLst/>
              <a:rect r="r" b="b" t="t" l="l"/>
              <a:pathLst>
                <a:path h="2487027" w="4063700">
                  <a:moveTo>
                    <a:pt x="39138" y="0"/>
                  </a:moveTo>
                  <a:lnTo>
                    <a:pt x="4024562" y="0"/>
                  </a:lnTo>
                  <a:cubicBezTo>
                    <a:pt x="4034942" y="0"/>
                    <a:pt x="4044897" y="4123"/>
                    <a:pt x="4052236" y="11463"/>
                  </a:cubicBezTo>
                  <a:cubicBezTo>
                    <a:pt x="4059576" y="18803"/>
                    <a:pt x="4063700" y="28758"/>
                    <a:pt x="4063700" y="39138"/>
                  </a:cubicBezTo>
                  <a:lnTo>
                    <a:pt x="4063700" y="2447890"/>
                  </a:lnTo>
                  <a:cubicBezTo>
                    <a:pt x="4063700" y="2469505"/>
                    <a:pt x="4046177" y="2487027"/>
                    <a:pt x="4024562" y="2487027"/>
                  </a:cubicBezTo>
                  <a:lnTo>
                    <a:pt x="39138" y="2487027"/>
                  </a:lnTo>
                  <a:cubicBezTo>
                    <a:pt x="17523" y="2487027"/>
                    <a:pt x="0" y="2469505"/>
                    <a:pt x="0" y="2447890"/>
                  </a:cubicBezTo>
                  <a:lnTo>
                    <a:pt x="0" y="39138"/>
                  </a:lnTo>
                  <a:cubicBezTo>
                    <a:pt x="0" y="17523"/>
                    <a:pt x="17523" y="0"/>
                    <a:pt x="39138" y="0"/>
                  </a:cubicBezTo>
                  <a:close/>
                </a:path>
              </a:pathLst>
            </a:custGeom>
            <a:solidFill>
              <a:srgbClr val="FFBF00"/>
            </a:solidFill>
            <a:ln w="133350" cap="rnd">
              <a:solidFill>
                <a:srgbClr val="C45019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063700" cy="25251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022498" y="923134"/>
            <a:ext cx="14243004" cy="8547519"/>
            <a:chOff x="0" y="0"/>
            <a:chExt cx="3751244" cy="225119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751244" cy="2251198"/>
            </a:xfrm>
            <a:custGeom>
              <a:avLst/>
              <a:gdLst/>
              <a:ahLst/>
              <a:cxnLst/>
              <a:rect r="r" b="b" t="t" l="l"/>
              <a:pathLst>
                <a:path h="2251198" w="3751244">
                  <a:moveTo>
                    <a:pt x="42398" y="0"/>
                  </a:moveTo>
                  <a:lnTo>
                    <a:pt x="3708846" y="0"/>
                  </a:lnTo>
                  <a:cubicBezTo>
                    <a:pt x="3720091" y="0"/>
                    <a:pt x="3730875" y="4467"/>
                    <a:pt x="3738826" y="12418"/>
                  </a:cubicBezTo>
                  <a:cubicBezTo>
                    <a:pt x="3746777" y="20369"/>
                    <a:pt x="3751244" y="31153"/>
                    <a:pt x="3751244" y="42398"/>
                  </a:cubicBezTo>
                  <a:lnTo>
                    <a:pt x="3751244" y="2208801"/>
                  </a:lnTo>
                  <a:cubicBezTo>
                    <a:pt x="3751244" y="2232216"/>
                    <a:pt x="3732262" y="2251198"/>
                    <a:pt x="3708846" y="2251198"/>
                  </a:cubicBezTo>
                  <a:lnTo>
                    <a:pt x="42398" y="2251198"/>
                  </a:lnTo>
                  <a:cubicBezTo>
                    <a:pt x="18982" y="2251198"/>
                    <a:pt x="0" y="2232216"/>
                    <a:pt x="0" y="2208801"/>
                  </a:cubicBezTo>
                  <a:lnTo>
                    <a:pt x="0" y="42398"/>
                  </a:lnTo>
                  <a:cubicBezTo>
                    <a:pt x="0" y="18982"/>
                    <a:pt x="18982" y="0"/>
                    <a:pt x="42398" y="0"/>
                  </a:cubicBezTo>
                  <a:close/>
                </a:path>
              </a:pathLst>
            </a:custGeom>
            <a:solidFill>
              <a:srgbClr val="FFF6E8"/>
            </a:solidFill>
            <a:ln w="133350" cap="rnd">
              <a:solidFill>
                <a:srgbClr val="C45019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3751244" cy="22892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3057244" y="2521880"/>
            <a:ext cx="12275670" cy="6659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0"/>
              </a:lnSpc>
            </a:pPr>
            <a:r>
              <a:rPr lang="en-US" sz="3000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Por, por, por favor </a:t>
            </a:r>
          </a:p>
          <a:p>
            <a:pPr algn="ctr">
              <a:lnSpc>
                <a:spcPts val="3810"/>
              </a:lnSpc>
            </a:pPr>
            <a:r>
              <a:rPr lang="en-US" sz="3000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Pescado por favor </a:t>
            </a:r>
          </a:p>
          <a:p>
            <a:pPr algn="ctr">
              <a:lnSpc>
                <a:spcPts val="3810"/>
              </a:lnSpc>
            </a:pPr>
            <a:r>
              <a:rPr lang="en-US" sz="3000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Quiero, quiero, quiero, quiero </a:t>
            </a:r>
          </a:p>
          <a:p>
            <a:pPr algn="ctr">
              <a:lnSpc>
                <a:spcPts val="3810"/>
              </a:lnSpc>
            </a:pPr>
            <a:r>
              <a:rPr lang="en-US" sz="3000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Pescado por favor </a:t>
            </a:r>
          </a:p>
          <a:p>
            <a:pPr algn="ctr">
              <a:lnSpc>
                <a:spcPts val="3810"/>
              </a:lnSpc>
            </a:pPr>
          </a:p>
          <a:p>
            <a:pPr algn="ctr">
              <a:lnSpc>
                <a:spcPts val="3810"/>
              </a:lnSpc>
            </a:pPr>
            <a:r>
              <a:rPr lang="en-US" sz="3000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Por, por, por favor </a:t>
            </a:r>
          </a:p>
          <a:p>
            <a:pPr algn="ctr">
              <a:lnSpc>
                <a:spcPts val="3810"/>
              </a:lnSpc>
            </a:pPr>
            <a:r>
              <a:rPr lang="en-US" sz="3000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Bistec por favor </a:t>
            </a:r>
          </a:p>
          <a:p>
            <a:pPr algn="ctr">
              <a:lnSpc>
                <a:spcPts val="3810"/>
              </a:lnSpc>
            </a:pPr>
            <a:r>
              <a:rPr lang="en-US" sz="3000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Quiero, quiero, quiero, quiero </a:t>
            </a:r>
          </a:p>
          <a:p>
            <a:pPr algn="ctr">
              <a:lnSpc>
                <a:spcPts val="3810"/>
              </a:lnSpc>
            </a:pPr>
            <a:r>
              <a:rPr lang="en-US" sz="3000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Bistec por favor </a:t>
            </a:r>
          </a:p>
          <a:p>
            <a:pPr algn="ctr">
              <a:lnSpc>
                <a:spcPts val="3810"/>
              </a:lnSpc>
            </a:pPr>
          </a:p>
          <a:p>
            <a:pPr algn="ctr">
              <a:lnSpc>
                <a:spcPts val="3810"/>
              </a:lnSpc>
            </a:pPr>
            <a:r>
              <a:rPr lang="en-US" sz="3000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Por, por, por favor </a:t>
            </a:r>
          </a:p>
          <a:p>
            <a:pPr algn="ctr">
              <a:lnSpc>
                <a:spcPts val="3810"/>
              </a:lnSpc>
            </a:pPr>
            <a:r>
              <a:rPr lang="en-US" sz="3000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Ensalada por favor </a:t>
            </a:r>
          </a:p>
          <a:p>
            <a:pPr algn="ctr">
              <a:lnSpc>
                <a:spcPts val="3810"/>
              </a:lnSpc>
            </a:pPr>
            <a:r>
              <a:rPr lang="en-US" sz="3000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Quiero, quiero, quiero, quiero </a:t>
            </a:r>
          </a:p>
          <a:p>
            <a:pPr algn="ctr">
              <a:lnSpc>
                <a:spcPts val="3810"/>
              </a:lnSpc>
            </a:pPr>
            <a:r>
              <a:rPr lang="en-US" sz="3000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Ensalada por favor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3807688" y="4986867"/>
            <a:ext cx="2235826" cy="1464466"/>
          </a:xfrm>
          <a:custGeom>
            <a:avLst/>
            <a:gdLst/>
            <a:ahLst/>
            <a:cxnLst/>
            <a:rect r="r" b="b" t="t" l="l"/>
            <a:pathLst>
              <a:path h="1464466" w="2235826">
                <a:moveTo>
                  <a:pt x="0" y="0"/>
                </a:moveTo>
                <a:lnTo>
                  <a:pt x="2235826" y="0"/>
                </a:lnTo>
                <a:lnTo>
                  <a:pt x="2235826" y="1464466"/>
                </a:lnTo>
                <a:lnTo>
                  <a:pt x="0" y="1464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607438" y="3083997"/>
            <a:ext cx="2521803" cy="1134811"/>
          </a:xfrm>
          <a:custGeom>
            <a:avLst/>
            <a:gdLst/>
            <a:ahLst/>
            <a:cxnLst/>
            <a:rect r="r" b="b" t="t" l="l"/>
            <a:pathLst>
              <a:path h="1134811" w="2521803">
                <a:moveTo>
                  <a:pt x="0" y="0"/>
                </a:moveTo>
                <a:lnTo>
                  <a:pt x="2521803" y="0"/>
                </a:lnTo>
                <a:lnTo>
                  <a:pt x="2521803" y="1134812"/>
                </a:lnTo>
                <a:lnTo>
                  <a:pt x="0" y="1134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607438" y="7263703"/>
            <a:ext cx="1939880" cy="1918057"/>
          </a:xfrm>
          <a:custGeom>
            <a:avLst/>
            <a:gdLst/>
            <a:ahLst/>
            <a:cxnLst/>
            <a:rect r="r" b="b" t="t" l="l"/>
            <a:pathLst>
              <a:path h="1918057" w="1939880">
                <a:moveTo>
                  <a:pt x="0" y="0"/>
                </a:moveTo>
                <a:lnTo>
                  <a:pt x="1939880" y="0"/>
                </a:lnTo>
                <a:lnTo>
                  <a:pt x="1939880" y="1918056"/>
                </a:lnTo>
                <a:lnTo>
                  <a:pt x="0" y="19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635816" y="7013262"/>
            <a:ext cx="2068193" cy="2418939"/>
          </a:xfrm>
          <a:custGeom>
            <a:avLst/>
            <a:gdLst/>
            <a:ahLst/>
            <a:cxnLst/>
            <a:rect r="r" b="b" t="t" l="l"/>
            <a:pathLst>
              <a:path h="2418939" w="2068193">
                <a:moveTo>
                  <a:pt x="0" y="0"/>
                </a:moveTo>
                <a:lnTo>
                  <a:pt x="2068193" y="0"/>
                </a:lnTo>
                <a:lnTo>
                  <a:pt x="2068193" y="2418939"/>
                </a:lnTo>
                <a:lnTo>
                  <a:pt x="0" y="24189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433782" y="1264694"/>
            <a:ext cx="13572836" cy="1076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68"/>
              </a:lnSpc>
            </a:pPr>
            <a:r>
              <a:rPr lang="en-US" sz="7890">
                <a:solidFill>
                  <a:srgbClr val="C45019"/>
                </a:solidFill>
                <a:latin typeface="Harlow Solid"/>
                <a:ea typeface="Harlow Solid"/>
                <a:cs typeface="Harlow Solid"/>
                <a:sym typeface="Harlow Solid"/>
              </a:rPr>
              <a:t>Por favor, Quiero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057244" y="1207537"/>
            <a:ext cx="12173512" cy="1076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69"/>
              </a:lnSpc>
            </a:pPr>
            <a:r>
              <a:rPr lang="en-US" sz="7890">
                <a:solidFill>
                  <a:srgbClr val="FFBF00"/>
                </a:solidFill>
                <a:latin typeface="Harlow Solid"/>
                <a:ea typeface="Harlow Solid"/>
                <a:cs typeface="Harlow Solid"/>
                <a:sym typeface="Harlow Solid"/>
              </a:rPr>
              <a:t>Por favor, Quiero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43863" y="-100432"/>
            <a:ext cx="10487863" cy="10487863"/>
          </a:xfrm>
          <a:custGeom>
            <a:avLst/>
            <a:gdLst/>
            <a:ahLst/>
            <a:cxnLst/>
            <a:rect r="r" b="b" t="t" l="l"/>
            <a:pathLst>
              <a:path h="10487863" w="10487863">
                <a:moveTo>
                  <a:pt x="0" y="0"/>
                </a:moveTo>
                <a:lnTo>
                  <a:pt x="10487863" y="0"/>
                </a:lnTo>
                <a:lnTo>
                  <a:pt x="10487863" y="10487864"/>
                </a:lnTo>
                <a:lnTo>
                  <a:pt x="0" y="10487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-100432"/>
            <a:ext cx="10487863" cy="10487863"/>
          </a:xfrm>
          <a:custGeom>
            <a:avLst/>
            <a:gdLst/>
            <a:ahLst/>
            <a:cxnLst/>
            <a:rect r="r" b="b" t="t" l="l"/>
            <a:pathLst>
              <a:path h="10487863" w="10487863">
                <a:moveTo>
                  <a:pt x="0" y="0"/>
                </a:moveTo>
                <a:lnTo>
                  <a:pt x="10487863" y="0"/>
                </a:lnTo>
                <a:lnTo>
                  <a:pt x="10487863" y="10487864"/>
                </a:lnTo>
                <a:lnTo>
                  <a:pt x="0" y="10487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831558" y="1339815"/>
            <a:ext cx="14929685" cy="8720698"/>
            <a:chOff x="0" y="0"/>
            <a:chExt cx="3932098" cy="22968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32098" cy="2296809"/>
            </a:xfrm>
            <a:custGeom>
              <a:avLst/>
              <a:gdLst/>
              <a:ahLst/>
              <a:cxnLst/>
              <a:rect r="r" b="b" t="t" l="l"/>
              <a:pathLst>
                <a:path h="2296809" w="3932098">
                  <a:moveTo>
                    <a:pt x="40448" y="0"/>
                  </a:moveTo>
                  <a:lnTo>
                    <a:pt x="3891650" y="0"/>
                  </a:lnTo>
                  <a:cubicBezTo>
                    <a:pt x="3913989" y="0"/>
                    <a:pt x="3932098" y="18109"/>
                    <a:pt x="3932098" y="40448"/>
                  </a:cubicBezTo>
                  <a:lnTo>
                    <a:pt x="3932098" y="2256362"/>
                  </a:lnTo>
                  <a:cubicBezTo>
                    <a:pt x="3932098" y="2267089"/>
                    <a:pt x="3927837" y="2277377"/>
                    <a:pt x="3920251" y="2284962"/>
                  </a:cubicBezTo>
                  <a:cubicBezTo>
                    <a:pt x="3912666" y="2292548"/>
                    <a:pt x="3902378" y="2296809"/>
                    <a:pt x="3891650" y="2296809"/>
                  </a:cubicBezTo>
                  <a:lnTo>
                    <a:pt x="40448" y="2296809"/>
                  </a:lnTo>
                  <a:cubicBezTo>
                    <a:pt x="29720" y="2296809"/>
                    <a:pt x="19432" y="2292548"/>
                    <a:pt x="11847" y="2284962"/>
                  </a:cubicBezTo>
                  <a:cubicBezTo>
                    <a:pt x="4261" y="2277377"/>
                    <a:pt x="0" y="2267089"/>
                    <a:pt x="0" y="2256362"/>
                  </a:cubicBezTo>
                  <a:lnTo>
                    <a:pt x="0" y="40448"/>
                  </a:lnTo>
                  <a:cubicBezTo>
                    <a:pt x="0" y="29720"/>
                    <a:pt x="4261" y="19432"/>
                    <a:pt x="11847" y="11847"/>
                  </a:cubicBezTo>
                  <a:cubicBezTo>
                    <a:pt x="19432" y="4261"/>
                    <a:pt x="29720" y="0"/>
                    <a:pt x="40448" y="0"/>
                  </a:cubicBezTo>
                  <a:close/>
                </a:path>
              </a:pathLst>
            </a:custGeom>
            <a:solidFill>
              <a:srgbClr val="C45019"/>
            </a:solidFill>
            <a:ln w="133350" cap="rnd">
              <a:solidFill>
                <a:srgbClr val="C45019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932098" cy="23349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9158" y="638226"/>
            <a:ext cx="14929685" cy="9254632"/>
            <a:chOff x="0" y="0"/>
            <a:chExt cx="3932098" cy="24374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932098" cy="2437434"/>
            </a:xfrm>
            <a:custGeom>
              <a:avLst/>
              <a:gdLst/>
              <a:ahLst/>
              <a:cxnLst/>
              <a:rect r="r" b="b" t="t" l="l"/>
              <a:pathLst>
                <a:path h="2437434" w="3932098">
                  <a:moveTo>
                    <a:pt x="40448" y="0"/>
                  </a:moveTo>
                  <a:lnTo>
                    <a:pt x="3891650" y="0"/>
                  </a:lnTo>
                  <a:cubicBezTo>
                    <a:pt x="3913989" y="0"/>
                    <a:pt x="3932098" y="18109"/>
                    <a:pt x="3932098" y="40448"/>
                  </a:cubicBezTo>
                  <a:lnTo>
                    <a:pt x="3932098" y="2396986"/>
                  </a:lnTo>
                  <a:cubicBezTo>
                    <a:pt x="3932098" y="2407714"/>
                    <a:pt x="3927837" y="2418002"/>
                    <a:pt x="3920251" y="2425587"/>
                  </a:cubicBezTo>
                  <a:cubicBezTo>
                    <a:pt x="3912666" y="2433173"/>
                    <a:pt x="3902378" y="2437434"/>
                    <a:pt x="3891650" y="2437434"/>
                  </a:cubicBezTo>
                  <a:lnTo>
                    <a:pt x="40448" y="2437434"/>
                  </a:lnTo>
                  <a:cubicBezTo>
                    <a:pt x="18109" y="2437434"/>
                    <a:pt x="0" y="2419325"/>
                    <a:pt x="0" y="2396986"/>
                  </a:cubicBezTo>
                  <a:lnTo>
                    <a:pt x="0" y="40448"/>
                  </a:lnTo>
                  <a:cubicBezTo>
                    <a:pt x="0" y="29720"/>
                    <a:pt x="4261" y="19432"/>
                    <a:pt x="11847" y="11847"/>
                  </a:cubicBezTo>
                  <a:cubicBezTo>
                    <a:pt x="19432" y="4261"/>
                    <a:pt x="29720" y="0"/>
                    <a:pt x="40448" y="0"/>
                  </a:cubicBezTo>
                  <a:close/>
                </a:path>
              </a:pathLst>
            </a:custGeom>
            <a:solidFill>
              <a:srgbClr val="077B66"/>
            </a:solidFill>
            <a:ln w="133350" cap="rnd">
              <a:solidFill>
                <a:srgbClr val="C45019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3932098" cy="2475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207749" y="8955832"/>
            <a:ext cx="512018" cy="512018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513436" y="8955832"/>
            <a:ext cx="512018" cy="512018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  <a:ln cap="sq">
              <a:noFill/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329130" y="-1353170"/>
            <a:ext cx="288307" cy="2706340"/>
            <a:chOff x="0" y="0"/>
            <a:chExt cx="75933" cy="7127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5933" cy="712781"/>
            </a:xfrm>
            <a:custGeom>
              <a:avLst/>
              <a:gdLst/>
              <a:ahLst/>
              <a:cxnLst/>
              <a:rect r="r" b="b" t="t" l="l"/>
              <a:pathLst>
                <a:path h="712781" w="75933">
                  <a:moveTo>
                    <a:pt x="0" y="0"/>
                  </a:moveTo>
                  <a:lnTo>
                    <a:pt x="75933" y="0"/>
                  </a:lnTo>
                  <a:lnTo>
                    <a:pt x="75933" y="712781"/>
                  </a:lnTo>
                  <a:lnTo>
                    <a:pt x="0" y="712781"/>
                  </a:lnTo>
                  <a:close/>
                </a:path>
              </a:pathLst>
            </a:custGeom>
            <a:solidFill>
              <a:srgbClr val="C45019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75933" cy="7508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5625292" y="-1320066"/>
            <a:ext cx="288307" cy="2706340"/>
            <a:chOff x="0" y="0"/>
            <a:chExt cx="75933" cy="71278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5933" cy="712781"/>
            </a:xfrm>
            <a:custGeom>
              <a:avLst/>
              <a:gdLst/>
              <a:ahLst/>
              <a:cxnLst/>
              <a:rect r="r" b="b" t="t" l="l"/>
              <a:pathLst>
                <a:path h="712781" w="75933">
                  <a:moveTo>
                    <a:pt x="0" y="0"/>
                  </a:moveTo>
                  <a:lnTo>
                    <a:pt x="75933" y="0"/>
                  </a:lnTo>
                  <a:lnTo>
                    <a:pt x="75933" y="712781"/>
                  </a:lnTo>
                  <a:lnTo>
                    <a:pt x="0" y="712781"/>
                  </a:lnTo>
                  <a:close/>
                </a:path>
              </a:pathLst>
            </a:custGeom>
            <a:solidFill>
              <a:srgbClr val="C45019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75933" cy="7508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207749" y="1168365"/>
            <a:ext cx="512018" cy="512018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  <a:ln cap="sq">
              <a:noFill/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5513436" y="1168365"/>
            <a:ext cx="512018" cy="512018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  <a:ln cap="sq">
              <a:noFill/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3063268" y="1028700"/>
            <a:ext cx="4987457" cy="2797842"/>
          </a:xfrm>
          <a:custGeom>
            <a:avLst/>
            <a:gdLst/>
            <a:ahLst/>
            <a:cxnLst/>
            <a:rect r="r" b="b" t="t" l="l"/>
            <a:pathLst>
              <a:path h="2797842" w="4987457">
                <a:moveTo>
                  <a:pt x="0" y="0"/>
                </a:moveTo>
                <a:lnTo>
                  <a:pt x="4987456" y="0"/>
                </a:lnTo>
                <a:lnTo>
                  <a:pt x="4987456" y="2797842"/>
                </a:lnTo>
                <a:lnTo>
                  <a:pt x="0" y="27978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8611122" y="1028700"/>
            <a:ext cx="2931710" cy="2797842"/>
          </a:xfrm>
          <a:custGeom>
            <a:avLst/>
            <a:gdLst/>
            <a:ahLst/>
            <a:cxnLst/>
            <a:rect r="r" b="b" t="t" l="l"/>
            <a:pathLst>
              <a:path h="2797842" w="2931710">
                <a:moveTo>
                  <a:pt x="0" y="0"/>
                </a:moveTo>
                <a:lnTo>
                  <a:pt x="2931710" y="0"/>
                </a:lnTo>
                <a:lnTo>
                  <a:pt x="2931710" y="2797842"/>
                </a:lnTo>
                <a:lnTo>
                  <a:pt x="0" y="2797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2104807" y="1028700"/>
            <a:ext cx="2628466" cy="2797842"/>
          </a:xfrm>
          <a:custGeom>
            <a:avLst/>
            <a:gdLst/>
            <a:ahLst/>
            <a:cxnLst/>
            <a:rect r="r" b="b" t="t" l="l"/>
            <a:pathLst>
              <a:path h="2797842" w="2628466">
                <a:moveTo>
                  <a:pt x="0" y="0"/>
                </a:moveTo>
                <a:lnTo>
                  <a:pt x="2628465" y="0"/>
                </a:lnTo>
                <a:lnTo>
                  <a:pt x="2628465" y="2797842"/>
                </a:lnTo>
                <a:lnTo>
                  <a:pt x="0" y="27978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3063268" y="4271966"/>
            <a:ext cx="3811078" cy="2613143"/>
          </a:xfrm>
          <a:custGeom>
            <a:avLst/>
            <a:gdLst/>
            <a:ahLst/>
            <a:cxnLst/>
            <a:rect r="r" b="b" t="t" l="l"/>
            <a:pathLst>
              <a:path h="2613143" w="3811078">
                <a:moveTo>
                  <a:pt x="0" y="0"/>
                </a:moveTo>
                <a:lnTo>
                  <a:pt x="3811078" y="0"/>
                </a:lnTo>
                <a:lnTo>
                  <a:pt x="3811078" y="2613143"/>
                </a:lnTo>
                <a:lnTo>
                  <a:pt x="0" y="26131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7223393" y="4271966"/>
            <a:ext cx="3481757" cy="2613143"/>
          </a:xfrm>
          <a:custGeom>
            <a:avLst/>
            <a:gdLst/>
            <a:ahLst/>
            <a:cxnLst/>
            <a:rect r="r" b="b" t="t" l="l"/>
            <a:pathLst>
              <a:path h="2613143" w="3481757">
                <a:moveTo>
                  <a:pt x="0" y="0"/>
                </a:moveTo>
                <a:lnTo>
                  <a:pt x="3481758" y="0"/>
                </a:lnTo>
                <a:lnTo>
                  <a:pt x="3481758" y="2613143"/>
                </a:lnTo>
                <a:lnTo>
                  <a:pt x="0" y="26131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1308609" y="4271966"/>
            <a:ext cx="3926057" cy="2613143"/>
          </a:xfrm>
          <a:custGeom>
            <a:avLst/>
            <a:gdLst/>
            <a:ahLst/>
            <a:cxnLst/>
            <a:rect r="r" b="b" t="t" l="l"/>
            <a:pathLst>
              <a:path h="2613143" w="3926057">
                <a:moveTo>
                  <a:pt x="0" y="0"/>
                </a:moveTo>
                <a:lnTo>
                  <a:pt x="3926057" y="0"/>
                </a:lnTo>
                <a:lnTo>
                  <a:pt x="3926057" y="2613143"/>
                </a:lnTo>
                <a:lnTo>
                  <a:pt x="0" y="26131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4755324" y="7070362"/>
            <a:ext cx="3855798" cy="2575673"/>
          </a:xfrm>
          <a:custGeom>
            <a:avLst/>
            <a:gdLst/>
            <a:ahLst/>
            <a:cxnLst/>
            <a:rect r="r" b="b" t="t" l="l"/>
            <a:pathLst>
              <a:path h="2575673" w="3855798">
                <a:moveTo>
                  <a:pt x="0" y="0"/>
                </a:moveTo>
                <a:lnTo>
                  <a:pt x="3855798" y="0"/>
                </a:lnTo>
                <a:lnTo>
                  <a:pt x="3855798" y="2575673"/>
                </a:lnTo>
                <a:lnTo>
                  <a:pt x="0" y="2575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5400000">
            <a:off x="10254995" y="6180297"/>
            <a:ext cx="2575673" cy="4355802"/>
          </a:xfrm>
          <a:custGeom>
            <a:avLst/>
            <a:gdLst/>
            <a:ahLst/>
            <a:cxnLst/>
            <a:rect r="r" b="b" t="t" l="l"/>
            <a:pathLst>
              <a:path h="4355802" w="2575673">
                <a:moveTo>
                  <a:pt x="0" y="0"/>
                </a:moveTo>
                <a:lnTo>
                  <a:pt x="2575673" y="0"/>
                </a:lnTo>
                <a:lnTo>
                  <a:pt x="2575673" y="4355802"/>
                </a:lnTo>
                <a:lnTo>
                  <a:pt x="0" y="43558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43863" y="-100432"/>
            <a:ext cx="10487863" cy="10487863"/>
          </a:xfrm>
          <a:custGeom>
            <a:avLst/>
            <a:gdLst/>
            <a:ahLst/>
            <a:cxnLst/>
            <a:rect r="r" b="b" t="t" l="l"/>
            <a:pathLst>
              <a:path h="10487863" w="10487863">
                <a:moveTo>
                  <a:pt x="0" y="0"/>
                </a:moveTo>
                <a:lnTo>
                  <a:pt x="10487863" y="0"/>
                </a:lnTo>
                <a:lnTo>
                  <a:pt x="10487863" y="10487864"/>
                </a:lnTo>
                <a:lnTo>
                  <a:pt x="0" y="10487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-100432"/>
            <a:ext cx="10487863" cy="10487863"/>
          </a:xfrm>
          <a:custGeom>
            <a:avLst/>
            <a:gdLst/>
            <a:ahLst/>
            <a:cxnLst/>
            <a:rect r="r" b="b" t="t" l="l"/>
            <a:pathLst>
              <a:path h="10487863" w="10487863">
                <a:moveTo>
                  <a:pt x="0" y="0"/>
                </a:moveTo>
                <a:lnTo>
                  <a:pt x="10487863" y="0"/>
                </a:lnTo>
                <a:lnTo>
                  <a:pt x="10487863" y="10487864"/>
                </a:lnTo>
                <a:lnTo>
                  <a:pt x="0" y="10487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831558" y="1339815"/>
            <a:ext cx="14929685" cy="8720698"/>
            <a:chOff x="0" y="0"/>
            <a:chExt cx="3932098" cy="22968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32098" cy="2296809"/>
            </a:xfrm>
            <a:custGeom>
              <a:avLst/>
              <a:gdLst/>
              <a:ahLst/>
              <a:cxnLst/>
              <a:rect r="r" b="b" t="t" l="l"/>
              <a:pathLst>
                <a:path h="2296809" w="3932098">
                  <a:moveTo>
                    <a:pt x="40448" y="0"/>
                  </a:moveTo>
                  <a:lnTo>
                    <a:pt x="3891650" y="0"/>
                  </a:lnTo>
                  <a:cubicBezTo>
                    <a:pt x="3913989" y="0"/>
                    <a:pt x="3932098" y="18109"/>
                    <a:pt x="3932098" y="40448"/>
                  </a:cubicBezTo>
                  <a:lnTo>
                    <a:pt x="3932098" y="2256362"/>
                  </a:lnTo>
                  <a:cubicBezTo>
                    <a:pt x="3932098" y="2267089"/>
                    <a:pt x="3927837" y="2277377"/>
                    <a:pt x="3920251" y="2284962"/>
                  </a:cubicBezTo>
                  <a:cubicBezTo>
                    <a:pt x="3912666" y="2292548"/>
                    <a:pt x="3902378" y="2296809"/>
                    <a:pt x="3891650" y="2296809"/>
                  </a:cubicBezTo>
                  <a:lnTo>
                    <a:pt x="40448" y="2296809"/>
                  </a:lnTo>
                  <a:cubicBezTo>
                    <a:pt x="29720" y="2296809"/>
                    <a:pt x="19432" y="2292548"/>
                    <a:pt x="11847" y="2284962"/>
                  </a:cubicBezTo>
                  <a:cubicBezTo>
                    <a:pt x="4261" y="2277377"/>
                    <a:pt x="0" y="2267089"/>
                    <a:pt x="0" y="2256362"/>
                  </a:cubicBezTo>
                  <a:lnTo>
                    <a:pt x="0" y="40448"/>
                  </a:lnTo>
                  <a:cubicBezTo>
                    <a:pt x="0" y="29720"/>
                    <a:pt x="4261" y="19432"/>
                    <a:pt x="11847" y="11847"/>
                  </a:cubicBezTo>
                  <a:cubicBezTo>
                    <a:pt x="19432" y="4261"/>
                    <a:pt x="29720" y="0"/>
                    <a:pt x="40448" y="0"/>
                  </a:cubicBezTo>
                  <a:close/>
                </a:path>
              </a:pathLst>
            </a:custGeom>
            <a:solidFill>
              <a:srgbClr val="C45019"/>
            </a:solidFill>
            <a:ln w="133350" cap="rnd">
              <a:solidFill>
                <a:srgbClr val="C45019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932098" cy="23349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9158" y="638226"/>
            <a:ext cx="14929685" cy="9254632"/>
            <a:chOff x="0" y="0"/>
            <a:chExt cx="3932098" cy="24374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932098" cy="2437434"/>
            </a:xfrm>
            <a:custGeom>
              <a:avLst/>
              <a:gdLst/>
              <a:ahLst/>
              <a:cxnLst/>
              <a:rect r="r" b="b" t="t" l="l"/>
              <a:pathLst>
                <a:path h="2437434" w="3932098">
                  <a:moveTo>
                    <a:pt x="40448" y="0"/>
                  </a:moveTo>
                  <a:lnTo>
                    <a:pt x="3891650" y="0"/>
                  </a:lnTo>
                  <a:cubicBezTo>
                    <a:pt x="3913989" y="0"/>
                    <a:pt x="3932098" y="18109"/>
                    <a:pt x="3932098" y="40448"/>
                  </a:cubicBezTo>
                  <a:lnTo>
                    <a:pt x="3932098" y="2396986"/>
                  </a:lnTo>
                  <a:cubicBezTo>
                    <a:pt x="3932098" y="2407714"/>
                    <a:pt x="3927837" y="2418002"/>
                    <a:pt x="3920251" y="2425587"/>
                  </a:cubicBezTo>
                  <a:cubicBezTo>
                    <a:pt x="3912666" y="2433173"/>
                    <a:pt x="3902378" y="2437434"/>
                    <a:pt x="3891650" y="2437434"/>
                  </a:cubicBezTo>
                  <a:lnTo>
                    <a:pt x="40448" y="2437434"/>
                  </a:lnTo>
                  <a:cubicBezTo>
                    <a:pt x="18109" y="2437434"/>
                    <a:pt x="0" y="2419325"/>
                    <a:pt x="0" y="2396986"/>
                  </a:cubicBezTo>
                  <a:lnTo>
                    <a:pt x="0" y="40448"/>
                  </a:lnTo>
                  <a:cubicBezTo>
                    <a:pt x="0" y="29720"/>
                    <a:pt x="4261" y="19432"/>
                    <a:pt x="11847" y="11847"/>
                  </a:cubicBezTo>
                  <a:cubicBezTo>
                    <a:pt x="19432" y="4261"/>
                    <a:pt x="29720" y="0"/>
                    <a:pt x="40448" y="0"/>
                  </a:cubicBezTo>
                  <a:close/>
                </a:path>
              </a:pathLst>
            </a:custGeom>
            <a:solidFill>
              <a:srgbClr val="077B66"/>
            </a:solidFill>
            <a:ln w="133350" cap="rnd">
              <a:solidFill>
                <a:srgbClr val="C45019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3932098" cy="2475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207749" y="8955832"/>
            <a:ext cx="512018" cy="512018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513436" y="8955832"/>
            <a:ext cx="512018" cy="512018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  <a:ln cap="sq">
              <a:noFill/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329130" y="-1353170"/>
            <a:ext cx="288307" cy="2706340"/>
            <a:chOff x="0" y="0"/>
            <a:chExt cx="75933" cy="7127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5933" cy="712781"/>
            </a:xfrm>
            <a:custGeom>
              <a:avLst/>
              <a:gdLst/>
              <a:ahLst/>
              <a:cxnLst/>
              <a:rect r="r" b="b" t="t" l="l"/>
              <a:pathLst>
                <a:path h="712781" w="75933">
                  <a:moveTo>
                    <a:pt x="0" y="0"/>
                  </a:moveTo>
                  <a:lnTo>
                    <a:pt x="75933" y="0"/>
                  </a:lnTo>
                  <a:lnTo>
                    <a:pt x="75933" y="712781"/>
                  </a:lnTo>
                  <a:lnTo>
                    <a:pt x="0" y="712781"/>
                  </a:lnTo>
                  <a:close/>
                </a:path>
              </a:pathLst>
            </a:custGeom>
            <a:solidFill>
              <a:srgbClr val="C45019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75933" cy="7508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5625292" y="-1320066"/>
            <a:ext cx="288307" cy="2706340"/>
            <a:chOff x="0" y="0"/>
            <a:chExt cx="75933" cy="71278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5933" cy="712781"/>
            </a:xfrm>
            <a:custGeom>
              <a:avLst/>
              <a:gdLst/>
              <a:ahLst/>
              <a:cxnLst/>
              <a:rect r="r" b="b" t="t" l="l"/>
              <a:pathLst>
                <a:path h="712781" w="75933">
                  <a:moveTo>
                    <a:pt x="0" y="0"/>
                  </a:moveTo>
                  <a:lnTo>
                    <a:pt x="75933" y="0"/>
                  </a:lnTo>
                  <a:lnTo>
                    <a:pt x="75933" y="712781"/>
                  </a:lnTo>
                  <a:lnTo>
                    <a:pt x="0" y="712781"/>
                  </a:lnTo>
                  <a:close/>
                </a:path>
              </a:pathLst>
            </a:custGeom>
            <a:solidFill>
              <a:srgbClr val="C45019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75933" cy="7508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207749" y="1168365"/>
            <a:ext cx="512018" cy="512018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  <a:ln cap="sq">
              <a:noFill/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5513436" y="1168365"/>
            <a:ext cx="512018" cy="512018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  <a:ln cap="sq">
              <a:noFill/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3957182" y="1028700"/>
            <a:ext cx="2997646" cy="3994325"/>
          </a:xfrm>
          <a:custGeom>
            <a:avLst/>
            <a:gdLst/>
            <a:ahLst/>
            <a:cxnLst/>
            <a:rect r="r" b="b" t="t" l="l"/>
            <a:pathLst>
              <a:path h="3994325" w="2997646">
                <a:moveTo>
                  <a:pt x="0" y="0"/>
                </a:moveTo>
                <a:lnTo>
                  <a:pt x="2997646" y="0"/>
                </a:lnTo>
                <a:lnTo>
                  <a:pt x="2997646" y="3994325"/>
                </a:lnTo>
                <a:lnTo>
                  <a:pt x="0" y="3994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8193078" y="1424375"/>
            <a:ext cx="5872334" cy="3319538"/>
          </a:xfrm>
          <a:custGeom>
            <a:avLst/>
            <a:gdLst/>
            <a:ahLst/>
            <a:cxnLst/>
            <a:rect r="r" b="b" t="t" l="l"/>
            <a:pathLst>
              <a:path h="3319538" w="5872334">
                <a:moveTo>
                  <a:pt x="0" y="0"/>
                </a:moveTo>
                <a:lnTo>
                  <a:pt x="5872334" y="0"/>
                </a:lnTo>
                <a:lnTo>
                  <a:pt x="5872334" y="3319537"/>
                </a:lnTo>
                <a:lnTo>
                  <a:pt x="0" y="33195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2719767" y="5402413"/>
            <a:ext cx="5936065" cy="3286370"/>
          </a:xfrm>
          <a:custGeom>
            <a:avLst/>
            <a:gdLst/>
            <a:ahLst/>
            <a:cxnLst/>
            <a:rect r="r" b="b" t="t" l="l"/>
            <a:pathLst>
              <a:path h="3286370" w="5936065">
                <a:moveTo>
                  <a:pt x="0" y="0"/>
                </a:moveTo>
                <a:lnTo>
                  <a:pt x="5936065" y="0"/>
                </a:lnTo>
                <a:lnTo>
                  <a:pt x="5936065" y="3286370"/>
                </a:lnTo>
                <a:lnTo>
                  <a:pt x="0" y="32863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9366062" y="5265542"/>
            <a:ext cx="5021869" cy="3423241"/>
          </a:xfrm>
          <a:custGeom>
            <a:avLst/>
            <a:gdLst/>
            <a:ahLst/>
            <a:cxnLst/>
            <a:rect r="r" b="b" t="t" l="l"/>
            <a:pathLst>
              <a:path h="3423241" w="5021869">
                <a:moveTo>
                  <a:pt x="0" y="0"/>
                </a:moveTo>
                <a:lnTo>
                  <a:pt x="5021870" y="0"/>
                </a:lnTo>
                <a:lnTo>
                  <a:pt x="5021870" y="3423241"/>
                </a:lnTo>
                <a:lnTo>
                  <a:pt x="0" y="3423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43863" y="-100432"/>
            <a:ext cx="10487863" cy="10487863"/>
          </a:xfrm>
          <a:custGeom>
            <a:avLst/>
            <a:gdLst/>
            <a:ahLst/>
            <a:cxnLst/>
            <a:rect r="r" b="b" t="t" l="l"/>
            <a:pathLst>
              <a:path h="10487863" w="10487863">
                <a:moveTo>
                  <a:pt x="0" y="0"/>
                </a:moveTo>
                <a:lnTo>
                  <a:pt x="10487863" y="0"/>
                </a:lnTo>
                <a:lnTo>
                  <a:pt x="10487863" y="10487864"/>
                </a:lnTo>
                <a:lnTo>
                  <a:pt x="0" y="10487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-100432"/>
            <a:ext cx="10487863" cy="10487863"/>
          </a:xfrm>
          <a:custGeom>
            <a:avLst/>
            <a:gdLst/>
            <a:ahLst/>
            <a:cxnLst/>
            <a:rect r="r" b="b" t="t" l="l"/>
            <a:pathLst>
              <a:path h="10487863" w="10487863">
                <a:moveTo>
                  <a:pt x="0" y="0"/>
                </a:moveTo>
                <a:lnTo>
                  <a:pt x="10487863" y="0"/>
                </a:lnTo>
                <a:lnTo>
                  <a:pt x="10487863" y="10487864"/>
                </a:lnTo>
                <a:lnTo>
                  <a:pt x="0" y="10487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29320" y="483055"/>
            <a:ext cx="15429360" cy="9442933"/>
            <a:chOff x="0" y="0"/>
            <a:chExt cx="4063700" cy="248702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063700" cy="2487027"/>
            </a:xfrm>
            <a:custGeom>
              <a:avLst/>
              <a:gdLst/>
              <a:ahLst/>
              <a:cxnLst/>
              <a:rect r="r" b="b" t="t" l="l"/>
              <a:pathLst>
                <a:path h="2487027" w="4063700">
                  <a:moveTo>
                    <a:pt x="39138" y="0"/>
                  </a:moveTo>
                  <a:lnTo>
                    <a:pt x="4024562" y="0"/>
                  </a:lnTo>
                  <a:cubicBezTo>
                    <a:pt x="4034942" y="0"/>
                    <a:pt x="4044897" y="4123"/>
                    <a:pt x="4052236" y="11463"/>
                  </a:cubicBezTo>
                  <a:cubicBezTo>
                    <a:pt x="4059576" y="18803"/>
                    <a:pt x="4063700" y="28758"/>
                    <a:pt x="4063700" y="39138"/>
                  </a:cubicBezTo>
                  <a:lnTo>
                    <a:pt x="4063700" y="2447890"/>
                  </a:lnTo>
                  <a:cubicBezTo>
                    <a:pt x="4063700" y="2469505"/>
                    <a:pt x="4046177" y="2487027"/>
                    <a:pt x="4024562" y="2487027"/>
                  </a:cubicBezTo>
                  <a:lnTo>
                    <a:pt x="39138" y="2487027"/>
                  </a:lnTo>
                  <a:cubicBezTo>
                    <a:pt x="17523" y="2487027"/>
                    <a:pt x="0" y="2469505"/>
                    <a:pt x="0" y="2447890"/>
                  </a:cubicBezTo>
                  <a:lnTo>
                    <a:pt x="0" y="39138"/>
                  </a:lnTo>
                  <a:cubicBezTo>
                    <a:pt x="0" y="17523"/>
                    <a:pt x="17523" y="0"/>
                    <a:pt x="39138" y="0"/>
                  </a:cubicBezTo>
                  <a:close/>
                </a:path>
              </a:pathLst>
            </a:custGeom>
            <a:solidFill>
              <a:srgbClr val="FFBF00"/>
            </a:solidFill>
            <a:ln w="133350" cap="rnd">
              <a:solidFill>
                <a:srgbClr val="C45019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063700" cy="25251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022498" y="923134"/>
            <a:ext cx="14243004" cy="8547519"/>
            <a:chOff x="0" y="0"/>
            <a:chExt cx="3751244" cy="225119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751244" cy="2251198"/>
            </a:xfrm>
            <a:custGeom>
              <a:avLst/>
              <a:gdLst/>
              <a:ahLst/>
              <a:cxnLst/>
              <a:rect r="r" b="b" t="t" l="l"/>
              <a:pathLst>
                <a:path h="2251198" w="3751244">
                  <a:moveTo>
                    <a:pt x="42398" y="0"/>
                  </a:moveTo>
                  <a:lnTo>
                    <a:pt x="3708846" y="0"/>
                  </a:lnTo>
                  <a:cubicBezTo>
                    <a:pt x="3720091" y="0"/>
                    <a:pt x="3730875" y="4467"/>
                    <a:pt x="3738826" y="12418"/>
                  </a:cubicBezTo>
                  <a:cubicBezTo>
                    <a:pt x="3746777" y="20369"/>
                    <a:pt x="3751244" y="31153"/>
                    <a:pt x="3751244" y="42398"/>
                  </a:cubicBezTo>
                  <a:lnTo>
                    <a:pt x="3751244" y="2208801"/>
                  </a:lnTo>
                  <a:cubicBezTo>
                    <a:pt x="3751244" y="2232216"/>
                    <a:pt x="3732262" y="2251198"/>
                    <a:pt x="3708846" y="2251198"/>
                  </a:cubicBezTo>
                  <a:lnTo>
                    <a:pt x="42398" y="2251198"/>
                  </a:lnTo>
                  <a:cubicBezTo>
                    <a:pt x="18982" y="2251198"/>
                    <a:pt x="0" y="2232216"/>
                    <a:pt x="0" y="2208801"/>
                  </a:cubicBezTo>
                  <a:lnTo>
                    <a:pt x="0" y="42398"/>
                  </a:lnTo>
                  <a:cubicBezTo>
                    <a:pt x="0" y="18982"/>
                    <a:pt x="18982" y="0"/>
                    <a:pt x="42398" y="0"/>
                  </a:cubicBezTo>
                  <a:close/>
                </a:path>
              </a:pathLst>
            </a:custGeom>
            <a:solidFill>
              <a:srgbClr val="FFF6E8"/>
            </a:solidFill>
            <a:ln w="133350" cap="rnd">
              <a:solidFill>
                <a:srgbClr val="C45019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3751244" cy="22892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2977038" y="6331658"/>
            <a:ext cx="2579940" cy="3021892"/>
          </a:xfrm>
          <a:custGeom>
            <a:avLst/>
            <a:gdLst/>
            <a:ahLst/>
            <a:cxnLst/>
            <a:rect r="r" b="b" t="t" l="l"/>
            <a:pathLst>
              <a:path h="3021892" w="2579940">
                <a:moveTo>
                  <a:pt x="0" y="0"/>
                </a:moveTo>
                <a:lnTo>
                  <a:pt x="2579940" y="0"/>
                </a:lnTo>
                <a:lnTo>
                  <a:pt x="2579940" y="3021892"/>
                </a:lnTo>
                <a:lnTo>
                  <a:pt x="0" y="3021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2678195" y="6426908"/>
            <a:ext cx="2443746" cy="2926642"/>
          </a:xfrm>
          <a:custGeom>
            <a:avLst/>
            <a:gdLst/>
            <a:ahLst/>
            <a:cxnLst/>
            <a:rect r="r" b="b" t="t" l="l"/>
            <a:pathLst>
              <a:path h="2926642" w="2443746">
                <a:moveTo>
                  <a:pt x="2443747" y="0"/>
                </a:moveTo>
                <a:lnTo>
                  <a:pt x="0" y="0"/>
                </a:lnTo>
                <a:lnTo>
                  <a:pt x="0" y="2926642"/>
                </a:lnTo>
                <a:lnTo>
                  <a:pt x="2443747" y="2926642"/>
                </a:lnTo>
                <a:lnTo>
                  <a:pt x="2443747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057244" y="3083329"/>
            <a:ext cx="12275670" cy="4789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35"/>
              </a:lnSpc>
            </a:pPr>
            <a:r>
              <a:rPr lang="en-US" sz="3500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Adiós amigos, adiós amigos, </a:t>
            </a:r>
          </a:p>
          <a:p>
            <a:pPr algn="ctr">
              <a:lnSpc>
                <a:spcPts val="7735"/>
              </a:lnSpc>
            </a:pPr>
            <a:r>
              <a:rPr lang="en-US" sz="3500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Hasta la vista, hasta la vista </a:t>
            </a:r>
          </a:p>
          <a:p>
            <a:pPr algn="ctr">
              <a:lnSpc>
                <a:spcPts val="7735"/>
              </a:lnSpc>
            </a:pPr>
            <a:r>
              <a:rPr lang="en-US" sz="3500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Hasta luego, hasta luego, </a:t>
            </a:r>
          </a:p>
          <a:p>
            <a:pPr algn="ctr">
              <a:lnSpc>
                <a:spcPts val="7735"/>
              </a:lnSpc>
            </a:pPr>
            <a:r>
              <a:rPr lang="en-US" sz="3500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Chau, chau, chau. </a:t>
            </a:r>
          </a:p>
          <a:p>
            <a:pPr algn="ctr">
              <a:lnSpc>
                <a:spcPts val="7735"/>
              </a:lnSpc>
            </a:pPr>
            <a:r>
              <a:rPr lang="en-US" sz="3500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Chau, chau, chau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408661" y="1473834"/>
            <a:ext cx="13572836" cy="1076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68"/>
              </a:lnSpc>
            </a:pPr>
            <a:r>
              <a:rPr lang="en-US" sz="7890">
                <a:solidFill>
                  <a:srgbClr val="C45019"/>
                </a:solidFill>
                <a:latin typeface="Harlow Solid"/>
                <a:ea typeface="Harlow Solid"/>
                <a:cs typeface="Harlow Solid"/>
                <a:sym typeface="Harlow Solid"/>
              </a:rPr>
              <a:t>Adiós Amigos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032124" y="1416677"/>
            <a:ext cx="12173512" cy="1076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69"/>
              </a:lnSpc>
            </a:pPr>
            <a:r>
              <a:rPr lang="en-US" sz="7890">
                <a:solidFill>
                  <a:srgbClr val="FFBF00"/>
                </a:solidFill>
                <a:latin typeface="Harlow Solid"/>
                <a:ea typeface="Harlow Solid"/>
                <a:cs typeface="Harlow Solid"/>
                <a:sym typeface="Harlow Solid"/>
              </a:rPr>
              <a:t>Adiós Amigos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0126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85477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72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16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141288" y="988918"/>
            <a:ext cx="11510553" cy="366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0"/>
              </a:lnSpc>
            </a:pPr>
            <a:r>
              <a:rPr lang="en-US" sz="21000">
                <a:solidFill>
                  <a:srgbClr val="C45019"/>
                </a:solidFill>
                <a:latin typeface="Harlow Solid"/>
                <a:ea typeface="Harlow Solid"/>
                <a:cs typeface="Harlow Solid"/>
                <a:sym typeface="Harlow Solid"/>
              </a:rPr>
              <a:t>¡Gracias!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-1423192" y="971550"/>
            <a:ext cx="9915181" cy="8229600"/>
          </a:xfrm>
          <a:custGeom>
            <a:avLst/>
            <a:gdLst/>
            <a:ahLst/>
            <a:cxnLst/>
            <a:rect r="r" b="b" t="t" l="l"/>
            <a:pathLst>
              <a:path h="8229600" w="9915181">
                <a:moveTo>
                  <a:pt x="0" y="0"/>
                </a:moveTo>
                <a:lnTo>
                  <a:pt x="9915181" y="0"/>
                </a:lnTo>
                <a:lnTo>
                  <a:pt x="991518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008399" y="833036"/>
            <a:ext cx="9884170" cy="3666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53"/>
              </a:lnSpc>
            </a:pPr>
            <a:r>
              <a:rPr lang="en-US" sz="21038">
                <a:solidFill>
                  <a:srgbClr val="FFBF00"/>
                </a:solidFill>
                <a:latin typeface="Harlow Solid"/>
                <a:ea typeface="Harlow Solid"/>
                <a:cs typeface="Harlow Solid"/>
                <a:sym typeface="Harlow Solid"/>
              </a:rPr>
              <a:t>¡Gracias!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1307958" y="4930468"/>
            <a:ext cx="6174641" cy="1167094"/>
            <a:chOff x="0" y="0"/>
            <a:chExt cx="1051320" cy="19871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51320" cy="198714"/>
            </a:xfrm>
            <a:custGeom>
              <a:avLst/>
              <a:gdLst/>
              <a:ahLst/>
              <a:cxnLst/>
              <a:rect r="r" b="b" t="t" l="l"/>
              <a:pathLst>
                <a:path h="198714" w="1051320">
                  <a:moveTo>
                    <a:pt x="63945" y="0"/>
                  </a:moveTo>
                  <a:lnTo>
                    <a:pt x="987374" y="0"/>
                  </a:lnTo>
                  <a:cubicBezTo>
                    <a:pt x="1022690" y="0"/>
                    <a:pt x="1051320" y="28629"/>
                    <a:pt x="1051320" y="63945"/>
                  </a:cubicBezTo>
                  <a:lnTo>
                    <a:pt x="1051320" y="134769"/>
                  </a:lnTo>
                  <a:cubicBezTo>
                    <a:pt x="1051320" y="151728"/>
                    <a:pt x="1044582" y="167993"/>
                    <a:pt x="1032590" y="179985"/>
                  </a:cubicBezTo>
                  <a:cubicBezTo>
                    <a:pt x="1020598" y="191977"/>
                    <a:pt x="1004334" y="198714"/>
                    <a:pt x="987374" y="198714"/>
                  </a:cubicBezTo>
                  <a:lnTo>
                    <a:pt x="63945" y="198714"/>
                  </a:lnTo>
                  <a:cubicBezTo>
                    <a:pt x="46986" y="198714"/>
                    <a:pt x="30721" y="191977"/>
                    <a:pt x="18729" y="179985"/>
                  </a:cubicBezTo>
                  <a:cubicBezTo>
                    <a:pt x="6737" y="167993"/>
                    <a:pt x="0" y="151728"/>
                    <a:pt x="0" y="134769"/>
                  </a:cubicBezTo>
                  <a:lnTo>
                    <a:pt x="0" y="63945"/>
                  </a:lnTo>
                  <a:cubicBezTo>
                    <a:pt x="0" y="46986"/>
                    <a:pt x="6737" y="30721"/>
                    <a:pt x="18729" y="18729"/>
                  </a:cubicBezTo>
                  <a:cubicBezTo>
                    <a:pt x="30721" y="6737"/>
                    <a:pt x="46986" y="0"/>
                    <a:pt x="63945" y="0"/>
                  </a:cubicBezTo>
                  <a:close/>
                </a:path>
              </a:pathLst>
            </a:custGeom>
            <a:solidFill>
              <a:srgbClr val="077B66"/>
            </a:solidFill>
            <a:ln w="47625" cap="rnd">
              <a:solidFill>
                <a:srgbClr val="FFBF00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1051320" cy="2558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6806871" y="5385828"/>
            <a:ext cx="256375" cy="256375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786256" y="5385828"/>
            <a:ext cx="256375" cy="256375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4756644" y="4652441"/>
            <a:ext cx="5345879" cy="4497221"/>
          </a:xfrm>
          <a:custGeom>
            <a:avLst/>
            <a:gdLst/>
            <a:ahLst/>
            <a:cxnLst/>
            <a:rect r="r" b="b" t="t" l="l"/>
            <a:pathLst>
              <a:path h="4497221" w="5345879">
                <a:moveTo>
                  <a:pt x="0" y="0"/>
                </a:moveTo>
                <a:lnTo>
                  <a:pt x="5345879" y="0"/>
                </a:lnTo>
                <a:lnTo>
                  <a:pt x="5345879" y="4497221"/>
                </a:lnTo>
                <a:lnTo>
                  <a:pt x="0" y="44972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2061925" y="5006762"/>
            <a:ext cx="4730212" cy="838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4949">
                <a:solidFill>
                  <a:srgbClr val="FFF6E8"/>
                </a:solidFill>
                <a:latin typeface="Fredoka"/>
                <a:ea typeface="Fredoka"/>
                <a:cs typeface="Fredoka"/>
                <a:sym typeface="Fredoka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0126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85477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72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16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583623" y="43237"/>
            <a:ext cx="11120755" cy="2482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885"/>
              </a:lnSpc>
            </a:pPr>
            <a:r>
              <a:rPr lang="en-US" sz="14203">
                <a:solidFill>
                  <a:srgbClr val="C45019"/>
                </a:solidFill>
                <a:latin typeface="Harlow Solid"/>
                <a:ea typeface="Harlow Solid"/>
                <a:cs typeface="Harlow Solid"/>
                <a:sym typeface="Harlow Solid"/>
              </a:rPr>
              <a:t>Buenos Días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318809" y="-77891"/>
            <a:ext cx="9490649" cy="248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868"/>
              </a:lnSpc>
            </a:pPr>
            <a:r>
              <a:rPr lang="en-US" sz="14191">
                <a:solidFill>
                  <a:srgbClr val="FFBF00"/>
                </a:solidFill>
                <a:latin typeface="Harlow Solid"/>
                <a:ea typeface="Harlow Solid"/>
                <a:cs typeface="Harlow Solid"/>
                <a:sym typeface="Harlow Solid"/>
              </a:rPr>
              <a:t>Buenos Días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3088380" y="4613276"/>
            <a:ext cx="12416041" cy="3789258"/>
            <a:chOff x="0" y="0"/>
            <a:chExt cx="3270068" cy="9979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270068" cy="997994"/>
            </a:xfrm>
            <a:custGeom>
              <a:avLst/>
              <a:gdLst/>
              <a:ahLst/>
              <a:cxnLst/>
              <a:rect r="r" b="b" t="t" l="l"/>
              <a:pathLst>
                <a:path h="997994" w="3270068">
                  <a:moveTo>
                    <a:pt x="31801" y="0"/>
                  </a:moveTo>
                  <a:lnTo>
                    <a:pt x="3238268" y="0"/>
                  </a:lnTo>
                  <a:cubicBezTo>
                    <a:pt x="3246702" y="0"/>
                    <a:pt x="3254790" y="3350"/>
                    <a:pt x="3260754" y="9314"/>
                  </a:cubicBezTo>
                  <a:cubicBezTo>
                    <a:pt x="3266718" y="15278"/>
                    <a:pt x="3270068" y="23367"/>
                    <a:pt x="3270068" y="31801"/>
                  </a:cubicBezTo>
                  <a:lnTo>
                    <a:pt x="3270068" y="966193"/>
                  </a:lnTo>
                  <a:cubicBezTo>
                    <a:pt x="3270068" y="974627"/>
                    <a:pt x="3266718" y="982716"/>
                    <a:pt x="3260754" y="988680"/>
                  </a:cubicBezTo>
                  <a:cubicBezTo>
                    <a:pt x="3254790" y="994644"/>
                    <a:pt x="3246702" y="997994"/>
                    <a:pt x="3238268" y="997994"/>
                  </a:cubicBezTo>
                  <a:lnTo>
                    <a:pt x="31801" y="997994"/>
                  </a:lnTo>
                  <a:cubicBezTo>
                    <a:pt x="23367" y="997994"/>
                    <a:pt x="15278" y="994644"/>
                    <a:pt x="9314" y="988680"/>
                  </a:cubicBezTo>
                  <a:cubicBezTo>
                    <a:pt x="3350" y="982716"/>
                    <a:pt x="0" y="974627"/>
                    <a:pt x="0" y="966193"/>
                  </a:cubicBezTo>
                  <a:lnTo>
                    <a:pt x="0" y="31801"/>
                  </a:lnTo>
                  <a:cubicBezTo>
                    <a:pt x="0" y="23367"/>
                    <a:pt x="3350" y="15278"/>
                    <a:pt x="9314" y="9314"/>
                  </a:cubicBezTo>
                  <a:cubicBezTo>
                    <a:pt x="15278" y="3350"/>
                    <a:pt x="23367" y="0"/>
                    <a:pt x="31801" y="0"/>
                  </a:cubicBezTo>
                  <a:close/>
                </a:path>
              </a:pathLst>
            </a:custGeom>
            <a:solidFill>
              <a:srgbClr val="077B66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270068" cy="10551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2935980" y="2643971"/>
            <a:ext cx="12416041" cy="5645377"/>
            <a:chOff x="0" y="0"/>
            <a:chExt cx="3270068" cy="148684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270068" cy="1486848"/>
            </a:xfrm>
            <a:custGeom>
              <a:avLst/>
              <a:gdLst/>
              <a:ahLst/>
              <a:cxnLst/>
              <a:rect r="r" b="b" t="t" l="l"/>
              <a:pathLst>
                <a:path h="1486848" w="3270068">
                  <a:moveTo>
                    <a:pt x="31801" y="0"/>
                  </a:moveTo>
                  <a:lnTo>
                    <a:pt x="3238268" y="0"/>
                  </a:lnTo>
                  <a:cubicBezTo>
                    <a:pt x="3246702" y="0"/>
                    <a:pt x="3254790" y="3350"/>
                    <a:pt x="3260754" y="9314"/>
                  </a:cubicBezTo>
                  <a:cubicBezTo>
                    <a:pt x="3266718" y="15278"/>
                    <a:pt x="3270068" y="23367"/>
                    <a:pt x="3270068" y="31801"/>
                  </a:cubicBezTo>
                  <a:lnTo>
                    <a:pt x="3270068" y="1455048"/>
                  </a:lnTo>
                  <a:cubicBezTo>
                    <a:pt x="3270068" y="1463482"/>
                    <a:pt x="3266718" y="1471570"/>
                    <a:pt x="3260754" y="1477534"/>
                  </a:cubicBezTo>
                  <a:cubicBezTo>
                    <a:pt x="3254790" y="1483498"/>
                    <a:pt x="3246702" y="1486848"/>
                    <a:pt x="3238268" y="1486848"/>
                  </a:cubicBezTo>
                  <a:lnTo>
                    <a:pt x="31801" y="1486848"/>
                  </a:lnTo>
                  <a:cubicBezTo>
                    <a:pt x="23367" y="1486848"/>
                    <a:pt x="15278" y="1483498"/>
                    <a:pt x="9314" y="1477534"/>
                  </a:cubicBezTo>
                  <a:cubicBezTo>
                    <a:pt x="3350" y="1471570"/>
                    <a:pt x="0" y="1463482"/>
                    <a:pt x="0" y="1455048"/>
                  </a:cubicBezTo>
                  <a:lnTo>
                    <a:pt x="0" y="31801"/>
                  </a:lnTo>
                  <a:cubicBezTo>
                    <a:pt x="0" y="23367"/>
                    <a:pt x="3350" y="15278"/>
                    <a:pt x="9314" y="9314"/>
                  </a:cubicBezTo>
                  <a:cubicBezTo>
                    <a:pt x="15278" y="3350"/>
                    <a:pt x="23367" y="0"/>
                    <a:pt x="31801" y="0"/>
                  </a:cubicBezTo>
                  <a:close/>
                </a:path>
              </a:pathLst>
            </a:custGeom>
            <a:solidFill>
              <a:srgbClr val="FFBF00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270068" cy="15439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3257358" y="3101145"/>
            <a:ext cx="11773285" cy="4861741"/>
            <a:chOff x="0" y="0"/>
            <a:chExt cx="3100783" cy="128045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100783" cy="1280459"/>
            </a:xfrm>
            <a:custGeom>
              <a:avLst/>
              <a:gdLst/>
              <a:ahLst/>
              <a:cxnLst/>
              <a:rect r="r" b="b" t="t" l="l"/>
              <a:pathLst>
                <a:path h="1280459" w="3100783">
                  <a:moveTo>
                    <a:pt x="33537" y="0"/>
                  </a:moveTo>
                  <a:lnTo>
                    <a:pt x="3067246" y="0"/>
                  </a:lnTo>
                  <a:cubicBezTo>
                    <a:pt x="3076141" y="0"/>
                    <a:pt x="3084671" y="3533"/>
                    <a:pt x="3090960" y="9823"/>
                  </a:cubicBezTo>
                  <a:cubicBezTo>
                    <a:pt x="3097250" y="16112"/>
                    <a:pt x="3100783" y="24642"/>
                    <a:pt x="3100783" y="33537"/>
                  </a:cubicBezTo>
                  <a:lnTo>
                    <a:pt x="3100783" y="1246922"/>
                  </a:lnTo>
                  <a:cubicBezTo>
                    <a:pt x="3100783" y="1255816"/>
                    <a:pt x="3097250" y="1264346"/>
                    <a:pt x="3090960" y="1270636"/>
                  </a:cubicBezTo>
                  <a:cubicBezTo>
                    <a:pt x="3084671" y="1276925"/>
                    <a:pt x="3076141" y="1280459"/>
                    <a:pt x="3067246" y="1280459"/>
                  </a:cubicBezTo>
                  <a:lnTo>
                    <a:pt x="33537" y="1280459"/>
                  </a:lnTo>
                  <a:cubicBezTo>
                    <a:pt x="24642" y="1280459"/>
                    <a:pt x="16112" y="1276925"/>
                    <a:pt x="9823" y="1270636"/>
                  </a:cubicBezTo>
                  <a:cubicBezTo>
                    <a:pt x="3533" y="1264346"/>
                    <a:pt x="0" y="1255816"/>
                    <a:pt x="0" y="1246922"/>
                  </a:cubicBezTo>
                  <a:lnTo>
                    <a:pt x="0" y="33537"/>
                  </a:lnTo>
                  <a:cubicBezTo>
                    <a:pt x="0" y="24642"/>
                    <a:pt x="3533" y="16112"/>
                    <a:pt x="9823" y="9823"/>
                  </a:cubicBezTo>
                  <a:cubicBezTo>
                    <a:pt x="16112" y="3533"/>
                    <a:pt x="24642" y="0"/>
                    <a:pt x="33537" y="0"/>
                  </a:cubicBezTo>
                  <a:close/>
                </a:path>
              </a:pathLst>
            </a:custGeom>
            <a:solidFill>
              <a:srgbClr val="FFDFD0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57150"/>
              <a:ext cx="3100783" cy="13376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4321825" y="3411836"/>
            <a:ext cx="5548860" cy="6287660"/>
          </a:xfrm>
          <a:custGeom>
            <a:avLst/>
            <a:gdLst/>
            <a:ahLst/>
            <a:cxnLst/>
            <a:rect r="r" b="b" t="t" l="l"/>
            <a:pathLst>
              <a:path h="6287660" w="5548860">
                <a:moveTo>
                  <a:pt x="0" y="0"/>
                </a:moveTo>
                <a:lnTo>
                  <a:pt x="5548860" y="0"/>
                </a:lnTo>
                <a:lnTo>
                  <a:pt x="5548860" y="6287660"/>
                </a:lnTo>
                <a:lnTo>
                  <a:pt x="0" y="62876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4493434" y="3618861"/>
            <a:ext cx="165739" cy="165739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7B66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4493434" y="7431460"/>
            <a:ext cx="165739" cy="165739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7B66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3628986" y="3618861"/>
            <a:ext cx="165739" cy="165739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7B66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3628986" y="7367640"/>
            <a:ext cx="165739" cy="165739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7B66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true" flipV="false" rot="0">
            <a:off x="-705533" y="3411836"/>
            <a:ext cx="3953366" cy="6287660"/>
          </a:xfrm>
          <a:custGeom>
            <a:avLst/>
            <a:gdLst/>
            <a:ahLst/>
            <a:cxnLst/>
            <a:rect r="r" b="b" t="t" l="l"/>
            <a:pathLst>
              <a:path h="6287660" w="3953366">
                <a:moveTo>
                  <a:pt x="3953366" y="0"/>
                </a:moveTo>
                <a:lnTo>
                  <a:pt x="0" y="0"/>
                </a:lnTo>
                <a:lnTo>
                  <a:pt x="0" y="6287660"/>
                </a:lnTo>
                <a:lnTo>
                  <a:pt x="3953366" y="6287660"/>
                </a:lnTo>
                <a:lnTo>
                  <a:pt x="3953366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3399509" y="3162831"/>
            <a:ext cx="11488983" cy="4500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39"/>
              </a:lnSpc>
            </a:pPr>
            <a:r>
              <a:rPr lang="en-US" sz="3999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Buenos días, buenos días </a:t>
            </a:r>
          </a:p>
          <a:p>
            <a:pPr algn="ctr">
              <a:lnSpc>
                <a:spcPts val="7239"/>
              </a:lnSpc>
            </a:pPr>
            <a:r>
              <a:rPr lang="en-US" sz="3999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¿Cómo estás?, </a:t>
            </a:r>
          </a:p>
          <a:p>
            <a:pPr algn="ctr">
              <a:lnSpc>
                <a:spcPts val="7239"/>
              </a:lnSpc>
            </a:pPr>
            <a:r>
              <a:rPr lang="en-US" sz="3999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¿Cómo estás? </a:t>
            </a:r>
          </a:p>
          <a:p>
            <a:pPr algn="ctr">
              <a:lnSpc>
                <a:spcPts val="7239"/>
              </a:lnSpc>
            </a:pPr>
            <a:r>
              <a:rPr lang="en-US" sz="3999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Muy bien gracias, muy bien gracias </a:t>
            </a:r>
          </a:p>
          <a:p>
            <a:pPr algn="ctr">
              <a:lnSpc>
                <a:spcPts val="7239"/>
              </a:lnSpc>
            </a:pPr>
            <a:r>
              <a:rPr lang="en-US" sz="3999">
                <a:solidFill>
                  <a:srgbClr val="C45019"/>
                </a:solidFill>
                <a:latin typeface="Fredoka"/>
                <a:ea typeface="Fredoka"/>
                <a:cs typeface="Fredoka"/>
                <a:sym typeface="Fredoka"/>
              </a:rPr>
              <a:t>Ya me voy, ya me voy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43863" y="-100432"/>
            <a:ext cx="10487863" cy="10487863"/>
          </a:xfrm>
          <a:custGeom>
            <a:avLst/>
            <a:gdLst/>
            <a:ahLst/>
            <a:cxnLst/>
            <a:rect r="r" b="b" t="t" l="l"/>
            <a:pathLst>
              <a:path h="10487863" w="10487863">
                <a:moveTo>
                  <a:pt x="0" y="0"/>
                </a:moveTo>
                <a:lnTo>
                  <a:pt x="10487863" y="0"/>
                </a:lnTo>
                <a:lnTo>
                  <a:pt x="10487863" y="10487864"/>
                </a:lnTo>
                <a:lnTo>
                  <a:pt x="0" y="10487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-100432"/>
            <a:ext cx="10487863" cy="10487863"/>
          </a:xfrm>
          <a:custGeom>
            <a:avLst/>
            <a:gdLst/>
            <a:ahLst/>
            <a:cxnLst/>
            <a:rect r="r" b="b" t="t" l="l"/>
            <a:pathLst>
              <a:path h="10487863" w="10487863">
                <a:moveTo>
                  <a:pt x="0" y="0"/>
                </a:moveTo>
                <a:lnTo>
                  <a:pt x="10487863" y="0"/>
                </a:lnTo>
                <a:lnTo>
                  <a:pt x="10487863" y="10487864"/>
                </a:lnTo>
                <a:lnTo>
                  <a:pt x="0" y="10487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831558" y="1339815"/>
            <a:ext cx="14929685" cy="7912169"/>
            <a:chOff x="0" y="0"/>
            <a:chExt cx="3932098" cy="20838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32098" cy="2083864"/>
            </a:xfrm>
            <a:custGeom>
              <a:avLst/>
              <a:gdLst/>
              <a:ahLst/>
              <a:cxnLst/>
              <a:rect r="r" b="b" t="t" l="l"/>
              <a:pathLst>
                <a:path h="2083864" w="3932098">
                  <a:moveTo>
                    <a:pt x="40448" y="0"/>
                  </a:moveTo>
                  <a:lnTo>
                    <a:pt x="3891650" y="0"/>
                  </a:lnTo>
                  <a:cubicBezTo>
                    <a:pt x="3913989" y="0"/>
                    <a:pt x="3932098" y="18109"/>
                    <a:pt x="3932098" y="40448"/>
                  </a:cubicBezTo>
                  <a:lnTo>
                    <a:pt x="3932098" y="2043416"/>
                  </a:lnTo>
                  <a:cubicBezTo>
                    <a:pt x="3932098" y="2065755"/>
                    <a:pt x="3913989" y="2083864"/>
                    <a:pt x="3891650" y="2083864"/>
                  </a:cubicBezTo>
                  <a:lnTo>
                    <a:pt x="40448" y="2083864"/>
                  </a:lnTo>
                  <a:cubicBezTo>
                    <a:pt x="29720" y="2083864"/>
                    <a:pt x="19432" y="2079602"/>
                    <a:pt x="11847" y="2072017"/>
                  </a:cubicBezTo>
                  <a:cubicBezTo>
                    <a:pt x="4261" y="2064431"/>
                    <a:pt x="0" y="2054143"/>
                    <a:pt x="0" y="2043416"/>
                  </a:cubicBezTo>
                  <a:lnTo>
                    <a:pt x="0" y="40448"/>
                  </a:lnTo>
                  <a:cubicBezTo>
                    <a:pt x="0" y="29720"/>
                    <a:pt x="4261" y="19432"/>
                    <a:pt x="11847" y="11847"/>
                  </a:cubicBezTo>
                  <a:cubicBezTo>
                    <a:pt x="19432" y="4261"/>
                    <a:pt x="29720" y="0"/>
                    <a:pt x="40448" y="0"/>
                  </a:cubicBezTo>
                  <a:close/>
                </a:path>
              </a:pathLst>
            </a:custGeom>
            <a:solidFill>
              <a:srgbClr val="FFBF00"/>
            </a:solidFill>
            <a:ln w="133350" cap="rnd">
              <a:solidFill>
                <a:srgbClr val="FFBF00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932098" cy="21219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9158" y="1187415"/>
            <a:ext cx="14929685" cy="7912169"/>
            <a:chOff x="0" y="0"/>
            <a:chExt cx="3932098" cy="208386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932098" cy="2083864"/>
            </a:xfrm>
            <a:custGeom>
              <a:avLst/>
              <a:gdLst/>
              <a:ahLst/>
              <a:cxnLst/>
              <a:rect r="r" b="b" t="t" l="l"/>
              <a:pathLst>
                <a:path h="2083864" w="3932098">
                  <a:moveTo>
                    <a:pt x="40448" y="0"/>
                  </a:moveTo>
                  <a:lnTo>
                    <a:pt x="3891650" y="0"/>
                  </a:lnTo>
                  <a:cubicBezTo>
                    <a:pt x="3913989" y="0"/>
                    <a:pt x="3932098" y="18109"/>
                    <a:pt x="3932098" y="40448"/>
                  </a:cubicBezTo>
                  <a:lnTo>
                    <a:pt x="3932098" y="2043416"/>
                  </a:lnTo>
                  <a:cubicBezTo>
                    <a:pt x="3932098" y="2065755"/>
                    <a:pt x="3913989" y="2083864"/>
                    <a:pt x="3891650" y="2083864"/>
                  </a:cubicBezTo>
                  <a:lnTo>
                    <a:pt x="40448" y="2083864"/>
                  </a:lnTo>
                  <a:cubicBezTo>
                    <a:pt x="29720" y="2083864"/>
                    <a:pt x="19432" y="2079602"/>
                    <a:pt x="11847" y="2072017"/>
                  </a:cubicBezTo>
                  <a:cubicBezTo>
                    <a:pt x="4261" y="2064431"/>
                    <a:pt x="0" y="2054143"/>
                    <a:pt x="0" y="2043416"/>
                  </a:cubicBezTo>
                  <a:lnTo>
                    <a:pt x="0" y="40448"/>
                  </a:lnTo>
                  <a:cubicBezTo>
                    <a:pt x="0" y="29720"/>
                    <a:pt x="4261" y="19432"/>
                    <a:pt x="11847" y="11847"/>
                  </a:cubicBezTo>
                  <a:cubicBezTo>
                    <a:pt x="19432" y="4261"/>
                    <a:pt x="29720" y="0"/>
                    <a:pt x="40448" y="0"/>
                  </a:cubicBezTo>
                  <a:close/>
                </a:path>
              </a:pathLst>
            </a:custGeom>
            <a:solidFill>
              <a:srgbClr val="FFF6E8"/>
            </a:solidFill>
            <a:ln w="133350" cap="rnd">
              <a:solidFill>
                <a:srgbClr val="FFBF00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3932098" cy="21219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207749" y="1691395"/>
            <a:ext cx="512018" cy="512018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2207749" y="8123099"/>
            <a:ext cx="512018" cy="512018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5513436" y="1691395"/>
            <a:ext cx="512018" cy="512018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5513436" y="8123099"/>
            <a:ext cx="512018" cy="512018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263727" y="2977856"/>
            <a:ext cx="2473432" cy="3292422"/>
          </a:xfrm>
          <a:custGeom>
            <a:avLst/>
            <a:gdLst/>
            <a:ahLst/>
            <a:cxnLst/>
            <a:rect r="r" b="b" t="t" l="l"/>
            <a:pathLst>
              <a:path h="3292422" w="2473432">
                <a:moveTo>
                  <a:pt x="0" y="0"/>
                </a:moveTo>
                <a:lnTo>
                  <a:pt x="2473432" y="0"/>
                </a:lnTo>
                <a:lnTo>
                  <a:pt x="2473432" y="3292423"/>
                </a:lnTo>
                <a:lnTo>
                  <a:pt x="0" y="32924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4910214" y="1698582"/>
            <a:ext cx="8772372" cy="1279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75"/>
              </a:lnSpc>
            </a:pPr>
            <a:r>
              <a:rPr lang="en-US" sz="8589">
                <a:solidFill>
                  <a:srgbClr val="C45019"/>
                </a:solidFill>
                <a:latin typeface="Harlow Solid"/>
                <a:ea typeface="Harlow Solid"/>
                <a:cs typeface="Harlow Solid"/>
                <a:sym typeface="Harlow Solid"/>
              </a:rPr>
              <a:t>Week 5 Vocabulario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833595" y="1625624"/>
            <a:ext cx="8773210" cy="1279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75"/>
              </a:lnSpc>
            </a:pPr>
            <a:r>
              <a:rPr lang="en-US" sz="8589">
                <a:solidFill>
                  <a:srgbClr val="FFBF00"/>
                </a:solidFill>
                <a:latin typeface="Harlow Solid"/>
                <a:ea typeface="Harlow Solid"/>
                <a:cs typeface="Harlow Solid"/>
                <a:sym typeface="Harlow Solid"/>
              </a:rPr>
              <a:t>Week 5 Vocabulario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711343" y="6752815"/>
            <a:ext cx="2434113" cy="985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76"/>
              </a:lnSpc>
            </a:pPr>
            <a:r>
              <a:rPr lang="en-US" sz="2300" strike="noStrike" u="none">
                <a:solidFill>
                  <a:srgbClr val="FFF6E8"/>
                </a:solidFill>
                <a:latin typeface="Balsamiq Sans"/>
                <a:ea typeface="Balsamiq Sans"/>
                <a:cs typeface="Balsamiq Sans"/>
                <a:sym typeface="Balsamiq Sans"/>
              </a:rPr>
              <a:t>Cameras must be on at all times when playing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280241" y="6752815"/>
            <a:ext cx="3346794" cy="985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76"/>
              </a:lnSpc>
            </a:pPr>
            <a:r>
              <a:rPr lang="en-US" sz="2300" strike="noStrike" u="none">
                <a:solidFill>
                  <a:srgbClr val="FFF6E8"/>
                </a:solidFill>
                <a:latin typeface="Balsamiq Sans"/>
                <a:ea typeface="Balsamiq Sans"/>
                <a:cs typeface="Balsamiq Sans"/>
                <a:sym typeface="Balsamiq Sans"/>
              </a:rPr>
              <a:t>It is necessary to use the game's official virtual background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105342" y="6752815"/>
            <a:ext cx="2282589" cy="985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76"/>
              </a:lnSpc>
            </a:pPr>
            <a:r>
              <a:rPr lang="en-US" sz="2300" strike="noStrike" u="none">
                <a:solidFill>
                  <a:srgbClr val="FFF6E8"/>
                </a:solidFill>
                <a:latin typeface="Balsamiq Sans"/>
                <a:ea typeface="Balsamiq Sans"/>
                <a:cs typeface="Balsamiq Sans"/>
                <a:sym typeface="Balsamiq Sans"/>
              </a:rPr>
              <a:t>What happens at girls' night stays at girls' night</a:t>
            </a:r>
          </a:p>
        </p:txBody>
      </p:sp>
      <p:sp>
        <p:nvSpPr>
          <p:cNvPr name="Freeform 28" id="28"/>
          <p:cNvSpPr/>
          <p:nvPr/>
        </p:nvSpPr>
        <p:spPr>
          <a:xfrm flipH="true" flipV="false" rot="0">
            <a:off x="15814568" y="3649689"/>
            <a:ext cx="2473432" cy="3292422"/>
          </a:xfrm>
          <a:custGeom>
            <a:avLst/>
            <a:gdLst/>
            <a:ahLst/>
            <a:cxnLst/>
            <a:rect r="r" b="b" t="t" l="l"/>
            <a:pathLst>
              <a:path h="3292422" w="2473432">
                <a:moveTo>
                  <a:pt x="2473432" y="0"/>
                </a:moveTo>
                <a:lnTo>
                  <a:pt x="0" y="0"/>
                </a:lnTo>
                <a:lnTo>
                  <a:pt x="0" y="3292422"/>
                </a:lnTo>
                <a:lnTo>
                  <a:pt x="2473432" y="3292422"/>
                </a:lnTo>
                <a:lnTo>
                  <a:pt x="2473432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aphicFrame>
        <p:nvGraphicFramePr>
          <p:cNvPr name="Table 29" id="29"/>
          <p:cNvGraphicFramePr>
            <a:graphicFrameLocks noGrp="true"/>
          </p:cNvGraphicFramePr>
          <p:nvPr/>
        </p:nvGraphicFramePr>
        <p:xfrm>
          <a:off x="2899566" y="2781203"/>
          <a:ext cx="12793669" cy="5165980"/>
        </p:xfrm>
        <a:graphic>
          <a:graphicData uri="http://schemas.openxmlformats.org/drawingml/2006/table">
            <a:tbl>
              <a:tblPr/>
              <a:tblGrid>
                <a:gridCol w="3198417"/>
                <a:gridCol w="3198417"/>
                <a:gridCol w="3198417"/>
                <a:gridCol w="3198417"/>
              </a:tblGrid>
              <a:tr h="157041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el restaurante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restaurant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el mesero/la mesera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server (waiter/waitress)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852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la cena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dinner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el pescado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fish (to eat)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52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la carta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menu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la ensalada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salad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52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Me gustaría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I would like...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Balsamiq Sans Bold Italics"/>
                          <a:ea typeface="Balsamiq Sans Bold Italics"/>
                          <a:cs typeface="Balsamiq Sans Bold Italics"/>
                          <a:sym typeface="Balsamiq Sans Bold Italics"/>
                        </a:rPr>
                        <a:t>el bistec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alsamiq Sans"/>
                          <a:ea typeface="Balsamiq Sans"/>
                          <a:cs typeface="Balsamiq Sans"/>
                          <a:sym typeface="Balsamiq Sans"/>
                        </a:rPr>
                        <a:t> steak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43863" y="-100432"/>
            <a:ext cx="10487863" cy="10487863"/>
          </a:xfrm>
          <a:custGeom>
            <a:avLst/>
            <a:gdLst/>
            <a:ahLst/>
            <a:cxnLst/>
            <a:rect r="r" b="b" t="t" l="l"/>
            <a:pathLst>
              <a:path h="10487863" w="10487863">
                <a:moveTo>
                  <a:pt x="0" y="0"/>
                </a:moveTo>
                <a:lnTo>
                  <a:pt x="10487863" y="0"/>
                </a:lnTo>
                <a:lnTo>
                  <a:pt x="10487863" y="10487864"/>
                </a:lnTo>
                <a:lnTo>
                  <a:pt x="0" y="10487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-100432"/>
            <a:ext cx="10487863" cy="10487863"/>
          </a:xfrm>
          <a:custGeom>
            <a:avLst/>
            <a:gdLst/>
            <a:ahLst/>
            <a:cxnLst/>
            <a:rect r="r" b="b" t="t" l="l"/>
            <a:pathLst>
              <a:path h="10487863" w="10487863">
                <a:moveTo>
                  <a:pt x="0" y="0"/>
                </a:moveTo>
                <a:lnTo>
                  <a:pt x="10487863" y="0"/>
                </a:lnTo>
                <a:lnTo>
                  <a:pt x="10487863" y="10487864"/>
                </a:lnTo>
                <a:lnTo>
                  <a:pt x="0" y="10487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831558" y="1339815"/>
            <a:ext cx="14929685" cy="7912169"/>
            <a:chOff x="0" y="0"/>
            <a:chExt cx="3932098" cy="20838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32098" cy="2083864"/>
            </a:xfrm>
            <a:custGeom>
              <a:avLst/>
              <a:gdLst/>
              <a:ahLst/>
              <a:cxnLst/>
              <a:rect r="r" b="b" t="t" l="l"/>
              <a:pathLst>
                <a:path h="2083864" w="3932098">
                  <a:moveTo>
                    <a:pt x="40448" y="0"/>
                  </a:moveTo>
                  <a:lnTo>
                    <a:pt x="3891650" y="0"/>
                  </a:lnTo>
                  <a:cubicBezTo>
                    <a:pt x="3913989" y="0"/>
                    <a:pt x="3932098" y="18109"/>
                    <a:pt x="3932098" y="40448"/>
                  </a:cubicBezTo>
                  <a:lnTo>
                    <a:pt x="3932098" y="2043416"/>
                  </a:lnTo>
                  <a:cubicBezTo>
                    <a:pt x="3932098" y="2065755"/>
                    <a:pt x="3913989" y="2083864"/>
                    <a:pt x="3891650" y="2083864"/>
                  </a:cubicBezTo>
                  <a:lnTo>
                    <a:pt x="40448" y="2083864"/>
                  </a:lnTo>
                  <a:cubicBezTo>
                    <a:pt x="29720" y="2083864"/>
                    <a:pt x="19432" y="2079602"/>
                    <a:pt x="11847" y="2072017"/>
                  </a:cubicBezTo>
                  <a:cubicBezTo>
                    <a:pt x="4261" y="2064431"/>
                    <a:pt x="0" y="2054143"/>
                    <a:pt x="0" y="2043416"/>
                  </a:cubicBezTo>
                  <a:lnTo>
                    <a:pt x="0" y="40448"/>
                  </a:lnTo>
                  <a:cubicBezTo>
                    <a:pt x="0" y="29720"/>
                    <a:pt x="4261" y="19432"/>
                    <a:pt x="11847" y="11847"/>
                  </a:cubicBezTo>
                  <a:cubicBezTo>
                    <a:pt x="19432" y="4261"/>
                    <a:pt x="29720" y="0"/>
                    <a:pt x="40448" y="0"/>
                  </a:cubicBezTo>
                  <a:close/>
                </a:path>
              </a:pathLst>
            </a:custGeom>
            <a:solidFill>
              <a:srgbClr val="C45019"/>
            </a:solidFill>
            <a:ln w="133350" cap="rnd">
              <a:solidFill>
                <a:srgbClr val="C45019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932098" cy="21219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9158" y="1187415"/>
            <a:ext cx="14929685" cy="7912169"/>
            <a:chOff x="0" y="0"/>
            <a:chExt cx="3932098" cy="208386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932098" cy="2083864"/>
            </a:xfrm>
            <a:custGeom>
              <a:avLst/>
              <a:gdLst/>
              <a:ahLst/>
              <a:cxnLst/>
              <a:rect r="r" b="b" t="t" l="l"/>
              <a:pathLst>
                <a:path h="2083864" w="3932098">
                  <a:moveTo>
                    <a:pt x="40448" y="0"/>
                  </a:moveTo>
                  <a:lnTo>
                    <a:pt x="3891650" y="0"/>
                  </a:lnTo>
                  <a:cubicBezTo>
                    <a:pt x="3913989" y="0"/>
                    <a:pt x="3932098" y="18109"/>
                    <a:pt x="3932098" y="40448"/>
                  </a:cubicBezTo>
                  <a:lnTo>
                    <a:pt x="3932098" y="2043416"/>
                  </a:lnTo>
                  <a:cubicBezTo>
                    <a:pt x="3932098" y="2065755"/>
                    <a:pt x="3913989" y="2083864"/>
                    <a:pt x="3891650" y="2083864"/>
                  </a:cubicBezTo>
                  <a:lnTo>
                    <a:pt x="40448" y="2083864"/>
                  </a:lnTo>
                  <a:cubicBezTo>
                    <a:pt x="29720" y="2083864"/>
                    <a:pt x="19432" y="2079602"/>
                    <a:pt x="11847" y="2072017"/>
                  </a:cubicBezTo>
                  <a:cubicBezTo>
                    <a:pt x="4261" y="2064431"/>
                    <a:pt x="0" y="2054143"/>
                    <a:pt x="0" y="2043416"/>
                  </a:cubicBezTo>
                  <a:lnTo>
                    <a:pt x="0" y="40448"/>
                  </a:lnTo>
                  <a:cubicBezTo>
                    <a:pt x="0" y="29720"/>
                    <a:pt x="4261" y="19432"/>
                    <a:pt x="11847" y="11847"/>
                  </a:cubicBezTo>
                  <a:cubicBezTo>
                    <a:pt x="19432" y="4261"/>
                    <a:pt x="29720" y="0"/>
                    <a:pt x="40448" y="0"/>
                  </a:cubicBezTo>
                  <a:close/>
                </a:path>
              </a:pathLst>
            </a:custGeom>
            <a:solidFill>
              <a:srgbClr val="077B66"/>
            </a:solidFill>
            <a:ln w="133350" cap="rnd">
              <a:solidFill>
                <a:srgbClr val="C45019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3932098" cy="21219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207749" y="8123099"/>
            <a:ext cx="512018" cy="512018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513436" y="8123099"/>
            <a:ext cx="512018" cy="512018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  <a:ln cap="sq">
              <a:noFill/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108885" y="2396270"/>
            <a:ext cx="14070229" cy="5600312"/>
            <a:chOff x="0" y="0"/>
            <a:chExt cx="3705739" cy="147497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705739" cy="1474979"/>
            </a:xfrm>
            <a:custGeom>
              <a:avLst/>
              <a:gdLst/>
              <a:ahLst/>
              <a:cxnLst/>
              <a:rect r="r" b="b" t="t" l="l"/>
              <a:pathLst>
                <a:path h="1474979" w="3705739">
                  <a:moveTo>
                    <a:pt x="42918" y="0"/>
                  </a:moveTo>
                  <a:lnTo>
                    <a:pt x="3662821" y="0"/>
                  </a:lnTo>
                  <a:cubicBezTo>
                    <a:pt x="3674204" y="0"/>
                    <a:pt x="3685120" y="4522"/>
                    <a:pt x="3693169" y="12570"/>
                  </a:cubicBezTo>
                  <a:cubicBezTo>
                    <a:pt x="3701217" y="20619"/>
                    <a:pt x="3705739" y="31536"/>
                    <a:pt x="3705739" y="42918"/>
                  </a:cubicBezTo>
                  <a:lnTo>
                    <a:pt x="3705739" y="1432061"/>
                  </a:lnTo>
                  <a:cubicBezTo>
                    <a:pt x="3705739" y="1443444"/>
                    <a:pt x="3701217" y="1454360"/>
                    <a:pt x="3693169" y="1462409"/>
                  </a:cubicBezTo>
                  <a:cubicBezTo>
                    <a:pt x="3685120" y="1470458"/>
                    <a:pt x="3674204" y="1474979"/>
                    <a:pt x="3662821" y="1474979"/>
                  </a:cubicBezTo>
                  <a:lnTo>
                    <a:pt x="42918" y="1474979"/>
                  </a:lnTo>
                  <a:cubicBezTo>
                    <a:pt x="31536" y="1474979"/>
                    <a:pt x="20619" y="1470458"/>
                    <a:pt x="12570" y="1462409"/>
                  </a:cubicBezTo>
                  <a:cubicBezTo>
                    <a:pt x="4522" y="1454360"/>
                    <a:pt x="0" y="1443444"/>
                    <a:pt x="0" y="1432061"/>
                  </a:cubicBezTo>
                  <a:lnTo>
                    <a:pt x="0" y="42918"/>
                  </a:lnTo>
                  <a:cubicBezTo>
                    <a:pt x="0" y="31536"/>
                    <a:pt x="4522" y="20619"/>
                    <a:pt x="12570" y="12570"/>
                  </a:cubicBezTo>
                  <a:cubicBezTo>
                    <a:pt x="20619" y="4522"/>
                    <a:pt x="31536" y="0"/>
                    <a:pt x="42918" y="0"/>
                  </a:cubicBezTo>
                  <a:close/>
                </a:path>
              </a:pathLst>
            </a:custGeom>
            <a:solidFill>
              <a:srgbClr val="FFF6E8"/>
            </a:solidFill>
            <a:ln w="133350" cap="rnd">
              <a:solidFill>
                <a:srgbClr val="FFBF00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3705739" cy="1513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2329130" y="-842304"/>
            <a:ext cx="288307" cy="2706340"/>
            <a:chOff x="0" y="0"/>
            <a:chExt cx="75933" cy="71278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5933" cy="712781"/>
            </a:xfrm>
            <a:custGeom>
              <a:avLst/>
              <a:gdLst/>
              <a:ahLst/>
              <a:cxnLst/>
              <a:rect r="r" b="b" t="t" l="l"/>
              <a:pathLst>
                <a:path h="712781" w="75933">
                  <a:moveTo>
                    <a:pt x="0" y="0"/>
                  </a:moveTo>
                  <a:lnTo>
                    <a:pt x="75933" y="0"/>
                  </a:lnTo>
                  <a:lnTo>
                    <a:pt x="75933" y="712781"/>
                  </a:lnTo>
                  <a:lnTo>
                    <a:pt x="0" y="712781"/>
                  </a:lnTo>
                  <a:close/>
                </a:path>
              </a:pathLst>
            </a:custGeom>
            <a:solidFill>
              <a:srgbClr val="C45019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75933" cy="7508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5625292" y="-842304"/>
            <a:ext cx="288307" cy="2706340"/>
            <a:chOff x="0" y="0"/>
            <a:chExt cx="75933" cy="71278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75933" cy="712781"/>
            </a:xfrm>
            <a:custGeom>
              <a:avLst/>
              <a:gdLst/>
              <a:ahLst/>
              <a:cxnLst/>
              <a:rect r="r" b="b" t="t" l="l"/>
              <a:pathLst>
                <a:path h="712781" w="75933">
                  <a:moveTo>
                    <a:pt x="0" y="0"/>
                  </a:moveTo>
                  <a:lnTo>
                    <a:pt x="75933" y="0"/>
                  </a:lnTo>
                  <a:lnTo>
                    <a:pt x="75933" y="712781"/>
                  </a:lnTo>
                  <a:lnTo>
                    <a:pt x="0" y="712781"/>
                  </a:lnTo>
                  <a:close/>
                </a:path>
              </a:pathLst>
            </a:custGeom>
            <a:solidFill>
              <a:srgbClr val="C45019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75933" cy="7508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2207749" y="1608027"/>
            <a:ext cx="512018" cy="512018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  <a:ln cap="sq">
              <a:noFill/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5513436" y="1608027"/>
            <a:ext cx="512018" cy="512018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  <a:ln cap="sq">
              <a:noFill/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9296400" y="2854004"/>
            <a:ext cx="6231314" cy="4883792"/>
          </a:xfrm>
          <a:custGeom>
            <a:avLst/>
            <a:gdLst/>
            <a:ahLst/>
            <a:cxnLst/>
            <a:rect r="r" b="b" t="t" l="l"/>
            <a:pathLst>
              <a:path h="4883792" w="6231314">
                <a:moveTo>
                  <a:pt x="0" y="0"/>
                </a:moveTo>
                <a:lnTo>
                  <a:pt x="6231314" y="0"/>
                </a:lnTo>
                <a:lnTo>
                  <a:pt x="6231314" y="4883792"/>
                </a:lnTo>
                <a:lnTo>
                  <a:pt x="0" y="4883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2851980" y="2854004"/>
            <a:ext cx="5472036" cy="4883792"/>
          </a:xfrm>
          <a:custGeom>
            <a:avLst/>
            <a:gdLst/>
            <a:ahLst/>
            <a:cxnLst/>
            <a:rect r="r" b="b" t="t" l="l"/>
            <a:pathLst>
              <a:path h="4883792" w="5472036">
                <a:moveTo>
                  <a:pt x="0" y="0"/>
                </a:moveTo>
                <a:lnTo>
                  <a:pt x="5472036" y="0"/>
                </a:lnTo>
                <a:lnTo>
                  <a:pt x="5472036" y="4883792"/>
                </a:lnTo>
                <a:lnTo>
                  <a:pt x="0" y="4883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3460331" y="1536481"/>
            <a:ext cx="3389358" cy="583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79"/>
              </a:lnSpc>
            </a:pPr>
            <a:r>
              <a:rPr lang="en-US" sz="3999">
                <a:solidFill>
                  <a:srgbClr val="FFF6E8"/>
                </a:solidFill>
                <a:latin typeface="Balsamiq Sans"/>
                <a:ea typeface="Balsamiq Sans"/>
                <a:cs typeface="Balsamiq Sans"/>
                <a:sym typeface="Balsamiq Sans"/>
              </a:rPr>
              <a:t>el restaurante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689967" y="1581779"/>
            <a:ext cx="3389358" cy="583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79"/>
              </a:lnSpc>
            </a:pPr>
            <a:r>
              <a:rPr lang="en-US" sz="3999">
                <a:solidFill>
                  <a:srgbClr val="FFF6E8"/>
                </a:solidFill>
                <a:latin typeface="Balsamiq Sans"/>
                <a:ea typeface="Balsamiq Sans"/>
                <a:cs typeface="Balsamiq Sans"/>
                <a:sym typeface="Balsamiq Sans"/>
              </a:rPr>
              <a:t>restaurant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0126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85477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72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16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657920" y="444881"/>
            <a:ext cx="15276960" cy="2044294"/>
            <a:chOff x="0" y="0"/>
            <a:chExt cx="4023562" cy="53841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023561" cy="538415"/>
            </a:xfrm>
            <a:custGeom>
              <a:avLst/>
              <a:gdLst/>
              <a:ahLst/>
              <a:cxnLst/>
              <a:rect r="r" b="b" t="t" l="l"/>
              <a:pathLst>
                <a:path h="538415" w="4023561">
                  <a:moveTo>
                    <a:pt x="25845" y="0"/>
                  </a:moveTo>
                  <a:lnTo>
                    <a:pt x="3997716" y="0"/>
                  </a:lnTo>
                  <a:cubicBezTo>
                    <a:pt x="4011990" y="0"/>
                    <a:pt x="4023561" y="11571"/>
                    <a:pt x="4023561" y="25845"/>
                  </a:cubicBezTo>
                  <a:lnTo>
                    <a:pt x="4023561" y="512570"/>
                  </a:lnTo>
                  <a:cubicBezTo>
                    <a:pt x="4023561" y="519424"/>
                    <a:pt x="4020838" y="525998"/>
                    <a:pt x="4015991" y="530845"/>
                  </a:cubicBezTo>
                  <a:cubicBezTo>
                    <a:pt x="4011145" y="535692"/>
                    <a:pt x="4004571" y="538415"/>
                    <a:pt x="3997716" y="538415"/>
                  </a:cubicBezTo>
                  <a:lnTo>
                    <a:pt x="25845" y="538415"/>
                  </a:lnTo>
                  <a:cubicBezTo>
                    <a:pt x="11571" y="538415"/>
                    <a:pt x="0" y="526844"/>
                    <a:pt x="0" y="512570"/>
                  </a:cubicBezTo>
                  <a:lnTo>
                    <a:pt x="0" y="25845"/>
                  </a:lnTo>
                  <a:cubicBezTo>
                    <a:pt x="0" y="11571"/>
                    <a:pt x="11571" y="0"/>
                    <a:pt x="25845" y="0"/>
                  </a:cubicBezTo>
                  <a:close/>
                </a:path>
              </a:pathLst>
            </a:custGeom>
            <a:solidFill>
              <a:srgbClr val="077B66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4023562" cy="5955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505520" y="344570"/>
            <a:ext cx="15276960" cy="2044294"/>
            <a:chOff x="0" y="0"/>
            <a:chExt cx="4023562" cy="53841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023561" cy="538415"/>
            </a:xfrm>
            <a:custGeom>
              <a:avLst/>
              <a:gdLst/>
              <a:ahLst/>
              <a:cxnLst/>
              <a:rect r="r" b="b" t="t" l="l"/>
              <a:pathLst>
                <a:path h="538415" w="4023561">
                  <a:moveTo>
                    <a:pt x="25845" y="0"/>
                  </a:moveTo>
                  <a:lnTo>
                    <a:pt x="3997716" y="0"/>
                  </a:lnTo>
                  <a:cubicBezTo>
                    <a:pt x="4011990" y="0"/>
                    <a:pt x="4023561" y="11571"/>
                    <a:pt x="4023561" y="25845"/>
                  </a:cubicBezTo>
                  <a:lnTo>
                    <a:pt x="4023561" y="512570"/>
                  </a:lnTo>
                  <a:cubicBezTo>
                    <a:pt x="4023561" y="519424"/>
                    <a:pt x="4020838" y="525998"/>
                    <a:pt x="4015991" y="530845"/>
                  </a:cubicBezTo>
                  <a:cubicBezTo>
                    <a:pt x="4011145" y="535692"/>
                    <a:pt x="4004571" y="538415"/>
                    <a:pt x="3997716" y="538415"/>
                  </a:cubicBezTo>
                  <a:lnTo>
                    <a:pt x="25845" y="538415"/>
                  </a:lnTo>
                  <a:cubicBezTo>
                    <a:pt x="11571" y="538415"/>
                    <a:pt x="0" y="526844"/>
                    <a:pt x="0" y="512570"/>
                  </a:cubicBezTo>
                  <a:lnTo>
                    <a:pt x="0" y="25845"/>
                  </a:lnTo>
                  <a:cubicBezTo>
                    <a:pt x="0" y="11571"/>
                    <a:pt x="11571" y="0"/>
                    <a:pt x="25845" y="0"/>
                  </a:cubicBezTo>
                  <a:close/>
                </a:path>
              </a:pathLst>
            </a:custGeom>
            <a:solidFill>
              <a:srgbClr val="FFBF00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4023562" cy="5955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79463" y="561045"/>
            <a:ext cx="14729073" cy="1611345"/>
            <a:chOff x="0" y="0"/>
            <a:chExt cx="3879262" cy="42438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879262" cy="424387"/>
            </a:xfrm>
            <a:custGeom>
              <a:avLst/>
              <a:gdLst/>
              <a:ahLst/>
              <a:cxnLst/>
              <a:rect r="r" b="b" t="t" l="l"/>
              <a:pathLst>
                <a:path h="424387" w="3879262">
                  <a:moveTo>
                    <a:pt x="26807" y="0"/>
                  </a:moveTo>
                  <a:lnTo>
                    <a:pt x="3852455" y="0"/>
                  </a:lnTo>
                  <a:cubicBezTo>
                    <a:pt x="3867260" y="0"/>
                    <a:pt x="3879262" y="12002"/>
                    <a:pt x="3879262" y="26807"/>
                  </a:cubicBezTo>
                  <a:lnTo>
                    <a:pt x="3879262" y="397580"/>
                  </a:lnTo>
                  <a:cubicBezTo>
                    <a:pt x="3879262" y="404690"/>
                    <a:pt x="3876438" y="411508"/>
                    <a:pt x="3871411" y="416536"/>
                  </a:cubicBezTo>
                  <a:cubicBezTo>
                    <a:pt x="3866383" y="421563"/>
                    <a:pt x="3859565" y="424387"/>
                    <a:pt x="3852455" y="424387"/>
                  </a:cubicBezTo>
                  <a:lnTo>
                    <a:pt x="26807" y="424387"/>
                  </a:lnTo>
                  <a:cubicBezTo>
                    <a:pt x="19697" y="424387"/>
                    <a:pt x="12879" y="421563"/>
                    <a:pt x="7852" y="416536"/>
                  </a:cubicBezTo>
                  <a:cubicBezTo>
                    <a:pt x="2824" y="411508"/>
                    <a:pt x="0" y="404690"/>
                    <a:pt x="0" y="397580"/>
                  </a:cubicBezTo>
                  <a:lnTo>
                    <a:pt x="0" y="26807"/>
                  </a:lnTo>
                  <a:cubicBezTo>
                    <a:pt x="0" y="19697"/>
                    <a:pt x="2824" y="12879"/>
                    <a:pt x="7852" y="7852"/>
                  </a:cubicBezTo>
                  <a:cubicBezTo>
                    <a:pt x="12879" y="2824"/>
                    <a:pt x="19697" y="0"/>
                    <a:pt x="26807" y="0"/>
                  </a:cubicBezTo>
                  <a:close/>
                </a:path>
              </a:pathLst>
            </a:custGeom>
            <a:solidFill>
              <a:srgbClr val="FFDFD0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3879262" cy="4815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5428328" y="1177919"/>
            <a:ext cx="573672" cy="490105"/>
            <a:chOff x="0" y="0"/>
            <a:chExt cx="812800" cy="6944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694400"/>
            </a:xfrm>
            <a:custGeom>
              <a:avLst/>
              <a:gdLst/>
              <a:ahLst/>
              <a:cxnLst/>
              <a:rect r="r" b="b" t="t" l="l"/>
              <a:pathLst>
                <a:path h="694400" w="812800">
                  <a:moveTo>
                    <a:pt x="406400" y="0"/>
                  </a:moveTo>
                  <a:cubicBezTo>
                    <a:pt x="181951" y="0"/>
                    <a:pt x="0" y="155447"/>
                    <a:pt x="0" y="347200"/>
                  </a:cubicBezTo>
                  <a:cubicBezTo>
                    <a:pt x="0" y="538954"/>
                    <a:pt x="181951" y="694400"/>
                    <a:pt x="406400" y="694400"/>
                  </a:cubicBezTo>
                  <a:cubicBezTo>
                    <a:pt x="630849" y="694400"/>
                    <a:pt x="812800" y="538954"/>
                    <a:pt x="812800" y="347200"/>
                  </a:cubicBezTo>
                  <a:cubicBezTo>
                    <a:pt x="812800" y="15544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27000"/>
              <a:ext cx="660400" cy="602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2286000" y="1177919"/>
            <a:ext cx="573672" cy="490105"/>
            <a:chOff x="0" y="0"/>
            <a:chExt cx="812800" cy="6944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694400"/>
            </a:xfrm>
            <a:custGeom>
              <a:avLst/>
              <a:gdLst/>
              <a:ahLst/>
              <a:cxnLst/>
              <a:rect r="r" b="b" t="t" l="l"/>
              <a:pathLst>
                <a:path h="694400" w="812800">
                  <a:moveTo>
                    <a:pt x="406400" y="0"/>
                  </a:moveTo>
                  <a:cubicBezTo>
                    <a:pt x="181951" y="0"/>
                    <a:pt x="0" y="155447"/>
                    <a:pt x="0" y="347200"/>
                  </a:cubicBezTo>
                  <a:cubicBezTo>
                    <a:pt x="0" y="538954"/>
                    <a:pt x="181951" y="694400"/>
                    <a:pt x="406400" y="694400"/>
                  </a:cubicBezTo>
                  <a:cubicBezTo>
                    <a:pt x="630849" y="694400"/>
                    <a:pt x="812800" y="538954"/>
                    <a:pt x="812800" y="347200"/>
                  </a:cubicBezTo>
                  <a:cubicBezTo>
                    <a:pt x="812800" y="15544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76200" y="27000"/>
              <a:ext cx="660400" cy="602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505520" y="2815475"/>
            <a:ext cx="15429360" cy="6442825"/>
            <a:chOff x="0" y="0"/>
            <a:chExt cx="4063700" cy="169687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4063700" cy="1696876"/>
            </a:xfrm>
            <a:custGeom>
              <a:avLst/>
              <a:gdLst/>
              <a:ahLst/>
              <a:cxnLst/>
              <a:rect r="r" b="b" t="t" l="l"/>
              <a:pathLst>
                <a:path h="1696876" w="4063700">
                  <a:moveTo>
                    <a:pt x="39138" y="0"/>
                  </a:moveTo>
                  <a:lnTo>
                    <a:pt x="4024562" y="0"/>
                  </a:lnTo>
                  <a:cubicBezTo>
                    <a:pt x="4034942" y="0"/>
                    <a:pt x="4044897" y="4123"/>
                    <a:pt x="4052236" y="11463"/>
                  </a:cubicBezTo>
                  <a:cubicBezTo>
                    <a:pt x="4059576" y="18803"/>
                    <a:pt x="4063700" y="28758"/>
                    <a:pt x="4063700" y="39138"/>
                  </a:cubicBezTo>
                  <a:lnTo>
                    <a:pt x="4063700" y="1657738"/>
                  </a:lnTo>
                  <a:cubicBezTo>
                    <a:pt x="4063700" y="1679353"/>
                    <a:pt x="4046177" y="1696876"/>
                    <a:pt x="4024562" y="1696876"/>
                  </a:cubicBezTo>
                  <a:lnTo>
                    <a:pt x="39138" y="1696876"/>
                  </a:lnTo>
                  <a:cubicBezTo>
                    <a:pt x="17523" y="1696876"/>
                    <a:pt x="0" y="1679353"/>
                    <a:pt x="0" y="1657738"/>
                  </a:cubicBezTo>
                  <a:lnTo>
                    <a:pt x="0" y="39138"/>
                  </a:lnTo>
                  <a:cubicBezTo>
                    <a:pt x="0" y="17523"/>
                    <a:pt x="17523" y="0"/>
                    <a:pt x="39138" y="0"/>
                  </a:cubicBezTo>
                  <a:close/>
                </a:path>
              </a:pathLst>
            </a:custGeom>
            <a:solidFill>
              <a:srgbClr val="FFBF00"/>
            </a:solidFill>
            <a:ln w="133350" cap="rnd">
              <a:solidFill>
                <a:srgbClr val="C45019"/>
              </a:solidFill>
              <a:prstDash val="solid"/>
              <a:round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4063700" cy="17349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0102523" y="4168692"/>
            <a:ext cx="4642768" cy="4939115"/>
          </a:xfrm>
          <a:custGeom>
            <a:avLst/>
            <a:gdLst/>
            <a:ahLst/>
            <a:cxnLst/>
            <a:rect r="r" b="b" t="t" l="l"/>
            <a:pathLst>
              <a:path h="4939115" w="4642768">
                <a:moveTo>
                  <a:pt x="0" y="0"/>
                </a:moveTo>
                <a:lnTo>
                  <a:pt x="4642768" y="0"/>
                </a:lnTo>
                <a:lnTo>
                  <a:pt x="4642768" y="4939115"/>
                </a:lnTo>
                <a:lnTo>
                  <a:pt x="0" y="493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2859672" y="3949747"/>
            <a:ext cx="2740219" cy="5158060"/>
          </a:xfrm>
          <a:custGeom>
            <a:avLst/>
            <a:gdLst/>
            <a:ahLst/>
            <a:cxnLst/>
            <a:rect r="r" b="b" t="t" l="l"/>
            <a:pathLst>
              <a:path h="5158060" w="2740219">
                <a:moveTo>
                  <a:pt x="0" y="0"/>
                </a:moveTo>
                <a:lnTo>
                  <a:pt x="2740219" y="0"/>
                </a:lnTo>
                <a:lnTo>
                  <a:pt x="2740219" y="5158060"/>
                </a:lnTo>
                <a:lnTo>
                  <a:pt x="0" y="51580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6442015" y="4168692"/>
            <a:ext cx="2531296" cy="4939115"/>
          </a:xfrm>
          <a:custGeom>
            <a:avLst/>
            <a:gdLst/>
            <a:ahLst/>
            <a:cxnLst/>
            <a:rect r="r" b="b" t="t" l="l"/>
            <a:pathLst>
              <a:path h="4939115" w="2531296">
                <a:moveTo>
                  <a:pt x="0" y="0"/>
                </a:moveTo>
                <a:lnTo>
                  <a:pt x="2531296" y="0"/>
                </a:lnTo>
                <a:lnTo>
                  <a:pt x="2531296" y="4939115"/>
                </a:lnTo>
                <a:lnTo>
                  <a:pt x="0" y="4939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3368799" y="803472"/>
            <a:ext cx="3389358" cy="1145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999">
                <a:solidFill>
                  <a:srgbClr val="C45019"/>
                </a:solidFill>
                <a:latin typeface="Balsamiq Sans"/>
                <a:ea typeface="Balsamiq Sans"/>
                <a:cs typeface="Balsamiq Sans"/>
                <a:sym typeface="Balsamiq Sans"/>
              </a:rPr>
              <a:t>el mesero/</a:t>
            </a:r>
          </a:p>
          <a:p>
            <a:pPr algn="ctr" marL="0" indent="0" lvl="0">
              <a:lnSpc>
                <a:spcPts val="4479"/>
              </a:lnSpc>
            </a:pPr>
            <a:r>
              <a:rPr lang="en-US" sz="3999">
                <a:solidFill>
                  <a:srgbClr val="C45019"/>
                </a:solidFill>
                <a:latin typeface="Balsamiq Sans"/>
                <a:ea typeface="Balsamiq Sans"/>
                <a:cs typeface="Balsamiq Sans"/>
                <a:sym typeface="Balsamiq Sans"/>
              </a:rPr>
              <a:t>la mesera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326642" y="803472"/>
            <a:ext cx="4060590" cy="1145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999">
                <a:solidFill>
                  <a:srgbClr val="C45019"/>
                </a:solidFill>
                <a:latin typeface="Balsamiq Sans"/>
                <a:ea typeface="Balsamiq Sans"/>
                <a:cs typeface="Balsamiq Sans"/>
                <a:sym typeface="Balsamiq Sans"/>
              </a:rPr>
              <a:t>server </a:t>
            </a:r>
          </a:p>
          <a:p>
            <a:pPr algn="ctr" marL="0" indent="0" lvl="0">
              <a:lnSpc>
                <a:spcPts val="4479"/>
              </a:lnSpc>
            </a:pPr>
            <a:r>
              <a:rPr lang="en-US" sz="3999">
                <a:solidFill>
                  <a:srgbClr val="C45019"/>
                </a:solidFill>
                <a:latin typeface="Balsamiq Sans"/>
                <a:ea typeface="Balsamiq Sans"/>
                <a:cs typeface="Balsamiq Sans"/>
                <a:sym typeface="Balsamiq Sans"/>
              </a:rPr>
              <a:t>(waiter/waitress)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0126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85477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72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16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69110" y="1660693"/>
            <a:ext cx="6533182" cy="7597607"/>
            <a:chOff x="0" y="0"/>
            <a:chExt cx="1720673" cy="200101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20673" cy="2001016"/>
            </a:xfrm>
            <a:custGeom>
              <a:avLst/>
              <a:gdLst/>
              <a:ahLst/>
              <a:cxnLst/>
              <a:rect r="r" b="b" t="t" l="l"/>
              <a:pathLst>
                <a:path h="2001016" w="1720673">
                  <a:moveTo>
                    <a:pt x="60436" y="0"/>
                  </a:moveTo>
                  <a:lnTo>
                    <a:pt x="1660238" y="0"/>
                  </a:lnTo>
                  <a:cubicBezTo>
                    <a:pt x="1693615" y="0"/>
                    <a:pt x="1720673" y="27058"/>
                    <a:pt x="1720673" y="60436"/>
                  </a:cubicBezTo>
                  <a:lnTo>
                    <a:pt x="1720673" y="1940580"/>
                  </a:lnTo>
                  <a:cubicBezTo>
                    <a:pt x="1720673" y="1956608"/>
                    <a:pt x="1714306" y="1971981"/>
                    <a:pt x="1702972" y="1983314"/>
                  </a:cubicBezTo>
                  <a:cubicBezTo>
                    <a:pt x="1691638" y="1994648"/>
                    <a:pt x="1676266" y="2001016"/>
                    <a:pt x="1660238" y="2001016"/>
                  </a:cubicBezTo>
                  <a:lnTo>
                    <a:pt x="60436" y="2001016"/>
                  </a:lnTo>
                  <a:cubicBezTo>
                    <a:pt x="44407" y="2001016"/>
                    <a:pt x="29035" y="1994648"/>
                    <a:pt x="17701" y="1983314"/>
                  </a:cubicBezTo>
                  <a:cubicBezTo>
                    <a:pt x="6367" y="1971981"/>
                    <a:pt x="0" y="1956608"/>
                    <a:pt x="0" y="1940580"/>
                  </a:cubicBezTo>
                  <a:lnTo>
                    <a:pt x="0" y="60436"/>
                  </a:lnTo>
                  <a:cubicBezTo>
                    <a:pt x="0" y="44407"/>
                    <a:pt x="6367" y="29035"/>
                    <a:pt x="17701" y="17701"/>
                  </a:cubicBezTo>
                  <a:cubicBezTo>
                    <a:pt x="29035" y="6367"/>
                    <a:pt x="44407" y="0"/>
                    <a:pt x="60436" y="0"/>
                  </a:cubicBezTo>
                  <a:close/>
                </a:path>
              </a:pathLst>
            </a:custGeom>
            <a:solidFill>
              <a:srgbClr val="C45019"/>
            </a:solidFill>
            <a:ln w="95250" cap="rnd">
              <a:solidFill>
                <a:srgbClr val="C45019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1720673" cy="20581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505520" y="1344697"/>
            <a:ext cx="6374396" cy="7733696"/>
            <a:chOff x="0" y="0"/>
            <a:chExt cx="1678853" cy="203685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78853" cy="2036858"/>
            </a:xfrm>
            <a:custGeom>
              <a:avLst/>
              <a:gdLst/>
              <a:ahLst/>
              <a:cxnLst/>
              <a:rect r="r" b="b" t="t" l="l"/>
              <a:pathLst>
                <a:path h="2036858" w="1678853">
                  <a:moveTo>
                    <a:pt x="61941" y="0"/>
                  </a:moveTo>
                  <a:lnTo>
                    <a:pt x="1616912" y="0"/>
                  </a:lnTo>
                  <a:cubicBezTo>
                    <a:pt x="1633340" y="0"/>
                    <a:pt x="1649095" y="6526"/>
                    <a:pt x="1660711" y="18142"/>
                  </a:cubicBezTo>
                  <a:cubicBezTo>
                    <a:pt x="1672327" y="29758"/>
                    <a:pt x="1678853" y="45513"/>
                    <a:pt x="1678853" y="61941"/>
                  </a:cubicBezTo>
                  <a:lnTo>
                    <a:pt x="1678853" y="1974917"/>
                  </a:lnTo>
                  <a:cubicBezTo>
                    <a:pt x="1678853" y="2009126"/>
                    <a:pt x="1651121" y="2036858"/>
                    <a:pt x="1616912" y="2036858"/>
                  </a:cubicBezTo>
                  <a:lnTo>
                    <a:pt x="61941" y="2036858"/>
                  </a:lnTo>
                  <a:cubicBezTo>
                    <a:pt x="45513" y="2036858"/>
                    <a:pt x="29758" y="2030332"/>
                    <a:pt x="18142" y="2018716"/>
                  </a:cubicBezTo>
                  <a:cubicBezTo>
                    <a:pt x="6526" y="2007100"/>
                    <a:pt x="0" y="1991345"/>
                    <a:pt x="0" y="1974917"/>
                  </a:cubicBezTo>
                  <a:lnTo>
                    <a:pt x="0" y="61941"/>
                  </a:lnTo>
                  <a:cubicBezTo>
                    <a:pt x="0" y="45513"/>
                    <a:pt x="6526" y="29758"/>
                    <a:pt x="18142" y="18142"/>
                  </a:cubicBezTo>
                  <a:cubicBezTo>
                    <a:pt x="29758" y="6526"/>
                    <a:pt x="45513" y="0"/>
                    <a:pt x="61941" y="0"/>
                  </a:cubicBezTo>
                  <a:close/>
                </a:path>
              </a:pathLst>
            </a:custGeom>
            <a:solidFill>
              <a:srgbClr val="FFBF00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1678853" cy="20940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996941" y="3147230"/>
            <a:ext cx="5391553" cy="5360177"/>
            <a:chOff x="0" y="0"/>
            <a:chExt cx="1419998" cy="141173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19998" cy="1411734"/>
            </a:xfrm>
            <a:custGeom>
              <a:avLst/>
              <a:gdLst/>
              <a:ahLst/>
              <a:cxnLst/>
              <a:rect r="r" b="b" t="t" l="l"/>
              <a:pathLst>
                <a:path h="1411734" w="1419998">
                  <a:moveTo>
                    <a:pt x="73233" y="0"/>
                  </a:moveTo>
                  <a:lnTo>
                    <a:pt x="1346765" y="0"/>
                  </a:lnTo>
                  <a:cubicBezTo>
                    <a:pt x="1387210" y="0"/>
                    <a:pt x="1419998" y="32787"/>
                    <a:pt x="1419998" y="73233"/>
                  </a:cubicBezTo>
                  <a:lnTo>
                    <a:pt x="1419998" y="1338501"/>
                  </a:lnTo>
                  <a:cubicBezTo>
                    <a:pt x="1419998" y="1378947"/>
                    <a:pt x="1387210" y="1411734"/>
                    <a:pt x="1346765" y="1411734"/>
                  </a:cubicBezTo>
                  <a:lnTo>
                    <a:pt x="73233" y="1411734"/>
                  </a:lnTo>
                  <a:cubicBezTo>
                    <a:pt x="32787" y="1411734"/>
                    <a:pt x="0" y="1378947"/>
                    <a:pt x="0" y="1338501"/>
                  </a:cubicBezTo>
                  <a:lnTo>
                    <a:pt x="0" y="73233"/>
                  </a:lnTo>
                  <a:cubicBezTo>
                    <a:pt x="0" y="32787"/>
                    <a:pt x="32787" y="0"/>
                    <a:pt x="73233" y="0"/>
                  </a:cubicBezTo>
                  <a:close/>
                </a:path>
              </a:pathLst>
            </a:custGeom>
            <a:solidFill>
              <a:srgbClr val="FFDFD0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1419998" cy="14688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2344116" y="-398286"/>
            <a:ext cx="288307" cy="2706340"/>
            <a:chOff x="0" y="0"/>
            <a:chExt cx="75933" cy="71278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75933" cy="712781"/>
            </a:xfrm>
            <a:custGeom>
              <a:avLst/>
              <a:gdLst/>
              <a:ahLst/>
              <a:cxnLst/>
              <a:rect r="r" b="b" t="t" l="l"/>
              <a:pathLst>
                <a:path h="712781" w="75933">
                  <a:moveTo>
                    <a:pt x="0" y="0"/>
                  </a:moveTo>
                  <a:lnTo>
                    <a:pt x="75933" y="0"/>
                  </a:lnTo>
                  <a:lnTo>
                    <a:pt x="75933" y="712781"/>
                  </a:lnTo>
                  <a:lnTo>
                    <a:pt x="0" y="712781"/>
                  </a:lnTo>
                  <a:close/>
                </a:path>
              </a:pathLst>
            </a:custGeom>
            <a:solidFill>
              <a:srgbClr val="077B66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75933" cy="7508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6713847" y="-398286"/>
            <a:ext cx="288307" cy="2706340"/>
            <a:chOff x="0" y="0"/>
            <a:chExt cx="75933" cy="71278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5933" cy="712781"/>
            </a:xfrm>
            <a:custGeom>
              <a:avLst/>
              <a:gdLst/>
              <a:ahLst/>
              <a:cxnLst/>
              <a:rect r="r" b="b" t="t" l="l"/>
              <a:pathLst>
                <a:path h="712781" w="75933">
                  <a:moveTo>
                    <a:pt x="0" y="0"/>
                  </a:moveTo>
                  <a:lnTo>
                    <a:pt x="75933" y="0"/>
                  </a:lnTo>
                  <a:lnTo>
                    <a:pt x="75933" y="712781"/>
                  </a:lnTo>
                  <a:lnTo>
                    <a:pt x="0" y="712781"/>
                  </a:lnTo>
                  <a:close/>
                </a:path>
              </a:pathLst>
            </a:custGeom>
            <a:solidFill>
              <a:srgbClr val="077B66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75933" cy="7508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2064608" y="1884392"/>
            <a:ext cx="847323" cy="847323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6434339" y="1884392"/>
            <a:ext cx="847323" cy="847323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8867520" y="1344697"/>
            <a:ext cx="8903830" cy="6540268"/>
          </a:xfrm>
          <a:custGeom>
            <a:avLst/>
            <a:gdLst/>
            <a:ahLst/>
            <a:cxnLst/>
            <a:rect r="r" b="b" t="t" l="l"/>
            <a:pathLst>
              <a:path h="6540268" w="8903830">
                <a:moveTo>
                  <a:pt x="0" y="0"/>
                </a:moveTo>
                <a:lnTo>
                  <a:pt x="8903830" y="0"/>
                </a:lnTo>
                <a:lnTo>
                  <a:pt x="8903830" y="6540268"/>
                </a:lnTo>
                <a:lnTo>
                  <a:pt x="0" y="65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9261785" y="2308054"/>
            <a:ext cx="8115300" cy="3641741"/>
          </a:xfrm>
          <a:custGeom>
            <a:avLst/>
            <a:gdLst/>
            <a:ahLst/>
            <a:cxnLst/>
            <a:rect r="r" b="b" t="t" l="l"/>
            <a:pathLst>
              <a:path h="3641741" w="8115300">
                <a:moveTo>
                  <a:pt x="0" y="0"/>
                </a:moveTo>
                <a:lnTo>
                  <a:pt x="8115300" y="0"/>
                </a:lnTo>
                <a:lnTo>
                  <a:pt x="8115300" y="3641741"/>
                </a:lnTo>
                <a:lnTo>
                  <a:pt x="0" y="36417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2877321" y="4342098"/>
            <a:ext cx="3389358" cy="880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19"/>
              </a:lnSpc>
            </a:pPr>
            <a:r>
              <a:rPr lang="en-US" sz="5999">
                <a:solidFill>
                  <a:srgbClr val="C45019"/>
                </a:solidFill>
                <a:latin typeface="Balsamiq Sans"/>
                <a:ea typeface="Balsamiq Sans"/>
                <a:cs typeface="Balsamiq Sans"/>
                <a:sym typeface="Balsamiq Sans"/>
              </a:rPr>
              <a:t>la cena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877321" y="6277604"/>
            <a:ext cx="3389358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sz="6000">
                <a:solidFill>
                  <a:srgbClr val="C45019"/>
                </a:solidFill>
                <a:latin typeface="Balsamiq Sans"/>
                <a:ea typeface="Balsamiq Sans"/>
                <a:cs typeface="Balsamiq Sans"/>
                <a:sym typeface="Balsamiq Sans"/>
              </a:rPr>
              <a:t>dinner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0126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85477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72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16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657920" y="1473306"/>
            <a:ext cx="15276960" cy="3105839"/>
            <a:chOff x="0" y="0"/>
            <a:chExt cx="4023562" cy="81799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023561" cy="817999"/>
            </a:xfrm>
            <a:custGeom>
              <a:avLst/>
              <a:gdLst/>
              <a:ahLst/>
              <a:cxnLst/>
              <a:rect r="r" b="b" t="t" l="l"/>
              <a:pathLst>
                <a:path h="817999" w="4023561">
                  <a:moveTo>
                    <a:pt x="25845" y="0"/>
                  </a:moveTo>
                  <a:lnTo>
                    <a:pt x="3997716" y="0"/>
                  </a:lnTo>
                  <a:cubicBezTo>
                    <a:pt x="4011990" y="0"/>
                    <a:pt x="4023561" y="11571"/>
                    <a:pt x="4023561" y="25845"/>
                  </a:cubicBezTo>
                  <a:lnTo>
                    <a:pt x="4023561" y="792153"/>
                  </a:lnTo>
                  <a:cubicBezTo>
                    <a:pt x="4023561" y="806427"/>
                    <a:pt x="4011990" y="817999"/>
                    <a:pt x="3997716" y="817999"/>
                  </a:cubicBezTo>
                  <a:lnTo>
                    <a:pt x="25845" y="817999"/>
                  </a:lnTo>
                  <a:cubicBezTo>
                    <a:pt x="18991" y="817999"/>
                    <a:pt x="12417" y="815276"/>
                    <a:pt x="7570" y="810429"/>
                  </a:cubicBezTo>
                  <a:cubicBezTo>
                    <a:pt x="2723" y="805582"/>
                    <a:pt x="0" y="799008"/>
                    <a:pt x="0" y="792153"/>
                  </a:cubicBezTo>
                  <a:lnTo>
                    <a:pt x="0" y="25845"/>
                  </a:lnTo>
                  <a:cubicBezTo>
                    <a:pt x="0" y="11571"/>
                    <a:pt x="11571" y="0"/>
                    <a:pt x="25845" y="0"/>
                  </a:cubicBezTo>
                  <a:close/>
                </a:path>
              </a:pathLst>
            </a:custGeom>
            <a:solidFill>
              <a:srgbClr val="077B66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4023562" cy="8751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505520" y="1320906"/>
            <a:ext cx="15276960" cy="3105839"/>
            <a:chOff x="0" y="0"/>
            <a:chExt cx="4023562" cy="8179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023561" cy="817999"/>
            </a:xfrm>
            <a:custGeom>
              <a:avLst/>
              <a:gdLst/>
              <a:ahLst/>
              <a:cxnLst/>
              <a:rect r="r" b="b" t="t" l="l"/>
              <a:pathLst>
                <a:path h="817999" w="4023561">
                  <a:moveTo>
                    <a:pt x="25845" y="0"/>
                  </a:moveTo>
                  <a:lnTo>
                    <a:pt x="3997716" y="0"/>
                  </a:lnTo>
                  <a:cubicBezTo>
                    <a:pt x="4011990" y="0"/>
                    <a:pt x="4023561" y="11571"/>
                    <a:pt x="4023561" y="25845"/>
                  </a:cubicBezTo>
                  <a:lnTo>
                    <a:pt x="4023561" y="792153"/>
                  </a:lnTo>
                  <a:cubicBezTo>
                    <a:pt x="4023561" y="806427"/>
                    <a:pt x="4011990" y="817999"/>
                    <a:pt x="3997716" y="817999"/>
                  </a:cubicBezTo>
                  <a:lnTo>
                    <a:pt x="25845" y="817999"/>
                  </a:lnTo>
                  <a:cubicBezTo>
                    <a:pt x="18991" y="817999"/>
                    <a:pt x="12417" y="815276"/>
                    <a:pt x="7570" y="810429"/>
                  </a:cubicBezTo>
                  <a:cubicBezTo>
                    <a:pt x="2723" y="805582"/>
                    <a:pt x="0" y="799008"/>
                    <a:pt x="0" y="792153"/>
                  </a:cubicBezTo>
                  <a:lnTo>
                    <a:pt x="0" y="25845"/>
                  </a:lnTo>
                  <a:cubicBezTo>
                    <a:pt x="0" y="11571"/>
                    <a:pt x="11571" y="0"/>
                    <a:pt x="25845" y="0"/>
                  </a:cubicBezTo>
                  <a:close/>
                </a:path>
              </a:pathLst>
            </a:custGeom>
            <a:solidFill>
              <a:srgbClr val="FFBF00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4023562" cy="8751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79463" y="1649790"/>
            <a:ext cx="14729073" cy="2448071"/>
            <a:chOff x="0" y="0"/>
            <a:chExt cx="3879262" cy="64476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879262" cy="644760"/>
            </a:xfrm>
            <a:custGeom>
              <a:avLst/>
              <a:gdLst/>
              <a:ahLst/>
              <a:cxnLst/>
              <a:rect r="r" b="b" t="t" l="l"/>
              <a:pathLst>
                <a:path h="644760" w="3879262">
                  <a:moveTo>
                    <a:pt x="26807" y="0"/>
                  </a:moveTo>
                  <a:lnTo>
                    <a:pt x="3852455" y="0"/>
                  </a:lnTo>
                  <a:cubicBezTo>
                    <a:pt x="3867260" y="0"/>
                    <a:pt x="3879262" y="12002"/>
                    <a:pt x="3879262" y="26807"/>
                  </a:cubicBezTo>
                  <a:lnTo>
                    <a:pt x="3879262" y="617953"/>
                  </a:lnTo>
                  <a:cubicBezTo>
                    <a:pt x="3879262" y="625062"/>
                    <a:pt x="3876438" y="631881"/>
                    <a:pt x="3871411" y="636908"/>
                  </a:cubicBezTo>
                  <a:cubicBezTo>
                    <a:pt x="3866383" y="641935"/>
                    <a:pt x="3859565" y="644760"/>
                    <a:pt x="3852455" y="644760"/>
                  </a:cubicBezTo>
                  <a:lnTo>
                    <a:pt x="26807" y="644760"/>
                  </a:lnTo>
                  <a:cubicBezTo>
                    <a:pt x="19697" y="644760"/>
                    <a:pt x="12879" y="641935"/>
                    <a:pt x="7852" y="636908"/>
                  </a:cubicBezTo>
                  <a:cubicBezTo>
                    <a:pt x="2824" y="631881"/>
                    <a:pt x="0" y="625062"/>
                    <a:pt x="0" y="617953"/>
                  </a:cubicBezTo>
                  <a:lnTo>
                    <a:pt x="0" y="26807"/>
                  </a:lnTo>
                  <a:cubicBezTo>
                    <a:pt x="0" y="19697"/>
                    <a:pt x="2824" y="12879"/>
                    <a:pt x="7852" y="7852"/>
                  </a:cubicBezTo>
                  <a:cubicBezTo>
                    <a:pt x="12879" y="2824"/>
                    <a:pt x="19697" y="0"/>
                    <a:pt x="26807" y="0"/>
                  </a:cubicBezTo>
                  <a:close/>
                </a:path>
              </a:pathLst>
            </a:custGeom>
            <a:solidFill>
              <a:srgbClr val="FFDFD0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3879262" cy="7019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5428328" y="2586990"/>
            <a:ext cx="573672" cy="573672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2286000" y="2586990"/>
            <a:ext cx="573672" cy="573672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2389773" y="5143500"/>
            <a:ext cx="6247694" cy="4114800"/>
            <a:chOff x="0" y="0"/>
            <a:chExt cx="1645483" cy="108373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645483" cy="1083733"/>
            </a:xfrm>
            <a:custGeom>
              <a:avLst/>
              <a:gdLst/>
              <a:ahLst/>
              <a:cxnLst/>
              <a:rect r="r" b="b" t="t" l="l"/>
              <a:pathLst>
                <a:path h="1083733" w="1645483">
                  <a:moveTo>
                    <a:pt x="96655" y="0"/>
                  </a:moveTo>
                  <a:lnTo>
                    <a:pt x="1548828" y="0"/>
                  </a:lnTo>
                  <a:cubicBezTo>
                    <a:pt x="1602209" y="0"/>
                    <a:pt x="1645483" y="43274"/>
                    <a:pt x="1645483" y="96655"/>
                  </a:cubicBezTo>
                  <a:lnTo>
                    <a:pt x="1645483" y="987079"/>
                  </a:lnTo>
                  <a:cubicBezTo>
                    <a:pt x="1645483" y="1012713"/>
                    <a:pt x="1635300" y="1037298"/>
                    <a:pt x="1617174" y="1055424"/>
                  </a:cubicBezTo>
                  <a:cubicBezTo>
                    <a:pt x="1599047" y="1073550"/>
                    <a:pt x="1574463" y="1083733"/>
                    <a:pt x="1548828" y="1083733"/>
                  </a:cubicBezTo>
                  <a:lnTo>
                    <a:pt x="96655" y="1083733"/>
                  </a:lnTo>
                  <a:cubicBezTo>
                    <a:pt x="71020" y="1083733"/>
                    <a:pt x="46436" y="1073550"/>
                    <a:pt x="28310" y="1055424"/>
                  </a:cubicBezTo>
                  <a:cubicBezTo>
                    <a:pt x="10183" y="1037298"/>
                    <a:pt x="0" y="1012713"/>
                    <a:pt x="0" y="987079"/>
                  </a:cubicBezTo>
                  <a:lnTo>
                    <a:pt x="0" y="96655"/>
                  </a:lnTo>
                  <a:cubicBezTo>
                    <a:pt x="0" y="71020"/>
                    <a:pt x="10183" y="46436"/>
                    <a:pt x="28310" y="28310"/>
                  </a:cubicBezTo>
                  <a:cubicBezTo>
                    <a:pt x="46436" y="10183"/>
                    <a:pt x="71020" y="0"/>
                    <a:pt x="96655" y="0"/>
                  </a:cubicBezTo>
                  <a:close/>
                </a:path>
              </a:pathLst>
            </a:custGeom>
            <a:solidFill>
              <a:srgbClr val="FFBF00"/>
            </a:solidFill>
            <a:ln w="133350" cap="rnd">
              <a:solidFill>
                <a:srgbClr val="C45019"/>
              </a:solidFill>
              <a:prstDash val="solid"/>
              <a:round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645483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9296400" y="5143500"/>
            <a:ext cx="6558220" cy="4114800"/>
            <a:chOff x="0" y="0"/>
            <a:chExt cx="1727268" cy="108373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727268" cy="1083733"/>
            </a:xfrm>
            <a:custGeom>
              <a:avLst/>
              <a:gdLst/>
              <a:ahLst/>
              <a:cxnLst/>
              <a:rect r="r" b="b" t="t" l="l"/>
              <a:pathLst>
                <a:path h="1083733" w="1727268">
                  <a:moveTo>
                    <a:pt x="92078" y="0"/>
                  </a:moveTo>
                  <a:lnTo>
                    <a:pt x="1635190" y="0"/>
                  </a:lnTo>
                  <a:cubicBezTo>
                    <a:pt x="1659610" y="0"/>
                    <a:pt x="1683031" y="9701"/>
                    <a:pt x="1700299" y="26969"/>
                  </a:cubicBezTo>
                  <a:cubicBezTo>
                    <a:pt x="1717567" y="44237"/>
                    <a:pt x="1727268" y="67658"/>
                    <a:pt x="1727268" y="92078"/>
                  </a:cubicBezTo>
                  <a:lnTo>
                    <a:pt x="1727268" y="991655"/>
                  </a:lnTo>
                  <a:cubicBezTo>
                    <a:pt x="1727268" y="1016076"/>
                    <a:pt x="1717567" y="1039496"/>
                    <a:pt x="1700299" y="1056764"/>
                  </a:cubicBezTo>
                  <a:cubicBezTo>
                    <a:pt x="1683031" y="1074032"/>
                    <a:pt x="1659610" y="1083733"/>
                    <a:pt x="1635190" y="1083733"/>
                  </a:cubicBezTo>
                  <a:lnTo>
                    <a:pt x="92078" y="1083733"/>
                  </a:lnTo>
                  <a:cubicBezTo>
                    <a:pt x="41225" y="1083733"/>
                    <a:pt x="0" y="1042508"/>
                    <a:pt x="0" y="991655"/>
                  </a:cubicBezTo>
                  <a:lnTo>
                    <a:pt x="0" y="92078"/>
                  </a:lnTo>
                  <a:cubicBezTo>
                    <a:pt x="0" y="67658"/>
                    <a:pt x="9701" y="44237"/>
                    <a:pt x="26969" y="26969"/>
                  </a:cubicBezTo>
                  <a:cubicBezTo>
                    <a:pt x="44237" y="9701"/>
                    <a:pt x="67658" y="0"/>
                    <a:pt x="92078" y="0"/>
                  </a:cubicBezTo>
                  <a:close/>
                </a:path>
              </a:pathLst>
            </a:custGeom>
            <a:solidFill>
              <a:srgbClr val="077B66"/>
            </a:solidFill>
            <a:ln w="133350" cap="rnd">
              <a:solidFill>
                <a:srgbClr val="FFBF00"/>
              </a:solidFill>
              <a:prstDash val="solid"/>
              <a:round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1727268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10398082" y="5393991"/>
            <a:ext cx="4475316" cy="3613817"/>
          </a:xfrm>
          <a:custGeom>
            <a:avLst/>
            <a:gdLst/>
            <a:ahLst/>
            <a:cxnLst/>
            <a:rect r="r" b="b" t="t" l="l"/>
            <a:pathLst>
              <a:path h="3613817" w="4475316">
                <a:moveTo>
                  <a:pt x="0" y="0"/>
                </a:moveTo>
                <a:lnTo>
                  <a:pt x="4475315" y="0"/>
                </a:lnTo>
                <a:lnTo>
                  <a:pt x="4475315" y="3613818"/>
                </a:lnTo>
                <a:lnTo>
                  <a:pt x="0" y="36138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3457089" y="5542086"/>
            <a:ext cx="3942055" cy="3465723"/>
          </a:xfrm>
          <a:custGeom>
            <a:avLst/>
            <a:gdLst/>
            <a:ahLst/>
            <a:cxnLst/>
            <a:rect r="r" b="b" t="t" l="l"/>
            <a:pathLst>
              <a:path h="3465723" w="3942055">
                <a:moveTo>
                  <a:pt x="0" y="0"/>
                </a:moveTo>
                <a:lnTo>
                  <a:pt x="3942054" y="0"/>
                </a:lnTo>
                <a:lnTo>
                  <a:pt x="3942054" y="3465723"/>
                </a:lnTo>
                <a:lnTo>
                  <a:pt x="0" y="34657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3733437" y="2462854"/>
            <a:ext cx="3389358" cy="860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07"/>
              </a:lnSpc>
            </a:pPr>
            <a:r>
              <a:rPr lang="en-US" sz="5899">
                <a:solidFill>
                  <a:srgbClr val="C45019"/>
                </a:solidFill>
                <a:latin typeface="Balsamiq Sans"/>
                <a:ea typeface="Balsamiq Sans"/>
                <a:cs typeface="Balsamiq Sans"/>
                <a:sym typeface="Balsamiq Sans"/>
              </a:rPr>
              <a:t>pescado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772616" y="2462854"/>
            <a:ext cx="4014824" cy="860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07"/>
              </a:lnSpc>
            </a:pPr>
            <a:r>
              <a:rPr lang="en-US" sz="5899">
                <a:solidFill>
                  <a:srgbClr val="C45019"/>
                </a:solidFill>
                <a:latin typeface="Balsamiq Sans"/>
                <a:ea typeface="Balsamiq Sans"/>
                <a:cs typeface="Balsamiq Sans"/>
                <a:sym typeface="Balsamiq Sans"/>
              </a:rPr>
              <a:t>fish (to eat)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0126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85477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72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16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408315" y="1182703"/>
            <a:ext cx="6558220" cy="7921594"/>
            <a:chOff x="0" y="0"/>
            <a:chExt cx="1727268" cy="208634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27268" cy="2086346"/>
            </a:xfrm>
            <a:custGeom>
              <a:avLst/>
              <a:gdLst/>
              <a:ahLst/>
              <a:cxnLst/>
              <a:rect r="r" b="b" t="t" l="l"/>
              <a:pathLst>
                <a:path h="2086346" w="1727268">
                  <a:moveTo>
                    <a:pt x="92078" y="0"/>
                  </a:moveTo>
                  <a:lnTo>
                    <a:pt x="1635190" y="0"/>
                  </a:lnTo>
                  <a:cubicBezTo>
                    <a:pt x="1659610" y="0"/>
                    <a:pt x="1683031" y="9701"/>
                    <a:pt x="1700299" y="26969"/>
                  </a:cubicBezTo>
                  <a:cubicBezTo>
                    <a:pt x="1717567" y="44237"/>
                    <a:pt x="1727268" y="67658"/>
                    <a:pt x="1727268" y="92078"/>
                  </a:cubicBezTo>
                  <a:lnTo>
                    <a:pt x="1727268" y="1994267"/>
                  </a:lnTo>
                  <a:cubicBezTo>
                    <a:pt x="1727268" y="2045121"/>
                    <a:pt x="1686043" y="2086346"/>
                    <a:pt x="1635190" y="2086346"/>
                  </a:cubicBezTo>
                  <a:lnTo>
                    <a:pt x="92078" y="2086346"/>
                  </a:lnTo>
                  <a:cubicBezTo>
                    <a:pt x="67658" y="2086346"/>
                    <a:pt x="44237" y="2076645"/>
                    <a:pt x="26969" y="2059377"/>
                  </a:cubicBezTo>
                  <a:cubicBezTo>
                    <a:pt x="9701" y="2042108"/>
                    <a:pt x="0" y="2018688"/>
                    <a:pt x="0" y="1994267"/>
                  </a:cubicBezTo>
                  <a:lnTo>
                    <a:pt x="0" y="92078"/>
                  </a:lnTo>
                  <a:cubicBezTo>
                    <a:pt x="0" y="67658"/>
                    <a:pt x="9701" y="44237"/>
                    <a:pt x="26969" y="26969"/>
                  </a:cubicBezTo>
                  <a:cubicBezTo>
                    <a:pt x="44237" y="9701"/>
                    <a:pt x="67658" y="0"/>
                    <a:pt x="92078" y="0"/>
                  </a:cubicBezTo>
                  <a:close/>
                </a:path>
              </a:pathLst>
            </a:custGeom>
            <a:solidFill>
              <a:srgbClr val="077B66"/>
            </a:solidFill>
            <a:ln w="133350" cap="rnd">
              <a:solidFill>
                <a:srgbClr val="FFBF00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727268" cy="21244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13447" y="1473306"/>
            <a:ext cx="8597003" cy="3105839"/>
            <a:chOff x="0" y="0"/>
            <a:chExt cx="2264231" cy="8179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64231" cy="817999"/>
            </a:xfrm>
            <a:custGeom>
              <a:avLst/>
              <a:gdLst/>
              <a:ahLst/>
              <a:cxnLst/>
              <a:rect r="r" b="b" t="t" l="l"/>
              <a:pathLst>
                <a:path h="817999" w="2264231">
                  <a:moveTo>
                    <a:pt x="45927" y="0"/>
                  </a:moveTo>
                  <a:lnTo>
                    <a:pt x="2218304" y="0"/>
                  </a:lnTo>
                  <a:cubicBezTo>
                    <a:pt x="2243669" y="0"/>
                    <a:pt x="2264231" y="20562"/>
                    <a:pt x="2264231" y="45927"/>
                  </a:cubicBezTo>
                  <a:lnTo>
                    <a:pt x="2264231" y="772071"/>
                  </a:lnTo>
                  <a:cubicBezTo>
                    <a:pt x="2264231" y="797436"/>
                    <a:pt x="2243669" y="817999"/>
                    <a:pt x="2218304" y="817999"/>
                  </a:cubicBezTo>
                  <a:lnTo>
                    <a:pt x="45927" y="817999"/>
                  </a:lnTo>
                  <a:cubicBezTo>
                    <a:pt x="20562" y="817999"/>
                    <a:pt x="0" y="797436"/>
                    <a:pt x="0" y="772071"/>
                  </a:cubicBezTo>
                  <a:lnTo>
                    <a:pt x="0" y="45927"/>
                  </a:lnTo>
                  <a:cubicBezTo>
                    <a:pt x="0" y="20562"/>
                    <a:pt x="20562" y="0"/>
                    <a:pt x="45927" y="0"/>
                  </a:cubicBezTo>
                  <a:close/>
                </a:path>
              </a:pathLst>
            </a:custGeom>
            <a:solidFill>
              <a:srgbClr val="077B66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2264231" cy="8751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61047" y="1320906"/>
            <a:ext cx="8597003" cy="3105839"/>
            <a:chOff x="0" y="0"/>
            <a:chExt cx="2264231" cy="81799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264231" cy="817999"/>
            </a:xfrm>
            <a:custGeom>
              <a:avLst/>
              <a:gdLst/>
              <a:ahLst/>
              <a:cxnLst/>
              <a:rect r="r" b="b" t="t" l="l"/>
              <a:pathLst>
                <a:path h="817999" w="2264231">
                  <a:moveTo>
                    <a:pt x="45927" y="0"/>
                  </a:moveTo>
                  <a:lnTo>
                    <a:pt x="2218304" y="0"/>
                  </a:lnTo>
                  <a:cubicBezTo>
                    <a:pt x="2243669" y="0"/>
                    <a:pt x="2264231" y="20562"/>
                    <a:pt x="2264231" y="45927"/>
                  </a:cubicBezTo>
                  <a:lnTo>
                    <a:pt x="2264231" y="772071"/>
                  </a:lnTo>
                  <a:cubicBezTo>
                    <a:pt x="2264231" y="797436"/>
                    <a:pt x="2243669" y="817999"/>
                    <a:pt x="2218304" y="817999"/>
                  </a:cubicBezTo>
                  <a:lnTo>
                    <a:pt x="45927" y="817999"/>
                  </a:lnTo>
                  <a:cubicBezTo>
                    <a:pt x="20562" y="817999"/>
                    <a:pt x="0" y="797436"/>
                    <a:pt x="0" y="772071"/>
                  </a:cubicBezTo>
                  <a:lnTo>
                    <a:pt x="0" y="45927"/>
                  </a:lnTo>
                  <a:cubicBezTo>
                    <a:pt x="0" y="20562"/>
                    <a:pt x="20562" y="0"/>
                    <a:pt x="45927" y="0"/>
                  </a:cubicBezTo>
                  <a:close/>
                </a:path>
              </a:pathLst>
            </a:custGeom>
            <a:solidFill>
              <a:srgbClr val="FFBF00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2264231" cy="8751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510109" y="2320636"/>
            <a:ext cx="8098879" cy="1777225"/>
            <a:chOff x="0" y="0"/>
            <a:chExt cx="2133038" cy="46807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133038" cy="468076"/>
            </a:xfrm>
            <a:custGeom>
              <a:avLst/>
              <a:gdLst/>
              <a:ahLst/>
              <a:cxnLst/>
              <a:rect r="r" b="b" t="t" l="l"/>
              <a:pathLst>
                <a:path h="468076" w="2133038">
                  <a:moveTo>
                    <a:pt x="48752" y="0"/>
                  </a:moveTo>
                  <a:lnTo>
                    <a:pt x="2084286" y="0"/>
                  </a:lnTo>
                  <a:cubicBezTo>
                    <a:pt x="2111211" y="0"/>
                    <a:pt x="2133038" y="21827"/>
                    <a:pt x="2133038" y="48752"/>
                  </a:cubicBezTo>
                  <a:lnTo>
                    <a:pt x="2133038" y="419324"/>
                  </a:lnTo>
                  <a:cubicBezTo>
                    <a:pt x="2133038" y="446249"/>
                    <a:pt x="2111211" y="468076"/>
                    <a:pt x="2084286" y="468076"/>
                  </a:cubicBezTo>
                  <a:lnTo>
                    <a:pt x="48752" y="468076"/>
                  </a:lnTo>
                  <a:cubicBezTo>
                    <a:pt x="21827" y="468076"/>
                    <a:pt x="0" y="446249"/>
                    <a:pt x="0" y="419324"/>
                  </a:cubicBezTo>
                  <a:lnTo>
                    <a:pt x="0" y="48752"/>
                  </a:lnTo>
                  <a:cubicBezTo>
                    <a:pt x="0" y="21827"/>
                    <a:pt x="21827" y="0"/>
                    <a:pt x="48752" y="0"/>
                  </a:cubicBezTo>
                  <a:close/>
                </a:path>
              </a:pathLst>
            </a:custGeom>
            <a:solidFill>
              <a:srgbClr val="FFDFD0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2133038" cy="5252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778197" y="-755704"/>
            <a:ext cx="288307" cy="2706340"/>
            <a:chOff x="0" y="0"/>
            <a:chExt cx="75933" cy="71278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5933" cy="712781"/>
            </a:xfrm>
            <a:custGeom>
              <a:avLst/>
              <a:gdLst/>
              <a:ahLst/>
              <a:cxnLst/>
              <a:rect r="r" b="b" t="t" l="l"/>
              <a:pathLst>
                <a:path h="712781" w="75933">
                  <a:moveTo>
                    <a:pt x="0" y="0"/>
                  </a:moveTo>
                  <a:lnTo>
                    <a:pt x="75933" y="0"/>
                  </a:lnTo>
                  <a:lnTo>
                    <a:pt x="75933" y="712781"/>
                  </a:lnTo>
                  <a:lnTo>
                    <a:pt x="0" y="712781"/>
                  </a:lnTo>
                  <a:close/>
                </a:path>
              </a:pathLst>
            </a:custGeom>
            <a:solidFill>
              <a:srgbClr val="077B66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75933" cy="7508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8999847" y="-755704"/>
            <a:ext cx="288307" cy="2706340"/>
            <a:chOff x="0" y="0"/>
            <a:chExt cx="75933" cy="71278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75933" cy="712781"/>
            </a:xfrm>
            <a:custGeom>
              <a:avLst/>
              <a:gdLst/>
              <a:ahLst/>
              <a:cxnLst/>
              <a:rect r="r" b="b" t="t" l="l"/>
              <a:pathLst>
                <a:path h="712781" w="75933">
                  <a:moveTo>
                    <a:pt x="0" y="0"/>
                  </a:moveTo>
                  <a:lnTo>
                    <a:pt x="75933" y="0"/>
                  </a:lnTo>
                  <a:lnTo>
                    <a:pt x="75933" y="712781"/>
                  </a:lnTo>
                  <a:lnTo>
                    <a:pt x="0" y="712781"/>
                  </a:lnTo>
                  <a:close/>
                </a:path>
              </a:pathLst>
            </a:custGeom>
            <a:solidFill>
              <a:srgbClr val="077B66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75933" cy="7508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688175" y="1611538"/>
            <a:ext cx="468351" cy="468351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8909825" y="1611538"/>
            <a:ext cx="468351" cy="468351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-1688753">
            <a:off x="9850374" y="1028700"/>
            <a:ext cx="7674102" cy="8229600"/>
          </a:xfrm>
          <a:custGeom>
            <a:avLst/>
            <a:gdLst/>
            <a:ahLst/>
            <a:cxnLst/>
            <a:rect r="r" b="b" t="t" l="l"/>
            <a:pathLst>
              <a:path h="8229600" w="7674102">
                <a:moveTo>
                  <a:pt x="0" y="0"/>
                </a:moveTo>
                <a:lnTo>
                  <a:pt x="7674102" y="0"/>
                </a:lnTo>
                <a:lnTo>
                  <a:pt x="76741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3864869" y="2798277"/>
            <a:ext cx="3389358" cy="860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07"/>
              </a:lnSpc>
            </a:pPr>
            <a:r>
              <a:rPr lang="en-US" sz="5899">
                <a:solidFill>
                  <a:srgbClr val="C45019"/>
                </a:solidFill>
                <a:latin typeface="Balsamiq Sans"/>
                <a:ea typeface="Balsamiq Sans"/>
                <a:cs typeface="Balsamiq Sans"/>
                <a:sym typeface="Balsamiq Sans"/>
              </a:rPr>
              <a:t>menu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888438" y="5750087"/>
            <a:ext cx="7399716" cy="1698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07"/>
              </a:lnSpc>
            </a:pPr>
            <a:r>
              <a:rPr lang="en-US" sz="5899">
                <a:solidFill>
                  <a:srgbClr val="C45019"/>
                </a:solidFill>
                <a:latin typeface="Balsamiq Sans"/>
                <a:ea typeface="Balsamiq Sans"/>
                <a:cs typeface="Balsamiq Sans"/>
                <a:sym typeface="Balsamiq Sans"/>
              </a:rPr>
              <a:t>Just change how you say it!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0126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85477" y="-102824"/>
            <a:ext cx="10492649" cy="10492649"/>
          </a:xfrm>
          <a:custGeom>
            <a:avLst/>
            <a:gdLst/>
            <a:ahLst/>
            <a:cxnLst/>
            <a:rect r="r" b="b" t="t" l="l"/>
            <a:pathLst>
              <a:path h="10492649" w="10492649">
                <a:moveTo>
                  <a:pt x="0" y="0"/>
                </a:moveTo>
                <a:lnTo>
                  <a:pt x="10492649" y="0"/>
                </a:lnTo>
                <a:lnTo>
                  <a:pt x="10492649" y="10492648"/>
                </a:lnTo>
                <a:lnTo>
                  <a:pt x="0" y="1049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72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16000" y="8581172"/>
            <a:ext cx="4572000" cy="1705828"/>
          </a:xfrm>
          <a:custGeom>
            <a:avLst/>
            <a:gdLst/>
            <a:ahLst/>
            <a:cxnLst/>
            <a:rect r="r" b="b" t="t" l="l"/>
            <a:pathLst>
              <a:path h="1705828" w="4572000">
                <a:moveTo>
                  <a:pt x="0" y="0"/>
                </a:moveTo>
                <a:lnTo>
                  <a:pt x="4572000" y="0"/>
                </a:lnTo>
                <a:lnTo>
                  <a:pt x="4572000" y="1705828"/>
                </a:lnTo>
                <a:lnTo>
                  <a:pt x="0" y="17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8022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657920" y="1473306"/>
            <a:ext cx="15276960" cy="3105839"/>
            <a:chOff x="0" y="0"/>
            <a:chExt cx="4023562" cy="81799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023561" cy="817999"/>
            </a:xfrm>
            <a:custGeom>
              <a:avLst/>
              <a:gdLst/>
              <a:ahLst/>
              <a:cxnLst/>
              <a:rect r="r" b="b" t="t" l="l"/>
              <a:pathLst>
                <a:path h="817999" w="4023561">
                  <a:moveTo>
                    <a:pt x="25845" y="0"/>
                  </a:moveTo>
                  <a:lnTo>
                    <a:pt x="3997716" y="0"/>
                  </a:lnTo>
                  <a:cubicBezTo>
                    <a:pt x="4011990" y="0"/>
                    <a:pt x="4023561" y="11571"/>
                    <a:pt x="4023561" y="25845"/>
                  </a:cubicBezTo>
                  <a:lnTo>
                    <a:pt x="4023561" y="792153"/>
                  </a:lnTo>
                  <a:cubicBezTo>
                    <a:pt x="4023561" y="806427"/>
                    <a:pt x="4011990" y="817999"/>
                    <a:pt x="3997716" y="817999"/>
                  </a:cubicBezTo>
                  <a:lnTo>
                    <a:pt x="25845" y="817999"/>
                  </a:lnTo>
                  <a:cubicBezTo>
                    <a:pt x="18991" y="817999"/>
                    <a:pt x="12417" y="815276"/>
                    <a:pt x="7570" y="810429"/>
                  </a:cubicBezTo>
                  <a:cubicBezTo>
                    <a:pt x="2723" y="805582"/>
                    <a:pt x="0" y="799008"/>
                    <a:pt x="0" y="792153"/>
                  </a:cubicBezTo>
                  <a:lnTo>
                    <a:pt x="0" y="25845"/>
                  </a:lnTo>
                  <a:cubicBezTo>
                    <a:pt x="0" y="11571"/>
                    <a:pt x="11571" y="0"/>
                    <a:pt x="25845" y="0"/>
                  </a:cubicBezTo>
                  <a:close/>
                </a:path>
              </a:pathLst>
            </a:custGeom>
            <a:solidFill>
              <a:srgbClr val="077B66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4023562" cy="8751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505520" y="1320906"/>
            <a:ext cx="15276960" cy="3105839"/>
            <a:chOff x="0" y="0"/>
            <a:chExt cx="4023562" cy="8179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023561" cy="817999"/>
            </a:xfrm>
            <a:custGeom>
              <a:avLst/>
              <a:gdLst/>
              <a:ahLst/>
              <a:cxnLst/>
              <a:rect r="r" b="b" t="t" l="l"/>
              <a:pathLst>
                <a:path h="817999" w="4023561">
                  <a:moveTo>
                    <a:pt x="25845" y="0"/>
                  </a:moveTo>
                  <a:lnTo>
                    <a:pt x="3997716" y="0"/>
                  </a:lnTo>
                  <a:cubicBezTo>
                    <a:pt x="4011990" y="0"/>
                    <a:pt x="4023561" y="11571"/>
                    <a:pt x="4023561" y="25845"/>
                  </a:cubicBezTo>
                  <a:lnTo>
                    <a:pt x="4023561" y="792153"/>
                  </a:lnTo>
                  <a:cubicBezTo>
                    <a:pt x="4023561" y="806427"/>
                    <a:pt x="4011990" y="817999"/>
                    <a:pt x="3997716" y="817999"/>
                  </a:cubicBezTo>
                  <a:lnTo>
                    <a:pt x="25845" y="817999"/>
                  </a:lnTo>
                  <a:cubicBezTo>
                    <a:pt x="18991" y="817999"/>
                    <a:pt x="12417" y="815276"/>
                    <a:pt x="7570" y="810429"/>
                  </a:cubicBezTo>
                  <a:cubicBezTo>
                    <a:pt x="2723" y="805582"/>
                    <a:pt x="0" y="799008"/>
                    <a:pt x="0" y="792153"/>
                  </a:cubicBezTo>
                  <a:lnTo>
                    <a:pt x="0" y="25845"/>
                  </a:lnTo>
                  <a:cubicBezTo>
                    <a:pt x="0" y="11571"/>
                    <a:pt x="11571" y="0"/>
                    <a:pt x="25845" y="0"/>
                  </a:cubicBezTo>
                  <a:close/>
                </a:path>
              </a:pathLst>
            </a:custGeom>
            <a:solidFill>
              <a:srgbClr val="FFBF00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4023562" cy="8751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79463" y="1649790"/>
            <a:ext cx="14729073" cy="2448071"/>
            <a:chOff x="0" y="0"/>
            <a:chExt cx="3879262" cy="64476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879262" cy="644760"/>
            </a:xfrm>
            <a:custGeom>
              <a:avLst/>
              <a:gdLst/>
              <a:ahLst/>
              <a:cxnLst/>
              <a:rect r="r" b="b" t="t" l="l"/>
              <a:pathLst>
                <a:path h="644760" w="3879262">
                  <a:moveTo>
                    <a:pt x="26807" y="0"/>
                  </a:moveTo>
                  <a:lnTo>
                    <a:pt x="3852455" y="0"/>
                  </a:lnTo>
                  <a:cubicBezTo>
                    <a:pt x="3867260" y="0"/>
                    <a:pt x="3879262" y="12002"/>
                    <a:pt x="3879262" y="26807"/>
                  </a:cubicBezTo>
                  <a:lnTo>
                    <a:pt x="3879262" y="617953"/>
                  </a:lnTo>
                  <a:cubicBezTo>
                    <a:pt x="3879262" y="625062"/>
                    <a:pt x="3876438" y="631881"/>
                    <a:pt x="3871411" y="636908"/>
                  </a:cubicBezTo>
                  <a:cubicBezTo>
                    <a:pt x="3866383" y="641935"/>
                    <a:pt x="3859565" y="644760"/>
                    <a:pt x="3852455" y="644760"/>
                  </a:cubicBezTo>
                  <a:lnTo>
                    <a:pt x="26807" y="644760"/>
                  </a:lnTo>
                  <a:cubicBezTo>
                    <a:pt x="19697" y="644760"/>
                    <a:pt x="12879" y="641935"/>
                    <a:pt x="7852" y="636908"/>
                  </a:cubicBezTo>
                  <a:cubicBezTo>
                    <a:pt x="2824" y="631881"/>
                    <a:pt x="0" y="625062"/>
                    <a:pt x="0" y="617953"/>
                  </a:cubicBezTo>
                  <a:lnTo>
                    <a:pt x="0" y="26807"/>
                  </a:lnTo>
                  <a:cubicBezTo>
                    <a:pt x="0" y="19697"/>
                    <a:pt x="2824" y="12879"/>
                    <a:pt x="7852" y="7852"/>
                  </a:cubicBezTo>
                  <a:cubicBezTo>
                    <a:pt x="12879" y="2824"/>
                    <a:pt x="19697" y="0"/>
                    <a:pt x="26807" y="0"/>
                  </a:cubicBezTo>
                  <a:close/>
                </a:path>
              </a:pathLst>
            </a:custGeom>
            <a:solidFill>
              <a:srgbClr val="FFDFD0"/>
            </a:solidFill>
            <a:ln w="95250" cap="rnd">
              <a:solidFill>
                <a:srgbClr val="077B66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3879262" cy="7019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5428328" y="2586990"/>
            <a:ext cx="573672" cy="573672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2286000" y="2586990"/>
            <a:ext cx="573672" cy="573672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019"/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505520" y="5143500"/>
            <a:ext cx="15429360" cy="4114800"/>
            <a:chOff x="0" y="0"/>
            <a:chExt cx="4063700" cy="108373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4063700" cy="1083733"/>
            </a:xfrm>
            <a:custGeom>
              <a:avLst/>
              <a:gdLst/>
              <a:ahLst/>
              <a:cxnLst/>
              <a:rect r="r" b="b" t="t" l="l"/>
              <a:pathLst>
                <a:path h="1083733" w="4063700">
                  <a:moveTo>
                    <a:pt x="39138" y="0"/>
                  </a:moveTo>
                  <a:lnTo>
                    <a:pt x="4024562" y="0"/>
                  </a:lnTo>
                  <a:cubicBezTo>
                    <a:pt x="4034942" y="0"/>
                    <a:pt x="4044897" y="4123"/>
                    <a:pt x="4052236" y="11463"/>
                  </a:cubicBezTo>
                  <a:cubicBezTo>
                    <a:pt x="4059576" y="18803"/>
                    <a:pt x="4063700" y="28758"/>
                    <a:pt x="4063700" y="39138"/>
                  </a:cubicBezTo>
                  <a:lnTo>
                    <a:pt x="4063700" y="1044596"/>
                  </a:lnTo>
                  <a:cubicBezTo>
                    <a:pt x="4063700" y="1066211"/>
                    <a:pt x="4046177" y="1083733"/>
                    <a:pt x="4024562" y="1083733"/>
                  </a:cubicBezTo>
                  <a:lnTo>
                    <a:pt x="39138" y="1083733"/>
                  </a:lnTo>
                  <a:cubicBezTo>
                    <a:pt x="17523" y="1083733"/>
                    <a:pt x="0" y="1066211"/>
                    <a:pt x="0" y="1044596"/>
                  </a:cubicBezTo>
                  <a:lnTo>
                    <a:pt x="0" y="39138"/>
                  </a:lnTo>
                  <a:cubicBezTo>
                    <a:pt x="0" y="17523"/>
                    <a:pt x="17523" y="0"/>
                    <a:pt x="39138" y="0"/>
                  </a:cubicBezTo>
                  <a:close/>
                </a:path>
              </a:pathLst>
            </a:custGeom>
            <a:solidFill>
              <a:srgbClr val="FFBF00"/>
            </a:solidFill>
            <a:ln w="133350" cap="rnd">
              <a:solidFill>
                <a:srgbClr val="C45019"/>
              </a:solidFill>
              <a:prstDash val="solid"/>
              <a:round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4063700" cy="1121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4959978" y="5975649"/>
            <a:ext cx="468351" cy="468351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7B66"/>
            </a:solid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2859672" y="5975649"/>
            <a:ext cx="468351" cy="468351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7B66"/>
            </a:solidFill>
            <a:ln cap="sq">
              <a:noFill/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4281607" y="5549075"/>
            <a:ext cx="3903870" cy="3303650"/>
          </a:xfrm>
          <a:custGeom>
            <a:avLst/>
            <a:gdLst/>
            <a:ahLst/>
            <a:cxnLst/>
            <a:rect r="r" b="b" t="t" l="l"/>
            <a:pathLst>
              <a:path h="3303650" w="3903870">
                <a:moveTo>
                  <a:pt x="0" y="0"/>
                </a:moveTo>
                <a:lnTo>
                  <a:pt x="3903870" y="0"/>
                </a:lnTo>
                <a:lnTo>
                  <a:pt x="3903870" y="3303650"/>
                </a:lnTo>
                <a:lnTo>
                  <a:pt x="0" y="33036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9518647" y="5676662"/>
            <a:ext cx="4301201" cy="3048476"/>
          </a:xfrm>
          <a:custGeom>
            <a:avLst/>
            <a:gdLst/>
            <a:ahLst/>
            <a:cxnLst/>
            <a:rect r="r" b="b" t="t" l="l"/>
            <a:pathLst>
              <a:path h="3048476" w="4301201">
                <a:moveTo>
                  <a:pt x="0" y="0"/>
                </a:moveTo>
                <a:lnTo>
                  <a:pt x="4301200" y="0"/>
                </a:lnTo>
                <a:lnTo>
                  <a:pt x="4301200" y="3048476"/>
                </a:lnTo>
                <a:lnTo>
                  <a:pt x="0" y="30484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34" id="34"/>
          <p:cNvSpPr txBox="true"/>
          <p:nvPr/>
        </p:nvSpPr>
        <p:spPr>
          <a:xfrm rot="0">
            <a:off x="3827895" y="2462854"/>
            <a:ext cx="3389358" cy="860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07"/>
              </a:lnSpc>
            </a:pPr>
            <a:r>
              <a:rPr lang="en-US" sz="5899">
                <a:solidFill>
                  <a:srgbClr val="C45019"/>
                </a:solidFill>
                <a:latin typeface="Balsamiq Sans"/>
                <a:ea typeface="Balsamiq Sans"/>
                <a:cs typeface="Balsamiq Sans"/>
                <a:sym typeface="Balsamiq Sans"/>
              </a:rPr>
              <a:t>ensalada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555310" y="2462854"/>
            <a:ext cx="3389358" cy="860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07"/>
              </a:lnSpc>
            </a:pPr>
            <a:r>
              <a:rPr lang="en-US" sz="5899">
                <a:solidFill>
                  <a:srgbClr val="C45019"/>
                </a:solidFill>
                <a:latin typeface="Balsamiq Sans"/>
                <a:ea typeface="Balsamiq Sans"/>
                <a:cs typeface="Balsamiq Sans"/>
                <a:sym typeface="Balsamiq Sans"/>
              </a:rPr>
              <a:t>salad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DAG9k-07rKc</dc:identifier>
  <dcterms:modified xsi:type="dcterms:W3CDTF">2011-08-01T06:04:30Z</dcterms:modified>
  <cp:revision>1</cp:revision>
  <dc:title>Vamos a Explorar Day 5</dc:title>
</cp:coreProperties>
</file>