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grandir" panose="020B0604020202020204" charset="0"/>
      <p:regular r:id="rId17"/>
    </p:embeddedFont>
    <p:embeddedFont>
      <p:font typeface="Agrandir Bold Italics" panose="020B0604020202020204" charset="0"/>
      <p:regular r:id="rId18"/>
    </p:embeddedFont>
    <p:embeddedFont>
      <p:font typeface="Cubao Narrow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249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82.jpeg"/><Relationship Id="rId5" Type="http://schemas.openxmlformats.org/officeDocument/2006/relationships/image" Target="../media/image53.svg"/><Relationship Id="rId10" Type="http://schemas.openxmlformats.org/officeDocument/2006/relationships/image" Target="../media/image81.jpeg"/><Relationship Id="rId4" Type="http://schemas.openxmlformats.org/officeDocument/2006/relationships/image" Target="../media/image52.png"/><Relationship Id="rId9" Type="http://schemas.openxmlformats.org/officeDocument/2006/relationships/image" Target="../media/image55.svg"/><Relationship Id="rId14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3.svg"/><Relationship Id="rId7" Type="http://schemas.openxmlformats.org/officeDocument/2006/relationships/image" Target="../media/image8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61.sv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2.svg"/><Relationship Id="rId10" Type="http://schemas.openxmlformats.org/officeDocument/2006/relationships/image" Target="../media/image95.png"/><Relationship Id="rId4" Type="http://schemas.openxmlformats.org/officeDocument/2006/relationships/image" Target="../media/image1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61.svg"/><Relationship Id="rId7" Type="http://schemas.openxmlformats.org/officeDocument/2006/relationships/image" Target="../media/image10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2.svg"/><Relationship Id="rId10" Type="http://schemas.openxmlformats.org/officeDocument/2006/relationships/image" Target="../media/image104.png"/><Relationship Id="rId4" Type="http://schemas.openxmlformats.org/officeDocument/2006/relationships/image" Target="../media/image1.png"/><Relationship Id="rId9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13" Type="http://schemas.openxmlformats.org/officeDocument/2006/relationships/image" Target="../media/image113.png"/><Relationship Id="rId3" Type="http://schemas.openxmlformats.org/officeDocument/2006/relationships/image" Target="../media/image42.svg"/><Relationship Id="rId7" Type="http://schemas.openxmlformats.org/officeDocument/2006/relationships/image" Target="../media/image107.png"/><Relationship Id="rId12" Type="http://schemas.openxmlformats.org/officeDocument/2006/relationships/image" Target="../media/image112.svg"/><Relationship Id="rId2" Type="http://schemas.openxmlformats.org/officeDocument/2006/relationships/image" Target="../media/image41.png"/><Relationship Id="rId16" Type="http://schemas.openxmlformats.org/officeDocument/2006/relationships/image" Target="../media/image1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111.png"/><Relationship Id="rId5" Type="http://schemas.openxmlformats.org/officeDocument/2006/relationships/image" Target="../media/image92.png"/><Relationship Id="rId15" Type="http://schemas.openxmlformats.org/officeDocument/2006/relationships/image" Target="../media/image115.png"/><Relationship Id="rId10" Type="http://schemas.openxmlformats.org/officeDocument/2006/relationships/image" Target="../media/image110.svg"/><Relationship Id="rId4" Type="http://schemas.openxmlformats.org/officeDocument/2006/relationships/image" Target="../media/image106.jpeg"/><Relationship Id="rId9" Type="http://schemas.openxmlformats.org/officeDocument/2006/relationships/image" Target="../media/image109.png"/><Relationship Id="rId14" Type="http://schemas.openxmlformats.org/officeDocument/2006/relationships/image" Target="../media/image11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3.svg"/><Relationship Id="rId7" Type="http://schemas.openxmlformats.org/officeDocument/2006/relationships/image" Target="../media/image11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4.svg"/><Relationship Id="rId5" Type="http://schemas.openxmlformats.org/officeDocument/2006/relationships/image" Target="../media/image13.svg"/><Relationship Id="rId10" Type="http://schemas.openxmlformats.org/officeDocument/2006/relationships/image" Target="../media/image43.png"/><Relationship Id="rId4" Type="http://schemas.openxmlformats.org/officeDocument/2006/relationships/image" Target="../media/image12.png"/><Relationship Id="rId9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4.svg"/><Relationship Id="rId7" Type="http://schemas.openxmlformats.org/officeDocument/2006/relationships/image" Target="../media/image4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7.jpeg"/><Relationship Id="rId5" Type="http://schemas.openxmlformats.org/officeDocument/2006/relationships/image" Target="../media/image53.svg"/><Relationship Id="rId10" Type="http://schemas.openxmlformats.org/officeDocument/2006/relationships/image" Target="../media/image56.jpeg"/><Relationship Id="rId4" Type="http://schemas.openxmlformats.org/officeDocument/2006/relationships/image" Target="../media/image52.png"/><Relationship Id="rId9" Type="http://schemas.openxmlformats.org/officeDocument/2006/relationships/image" Target="../media/image5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3" Type="http://schemas.openxmlformats.org/officeDocument/2006/relationships/image" Target="../media/image61.svg"/><Relationship Id="rId7" Type="http://schemas.openxmlformats.org/officeDocument/2006/relationships/image" Target="../media/image24.svg"/><Relationship Id="rId12" Type="http://schemas.openxmlformats.org/officeDocument/2006/relationships/image" Target="../media/image66.png"/><Relationship Id="rId17" Type="http://schemas.openxmlformats.org/officeDocument/2006/relationships/image" Target="../media/image69.jpeg"/><Relationship Id="rId2" Type="http://schemas.openxmlformats.org/officeDocument/2006/relationships/image" Target="../media/image60.png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5.svg"/><Relationship Id="rId5" Type="http://schemas.openxmlformats.org/officeDocument/2006/relationships/image" Target="../media/image2.svg"/><Relationship Id="rId15" Type="http://schemas.openxmlformats.org/officeDocument/2006/relationships/image" Target="../media/image8.png"/><Relationship Id="rId10" Type="http://schemas.openxmlformats.org/officeDocument/2006/relationships/image" Target="../media/image64.png"/><Relationship Id="rId4" Type="http://schemas.openxmlformats.org/officeDocument/2006/relationships/image" Target="../media/image1.png"/><Relationship Id="rId9" Type="http://schemas.openxmlformats.org/officeDocument/2006/relationships/image" Target="../media/image63.svg"/><Relationship Id="rId14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svg"/><Relationship Id="rId3" Type="http://schemas.openxmlformats.org/officeDocument/2006/relationships/image" Target="../media/image24.sv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71.jpe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2.sv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5" Type="http://schemas.openxmlformats.org/officeDocument/2006/relationships/image" Target="../media/image4.svg"/><Relationship Id="rId10" Type="http://schemas.openxmlformats.org/officeDocument/2006/relationships/image" Target="../media/image76.svg"/><Relationship Id="rId4" Type="http://schemas.openxmlformats.org/officeDocument/2006/relationships/image" Target="../media/image3.png"/><Relationship Id="rId9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80.jpeg"/><Relationship Id="rId3" Type="http://schemas.openxmlformats.org/officeDocument/2006/relationships/image" Target="../media/image24.svg"/><Relationship Id="rId7" Type="http://schemas.openxmlformats.org/officeDocument/2006/relationships/image" Target="../media/image48.svg"/><Relationship Id="rId12" Type="http://schemas.openxmlformats.org/officeDocument/2006/relationships/image" Target="../media/image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8.png"/><Relationship Id="rId5" Type="http://schemas.openxmlformats.org/officeDocument/2006/relationships/image" Target="../media/image46.svg"/><Relationship Id="rId10" Type="http://schemas.openxmlformats.org/officeDocument/2006/relationships/image" Target="../media/image79.jpe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34456"/>
            <a:ext cx="7032494" cy="7023703"/>
          </a:xfrm>
          <a:custGeom>
            <a:avLst/>
            <a:gdLst/>
            <a:ahLst/>
            <a:cxnLst/>
            <a:rect l="l" t="t" r="r" b="b"/>
            <a:pathLst>
              <a:path w="7032494" h="7023703">
                <a:moveTo>
                  <a:pt x="0" y="0"/>
                </a:moveTo>
                <a:lnTo>
                  <a:pt x="7032494" y="0"/>
                </a:lnTo>
                <a:lnTo>
                  <a:pt x="7032494" y="7023703"/>
                </a:lnTo>
                <a:lnTo>
                  <a:pt x="0" y="702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43945" y="5434456"/>
            <a:ext cx="7032494" cy="7023703"/>
          </a:xfrm>
          <a:custGeom>
            <a:avLst/>
            <a:gdLst/>
            <a:ahLst/>
            <a:cxnLst/>
            <a:rect l="l" t="t" r="r" b="b"/>
            <a:pathLst>
              <a:path w="7032494" h="7023703">
                <a:moveTo>
                  <a:pt x="0" y="0"/>
                </a:moveTo>
                <a:lnTo>
                  <a:pt x="7032494" y="0"/>
                </a:lnTo>
                <a:lnTo>
                  <a:pt x="7032494" y="7023703"/>
                </a:lnTo>
                <a:lnTo>
                  <a:pt x="0" y="702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87889" y="5434456"/>
            <a:ext cx="7032494" cy="7023703"/>
          </a:xfrm>
          <a:custGeom>
            <a:avLst/>
            <a:gdLst/>
            <a:ahLst/>
            <a:cxnLst/>
            <a:rect l="l" t="t" r="r" b="b"/>
            <a:pathLst>
              <a:path w="7032494" h="7023703">
                <a:moveTo>
                  <a:pt x="0" y="0"/>
                </a:moveTo>
                <a:lnTo>
                  <a:pt x="7032494" y="0"/>
                </a:lnTo>
                <a:lnTo>
                  <a:pt x="7032494" y="7023703"/>
                </a:lnTo>
                <a:lnTo>
                  <a:pt x="0" y="702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83180" y="5434456"/>
            <a:ext cx="18454361" cy="3573511"/>
            <a:chOff x="0" y="0"/>
            <a:chExt cx="4860408" cy="941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60408" cy="941172"/>
            </a:xfrm>
            <a:custGeom>
              <a:avLst/>
              <a:gdLst/>
              <a:ahLst/>
              <a:cxnLst/>
              <a:rect l="l" t="t" r="r" b="b"/>
              <a:pathLst>
                <a:path w="4860408" h="941172">
                  <a:moveTo>
                    <a:pt x="0" y="0"/>
                  </a:moveTo>
                  <a:lnTo>
                    <a:pt x="4860408" y="0"/>
                  </a:lnTo>
                  <a:lnTo>
                    <a:pt x="4860408" y="941172"/>
                  </a:lnTo>
                  <a:lnTo>
                    <a:pt x="0" y="941172"/>
                  </a:lnTo>
                  <a:close/>
                </a:path>
              </a:pathLst>
            </a:custGeom>
            <a:gradFill rotWithShape="1">
              <a:gsLst>
                <a:gs pos="0">
                  <a:srgbClr val="FEB63C">
                    <a:alpha val="100000"/>
                  </a:srgbClr>
                </a:gs>
                <a:gs pos="100000">
                  <a:srgbClr val="FFB73D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4860408" cy="1036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15392">
            <a:off x="1604516" y="1121741"/>
            <a:ext cx="12482181" cy="8160226"/>
          </a:xfrm>
          <a:custGeom>
            <a:avLst/>
            <a:gdLst/>
            <a:ahLst/>
            <a:cxnLst/>
            <a:rect l="l" t="t" r="r" b="b"/>
            <a:pathLst>
              <a:path w="12482181" h="8160226">
                <a:moveTo>
                  <a:pt x="0" y="0"/>
                </a:moveTo>
                <a:lnTo>
                  <a:pt x="12482181" y="0"/>
                </a:lnTo>
                <a:lnTo>
                  <a:pt x="12482181" y="8160226"/>
                </a:lnTo>
                <a:lnTo>
                  <a:pt x="0" y="8160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15392">
            <a:off x="4531602" y="999489"/>
            <a:ext cx="12151789" cy="8160226"/>
          </a:xfrm>
          <a:custGeom>
            <a:avLst/>
            <a:gdLst/>
            <a:ahLst/>
            <a:cxnLst/>
            <a:rect l="l" t="t" r="r" b="b"/>
            <a:pathLst>
              <a:path w="12151789" h="8160226">
                <a:moveTo>
                  <a:pt x="0" y="0"/>
                </a:moveTo>
                <a:lnTo>
                  <a:pt x="12151789" y="0"/>
                </a:lnTo>
                <a:lnTo>
                  <a:pt x="12151789" y="8160226"/>
                </a:lnTo>
                <a:lnTo>
                  <a:pt x="0" y="8160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782161">
            <a:off x="13438293" y="673310"/>
            <a:ext cx="2090710" cy="2667572"/>
          </a:xfrm>
          <a:custGeom>
            <a:avLst/>
            <a:gdLst/>
            <a:ahLst/>
            <a:cxnLst/>
            <a:rect l="l" t="t" r="r" b="b"/>
            <a:pathLst>
              <a:path w="2090710" h="2667572">
                <a:moveTo>
                  <a:pt x="0" y="0"/>
                </a:moveTo>
                <a:lnTo>
                  <a:pt x="2090710" y="0"/>
                </a:lnTo>
                <a:lnTo>
                  <a:pt x="2090710" y="2667572"/>
                </a:lnTo>
                <a:lnTo>
                  <a:pt x="0" y="26675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-607355">
            <a:off x="1209640" y="5573097"/>
            <a:ext cx="3889281" cy="3443332"/>
            <a:chOff x="0" y="0"/>
            <a:chExt cx="602551" cy="5334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02551" cy="533462"/>
            </a:xfrm>
            <a:custGeom>
              <a:avLst/>
              <a:gdLst/>
              <a:ahLst/>
              <a:cxnLst/>
              <a:rect l="l" t="t" r="r" b="b"/>
              <a:pathLst>
                <a:path w="602551" h="533462">
                  <a:moveTo>
                    <a:pt x="0" y="0"/>
                  </a:moveTo>
                  <a:lnTo>
                    <a:pt x="602551" y="0"/>
                  </a:lnTo>
                  <a:lnTo>
                    <a:pt x="602551" y="533462"/>
                  </a:lnTo>
                  <a:lnTo>
                    <a:pt x="0" y="533462"/>
                  </a:lnTo>
                  <a:close/>
                </a:path>
              </a:pathLst>
            </a:custGeom>
            <a:blipFill>
              <a:blip r:embed="rId8"/>
              <a:stretch>
                <a:fillRect l="-17583" r="-175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 rot="-623389">
            <a:off x="1076089" y="4750105"/>
            <a:ext cx="4113575" cy="5102109"/>
          </a:xfrm>
          <a:custGeom>
            <a:avLst/>
            <a:gdLst/>
            <a:ahLst/>
            <a:cxnLst/>
            <a:rect l="l" t="t" r="r" b="b"/>
            <a:pathLst>
              <a:path w="4113575" h="5102109">
                <a:moveTo>
                  <a:pt x="0" y="0"/>
                </a:moveTo>
                <a:lnTo>
                  <a:pt x="4113575" y="0"/>
                </a:lnTo>
                <a:lnTo>
                  <a:pt x="4113575" y="5102109"/>
                </a:lnTo>
                <a:lnTo>
                  <a:pt x="0" y="51021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313616" y="5115476"/>
            <a:ext cx="3056693" cy="4613877"/>
          </a:xfrm>
          <a:custGeom>
            <a:avLst/>
            <a:gdLst/>
            <a:ahLst/>
            <a:cxnLst/>
            <a:rect l="l" t="t" r="r" b="b"/>
            <a:pathLst>
              <a:path w="3056693" h="4613877">
                <a:moveTo>
                  <a:pt x="0" y="0"/>
                </a:moveTo>
                <a:lnTo>
                  <a:pt x="3056693" y="0"/>
                </a:lnTo>
                <a:lnTo>
                  <a:pt x="3056693" y="4613877"/>
                </a:lnTo>
                <a:lnTo>
                  <a:pt x="0" y="4613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6204580" flipH="1">
            <a:off x="2262311" y="1440877"/>
            <a:ext cx="3258899" cy="2264935"/>
          </a:xfrm>
          <a:custGeom>
            <a:avLst/>
            <a:gdLst/>
            <a:ahLst/>
            <a:cxnLst/>
            <a:rect l="l" t="t" r="r" b="b"/>
            <a:pathLst>
              <a:path w="3258899" h="2264935">
                <a:moveTo>
                  <a:pt x="3258899" y="0"/>
                </a:moveTo>
                <a:lnTo>
                  <a:pt x="0" y="0"/>
                </a:lnTo>
                <a:lnTo>
                  <a:pt x="0" y="2264935"/>
                </a:lnTo>
                <a:lnTo>
                  <a:pt x="3258899" y="2264935"/>
                </a:lnTo>
                <a:lnTo>
                  <a:pt x="325889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2134588">
            <a:off x="8694648" y="2570881"/>
            <a:ext cx="898704" cy="733567"/>
          </a:xfrm>
          <a:custGeom>
            <a:avLst/>
            <a:gdLst/>
            <a:ahLst/>
            <a:cxnLst/>
            <a:rect l="l" t="t" r="r" b="b"/>
            <a:pathLst>
              <a:path w="898704" h="733567">
                <a:moveTo>
                  <a:pt x="0" y="0"/>
                </a:moveTo>
                <a:lnTo>
                  <a:pt x="898704" y="0"/>
                </a:lnTo>
                <a:lnTo>
                  <a:pt x="898704" y="733567"/>
                </a:lnTo>
                <a:lnTo>
                  <a:pt x="0" y="73356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688566" y="7607648"/>
            <a:ext cx="910867" cy="535135"/>
          </a:xfrm>
          <a:custGeom>
            <a:avLst/>
            <a:gdLst/>
            <a:ahLst/>
            <a:cxnLst/>
            <a:rect l="l" t="t" r="r" b="b"/>
            <a:pathLst>
              <a:path w="910867" h="535135">
                <a:moveTo>
                  <a:pt x="0" y="0"/>
                </a:moveTo>
                <a:lnTo>
                  <a:pt x="910868" y="0"/>
                </a:lnTo>
                <a:lnTo>
                  <a:pt x="910868" y="535135"/>
                </a:lnTo>
                <a:lnTo>
                  <a:pt x="0" y="5351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7130466">
            <a:off x="-164275" y="3294823"/>
            <a:ext cx="1746811" cy="2508884"/>
          </a:xfrm>
          <a:custGeom>
            <a:avLst/>
            <a:gdLst/>
            <a:ahLst/>
            <a:cxnLst/>
            <a:rect l="l" t="t" r="r" b="b"/>
            <a:pathLst>
              <a:path w="1746811" h="2508884">
                <a:moveTo>
                  <a:pt x="0" y="0"/>
                </a:moveTo>
                <a:lnTo>
                  <a:pt x="1746811" y="0"/>
                </a:lnTo>
                <a:lnTo>
                  <a:pt x="1746811" y="2508884"/>
                </a:lnTo>
                <a:lnTo>
                  <a:pt x="0" y="250888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87631">
            <a:off x="11516075" y="7764442"/>
            <a:ext cx="2008963" cy="1931115"/>
          </a:xfrm>
          <a:custGeom>
            <a:avLst/>
            <a:gdLst/>
            <a:ahLst/>
            <a:cxnLst/>
            <a:rect l="l" t="t" r="r" b="b"/>
            <a:pathLst>
              <a:path w="2008963" h="1931115">
                <a:moveTo>
                  <a:pt x="0" y="0"/>
                </a:moveTo>
                <a:lnTo>
                  <a:pt x="2008963" y="0"/>
                </a:lnTo>
                <a:lnTo>
                  <a:pt x="2008963" y="1931116"/>
                </a:lnTo>
                <a:lnTo>
                  <a:pt x="0" y="193111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4770937" y="3542331"/>
            <a:ext cx="11308094" cy="160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4"/>
              </a:lnSpc>
            </a:pPr>
            <a:r>
              <a:rPr lang="en-US" sz="10899">
                <a:solidFill>
                  <a:srgbClr val="1B1C1B"/>
                </a:solidFill>
                <a:latin typeface="Cubao Narrow"/>
                <a:ea typeface="Cubao Narrow"/>
                <a:cs typeface="Cubao Narrow"/>
                <a:sym typeface="Cubao Narrow"/>
              </a:rPr>
              <a:t>¡Vamos a Explorar!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30535" y="5253481"/>
            <a:ext cx="6753113" cy="918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8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Let’s Explore!</a:t>
            </a:r>
          </a:p>
        </p:txBody>
      </p:sp>
      <p:sp>
        <p:nvSpPr>
          <p:cNvPr id="22" name="Freeform 22"/>
          <p:cNvSpPr/>
          <p:nvPr/>
        </p:nvSpPr>
        <p:spPr>
          <a:xfrm>
            <a:off x="220638" y="162947"/>
            <a:ext cx="2748655" cy="980053"/>
          </a:xfrm>
          <a:custGeom>
            <a:avLst/>
            <a:gdLst/>
            <a:ahLst/>
            <a:cxnLst/>
            <a:rect l="l" t="t" r="r" b="b"/>
            <a:pathLst>
              <a:path w="2748655" h="980053">
                <a:moveTo>
                  <a:pt x="0" y="0"/>
                </a:moveTo>
                <a:lnTo>
                  <a:pt x="2748655" y="0"/>
                </a:lnTo>
                <a:lnTo>
                  <a:pt x="2748655" y="980053"/>
                </a:lnTo>
                <a:lnTo>
                  <a:pt x="0" y="980053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180" y="0"/>
            <a:ext cx="19803564" cy="7023703"/>
            <a:chOff x="0" y="0"/>
            <a:chExt cx="26404752" cy="9364938"/>
          </a:xfrm>
        </p:grpSpPr>
        <p:sp>
          <p:nvSpPr>
            <p:cNvPr id="3" name="Freeform 3"/>
            <p:cNvSpPr/>
            <p:nvPr/>
          </p:nvSpPr>
          <p:spPr>
            <a:xfrm>
              <a:off x="110907" y="0"/>
              <a:ext cx="9376659" cy="9364938"/>
            </a:xfrm>
            <a:custGeom>
              <a:avLst/>
              <a:gdLst/>
              <a:ahLst/>
              <a:cxnLst/>
              <a:rect l="l" t="t" r="r" b="b"/>
              <a:pathLst>
                <a:path w="9376659" h="9364938">
                  <a:moveTo>
                    <a:pt x="0" y="0"/>
                  </a:moveTo>
                  <a:lnTo>
                    <a:pt x="9376659" y="0"/>
                  </a:lnTo>
                  <a:lnTo>
                    <a:pt x="9376659" y="9364938"/>
                  </a:lnTo>
                  <a:lnTo>
                    <a:pt x="0" y="9364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569500" y="0"/>
              <a:ext cx="9376659" cy="9364938"/>
            </a:xfrm>
            <a:custGeom>
              <a:avLst/>
              <a:gdLst/>
              <a:ahLst/>
              <a:cxnLst/>
              <a:rect l="l" t="t" r="r" b="b"/>
              <a:pathLst>
                <a:path w="9376659" h="9364938">
                  <a:moveTo>
                    <a:pt x="0" y="0"/>
                  </a:moveTo>
                  <a:lnTo>
                    <a:pt x="9376659" y="0"/>
                  </a:lnTo>
                  <a:lnTo>
                    <a:pt x="9376659" y="9364938"/>
                  </a:lnTo>
                  <a:lnTo>
                    <a:pt x="0" y="9364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028093" y="0"/>
              <a:ext cx="9376659" cy="9364938"/>
            </a:xfrm>
            <a:custGeom>
              <a:avLst/>
              <a:gdLst/>
              <a:ahLst/>
              <a:cxnLst/>
              <a:rect l="l" t="t" r="r" b="b"/>
              <a:pathLst>
                <a:path w="9376659" h="9364938">
                  <a:moveTo>
                    <a:pt x="0" y="0"/>
                  </a:moveTo>
                  <a:lnTo>
                    <a:pt x="9376659" y="0"/>
                  </a:lnTo>
                  <a:lnTo>
                    <a:pt x="9376659" y="9364938"/>
                  </a:lnTo>
                  <a:lnTo>
                    <a:pt x="0" y="9364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4605815" cy="4764682"/>
              <a:chOff x="0" y="0"/>
              <a:chExt cx="4860408" cy="94117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860408" cy="941172"/>
              </a:xfrm>
              <a:custGeom>
                <a:avLst/>
                <a:gdLst/>
                <a:ahLst/>
                <a:cxnLst/>
                <a:rect l="l" t="t" r="r" b="b"/>
                <a:pathLst>
                  <a:path w="4860408" h="941172">
                    <a:moveTo>
                      <a:pt x="0" y="0"/>
                    </a:moveTo>
                    <a:lnTo>
                      <a:pt x="4860408" y="0"/>
                    </a:lnTo>
                    <a:lnTo>
                      <a:pt x="4860408" y="941172"/>
                    </a:lnTo>
                    <a:lnTo>
                      <a:pt x="0" y="94117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EB63C">
                      <a:alpha val="100000"/>
                    </a:srgbClr>
                  </a:gs>
                  <a:gs pos="100000">
                    <a:srgbClr val="FFB73D">
                      <a:alpha val="0"/>
                    </a:srgbClr>
                  </a:gs>
                </a:gsLst>
                <a:lin ang="54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95250"/>
                <a:ext cx="4860408" cy="1036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49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-489657" y="3973043"/>
            <a:ext cx="19847547" cy="10147058"/>
          </a:xfrm>
          <a:custGeom>
            <a:avLst/>
            <a:gdLst/>
            <a:ahLst/>
            <a:cxnLst/>
            <a:rect l="l" t="t" r="r" b="b"/>
            <a:pathLst>
              <a:path w="19847547" h="10147058">
                <a:moveTo>
                  <a:pt x="0" y="0"/>
                </a:moveTo>
                <a:lnTo>
                  <a:pt x="19847547" y="0"/>
                </a:lnTo>
                <a:lnTo>
                  <a:pt x="19847547" y="10147059"/>
                </a:lnTo>
                <a:lnTo>
                  <a:pt x="0" y="10147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33266" y="5740050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467844">
            <a:off x="-224790" y="-399300"/>
            <a:ext cx="2150813" cy="2294200"/>
          </a:xfrm>
          <a:custGeom>
            <a:avLst/>
            <a:gdLst/>
            <a:ahLst/>
            <a:cxnLst/>
            <a:rect l="l" t="t" r="r" b="b"/>
            <a:pathLst>
              <a:path w="2150813" h="2294200">
                <a:moveTo>
                  <a:pt x="0" y="0"/>
                </a:moveTo>
                <a:lnTo>
                  <a:pt x="2150812" y="0"/>
                </a:lnTo>
                <a:lnTo>
                  <a:pt x="2150812" y="2294200"/>
                </a:lnTo>
                <a:lnTo>
                  <a:pt x="0" y="22942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457613" y="816972"/>
            <a:ext cx="4340375" cy="3761816"/>
          </a:xfrm>
          <a:custGeom>
            <a:avLst/>
            <a:gdLst/>
            <a:ahLst/>
            <a:cxnLst/>
            <a:rect l="l" t="t" r="r" b="b"/>
            <a:pathLst>
              <a:path w="4340375" h="3761816">
                <a:moveTo>
                  <a:pt x="0" y="0"/>
                </a:moveTo>
                <a:lnTo>
                  <a:pt x="4340375" y="0"/>
                </a:lnTo>
                <a:lnTo>
                  <a:pt x="4340375" y="3761817"/>
                </a:lnTo>
                <a:lnTo>
                  <a:pt x="0" y="37618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9045" r="-108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699869" y="885630"/>
            <a:ext cx="4339658" cy="3693159"/>
          </a:xfrm>
          <a:custGeom>
            <a:avLst/>
            <a:gdLst/>
            <a:ahLst/>
            <a:cxnLst/>
            <a:rect l="l" t="t" r="r" b="b"/>
            <a:pathLst>
              <a:path w="4339658" h="3693159">
                <a:moveTo>
                  <a:pt x="0" y="0"/>
                </a:moveTo>
                <a:lnTo>
                  <a:pt x="4339658" y="0"/>
                </a:lnTo>
                <a:lnTo>
                  <a:pt x="4339658" y="3693159"/>
                </a:lnTo>
                <a:lnTo>
                  <a:pt x="0" y="36931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2461" r="-150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104883" y="851301"/>
            <a:ext cx="4208946" cy="3761816"/>
          </a:xfrm>
          <a:custGeom>
            <a:avLst/>
            <a:gdLst/>
            <a:ahLst/>
            <a:cxnLst/>
            <a:rect l="l" t="t" r="r" b="b"/>
            <a:pathLst>
              <a:path w="4208946" h="3761816">
                <a:moveTo>
                  <a:pt x="0" y="0"/>
                </a:moveTo>
                <a:lnTo>
                  <a:pt x="4208946" y="0"/>
                </a:lnTo>
                <a:lnTo>
                  <a:pt x="4208946" y="3761816"/>
                </a:lnTo>
                <a:lnTo>
                  <a:pt x="0" y="37618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721" r="-193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589790" y="401052"/>
            <a:ext cx="13264021" cy="4891108"/>
          </a:xfrm>
          <a:custGeom>
            <a:avLst/>
            <a:gdLst/>
            <a:ahLst/>
            <a:cxnLst/>
            <a:rect l="l" t="t" r="r" b="b"/>
            <a:pathLst>
              <a:path w="13264021" h="4891108">
                <a:moveTo>
                  <a:pt x="0" y="0"/>
                </a:moveTo>
                <a:lnTo>
                  <a:pt x="13264022" y="0"/>
                </a:lnTo>
                <a:lnTo>
                  <a:pt x="13264022" y="4891108"/>
                </a:lnTo>
                <a:lnTo>
                  <a:pt x="0" y="4891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198922" y="8493630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512113" y="8225226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43119" y="8926725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868432" y="5865683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4197792" y="6041603"/>
            <a:ext cx="4005066" cy="1303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0"/>
              </a:lnSpc>
            </a:pPr>
            <a:r>
              <a:rPr lang="en-US" sz="6900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el pan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70784" y="6041603"/>
            <a:ext cx="4867769" cy="1303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0"/>
              </a:lnSpc>
            </a:pPr>
            <a:r>
              <a:rPr lang="en-US" sz="6900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bread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1795" y="878548"/>
            <a:ext cx="16684409" cy="8529904"/>
          </a:xfrm>
          <a:custGeom>
            <a:avLst/>
            <a:gdLst/>
            <a:ahLst/>
            <a:cxnLst/>
            <a:rect l="l" t="t" r="r" b="b"/>
            <a:pathLst>
              <a:path w="16684409" h="8529904">
                <a:moveTo>
                  <a:pt x="0" y="0"/>
                </a:moveTo>
                <a:lnTo>
                  <a:pt x="16684410" y="0"/>
                </a:lnTo>
                <a:lnTo>
                  <a:pt x="16684410" y="8529904"/>
                </a:lnTo>
                <a:lnTo>
                  <a:pt x="0" y="852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109205" y="2835844"/>
            <a:ext cx="9759047" cy="596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50"/>
              </a:lnSpc>
            </a:pPr>
            <a:r>
              <a:rPr lang="en-US" sz="2700" u="none" strike="noStrike" spc="-40">
                <a:solidFill>
                  <a:srgbClr val="1E1727"/>
                </a:solidFill>
                <a:latin typeface="Agrandir"/>
                <a:ea typeface="Agrandir"/>
                <a:cs typeface="Agrandir"/>
                <a:sym typeface="Agrandir"/>
              </a:rPr>
              <a:t>Explore! ¡Exploramos! </a:t>
            </a:r>
          </a:p>
          <a:p>
            <a:pPr marL="0" lvl="0" indent="0" algn="ctr">
              <a:lnSpc>
                <a:spcPts val="6750"/>
              </a:lnSpc>
            </a:pPr>
            <a:r>
              <a:rPr lang="en-US" sz="2700" u="none" strike="noStrike" spc="-40">
                <a:solidFill>
                  <a:srgbClr val="1E1727"/>
                </a:solidFill>
                <a:latin typeface="Agrandir"/>
                <a:ea typeface="Agrandir"/>
                <a:cs typeface="Agrandir"/>
                <a:sym typeface="Agrandir"/>
              </a:rPr>
              <a:t>A la izquierda (use pretend binoculas to look left) </a:t>
            </a:r>
          </a:p>
          <a:p>
            <a:pPr marL="0" lvl="0" indent="0" algn="ctr">
              <a:lnSpc>
                <a:spcPts val="6750"/>
              </a:lnSpc>
            </a:pPr>
            <a:r>
              <a:rPr lang="en-US" sz="2700" u="none" strike="noStrike" spc="-40">
                <a:solidFill>
                  <a:srgbClr val="1E1727"/>
                </a:solidFill>
                <a:latin typeface="Agrandir"/>
                <a:ea typeface="Agrandir"/>
                <a:cs typeface="Agrandir"/>
                <a:sym typeface="Agrandir"/>
              </a:rPr>
              <a:t>A la derecha (use pretend binoculars to look right) </a:t>
            </a:r>
          </a:p>
          <a:p>
            <a:pPr marL="0" lvl="0" indent="0" algn="ctr">
              <a:lnSpc>
                <a:spcPts val="6750"/>
              </a:lnSpc>
            </a:pPr>
            <a:r>
              <a:rPr lang="en-US" sz="2700" u="none" strike="noStrike" spc="-40">
                <a:solidFill>
                  <a:srgbClr val="1E1727"/>
                </a:solidFill>
                <a:latin typeface="Agrandir"/>
                <a:ea typeface="Agrandir"/>
                <a:cs typeface="Agrandir"/>
                <a:sym typeface="Agrandir"/>
              </a:rPr>
              <a:t>¡Marchamos! (swinging arms) </a:t>
            </a:r>
          </a:p>
          <a:p>
            <a:pPr marL="0" lvl="0" indent="0" algn="ctr">
              <a:lnSpc>
                <a:spcPts val="6750"/>
              </a:lnSpc>
            </a:pPr>
            <a:r>
              <a:rPr lang="en-US" sz="2700" u="none" strike="noStrike" spc="-40">
                <a:solidFill>
                  <a:srgbClr val="1E1727"/>
                </a:solidFill>
                <a:latin typeface="Agrandir"/>
                <a:ea typeface="Agrandir"/>
                <a:cs typeface="Agrandir"/>
                <a:sym typeface="Agrandir"/>
              </a:rPr>
              <a:t>¡Arriba! (Stand on toes with hands up) </a:t>
            </a:r>
          </a:p>
          <a:p>
            <a:pPr marL="0" lvl="0" indent="0" algn="ctr">
              <a:lnSpc>
                <a:spcPts val="6750"/>
              </a:lnSpc>
            </a:pPr>
            <a:r>
              <a:rPr lang="en-US" sz="2700" u="none" strike="noStrike" spc="-40">
                <a:solidFill>
                  <a:srgbClr val="1E1727"/>
                </a:solidFill>
                <a:latin typeface="Agrandir"/>
                <a:ea typeface="Agrandir"/>
                <a:cs typeface="Agrandir"/>
                <a:sym typeface="Agrandir"/>
              </a:rPr>
              <a:t>¡Abajo! (squat down to the floor) </a:t>
            </a:r>
          </a:p>
          <a:p>
            <a:pPr marL="0" lvl="0" indent="0" algn="ctr">
              <a:lnSpc>
                <a:spcPts val="6750"/>
              </a:lnSpc>
            </a:pPr>
            <a:r>
              <a:rPr lang="en-US" sz="2700" u="none" strike="noStrike" spc="-40">
                <a:solidFill>
                  <a:srgbClr val="1E1727"/>
                </a:solidFill>
                <a:latin typeface="Agrandir"/>
                <a:ea typeface="Agrandir"/>
                <a:cs typeface="Agrandir"/>
                <a:sym typeface="Agrandir"/>
              </a:rPr>
              <a:t>¡Exploramos! (jump up)</a:t>
            </a:r>
          </a:p>
        </p:txBody>
      </p:sp>
      <p:sp>
        <p:nvSpPr>
          <p:cNvPr id="4" name="Freeform 4"/>
          <p:cNvSpPr/>
          <p:nvPr/>
        </p:nvSpPr>
        <p:spPr>
          <a:xfrm>
            <a:off x="13197601" y="3805755"/>
            <a:ext cx="1341301" cy="731619"/>
          </a:xfrm>
          <a:custGeom>
            <a:avLst/>
            <a:gdLst/>
            <a:ahLst/>
            <a:cxnLst/>
            <a:rect l="l" t="t" r="r" b="b"/>
            <a:pathLst>
              <a:path w="1341301" h="731619">
                <a:moveTo>
                  <a:pt x="0" y="0"/>
                </a:moveTo>
                <a:lnTo>
                  <a:pt x="1341301" y="0"/>
                </a:lnTo>
                <a:lnTo>
                  <a:pt x="1341301" y="731619"/>
                </a:lnTo>
                <a:lnTo>
                  <a:pt x="0" y="731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3197601" y="4777691"/>
            <a:ext cx="1341301" cy="731619"/>
          </a:xfrm>
          <a:custGeom>
            <a:avLst/>
            <a:gdLst/>
            <a:ahLst/>
            <a:cxnLst/>
            <a:rect l="l" t="t" r="r" b="b"/>
            <a:pathLst>
              <a:path w="1341301" h="731619">
                <a:moveTo>
                  <a:pt x="1341301" y="0"/>
                </a:moveTo>
                <a:lnTo>
                  <a:pt x="0" y="0"/>
                </a:lnTo>
                <a:lnTo>
                  <a:pt x="0" y="731618"/>
                </a:lnTo>
                <a:lnTo>
                  <a:pt x="1341301" y="731618"/>
                </a:lnTo>
                <a:lnTo>
                  <a:pt x="13413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701905" y="5156312"/>
            <a:ext cx="814602" cy="1733195"/>
          </a:xfrm>
          <a:custGeom>
            <a:avLst/>
            <a:gdLst/>
            <a:ahLst/>
            <a:cxnLst/>
            <a:rect l="l" t="t" r="r" b="b"/>
            <a:pathLst>
              <a:path w="814602" h="1733195">
                <a:moveTo>
                  <a:pt x="0" y="0"/>
                </a:moveTo>
                <a:lnTo>
                  <a:pt x="814601" y="0"/>
                </a:lnTo>
                <a:lnTo>
                  <a:pt x="814601" y="1733195"/>
                </a:lnTo>
                <a:lnTo>
                  <a:pt x="0" y="1733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876027" y="7135185"/>
            <a:ext cx="957625" cy="1385912"/>
          </a:xfrm>
          <a:custGeom>
            <a:avLst/>
            <a:gdLst/>
            <a:ahLst/>
            <a:cxnLst/>
            <a:rect l="l" t="t" r="r" b="b"/>
            <a:pathLst>
              <a:path w="957625" h="1385912">
                <a:moveTo>
                  <a:pt x="0" y="0"/>
                </a:moveTo>
                <a:lnTo>
                  <a:pt x="957625" y="0"/>
                </a:lnTo>
                <a:lnTo>
                  <a:pt x="957625" y="1385912"/>
                </a:lnTo>
                <a:lnTo>
                  <a:pt x="0" y="13859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926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282582" y="6170021"/>
            <a:ext cx="915020" cy="1438971"/>
          </a:xfrm>
          <a:custGeom>
            <a:avLst/>
            <a:gdLst/>
            <a:ahLst/>
            <a:cxnLst/>
            <a:rect l="l" t="t" r="r" b="b"/>
            <a:pathLst>
              <a:path w="915020" h="1438971">
                <a:moveTo>
                  <a:pt x="0" y="0"/>
                </a:moveTo>
                <a:lnTo>
                  <a:pt x="915019" y="0"/>
                </a:lnTo>
                <a:lnTo>
                  <a:pt x="915019" y="1438971"/>
                </a:lnTo>
                <a:lnTo>
                  <a:pt x="0" y="14389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093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791934" y="7998772"/>
            <a:ext cx="948158" cy="1044650"/>
          </a:xfrm>
          <a:custGeom>
            <a:avLst/>
            <a:gdLst/>
            <a:ahLst/>
            <a:cxnLst/>
            <a:rect l="l" t="t" r="r" b="b"/>
            <a:pathLst>
              <a:path w="948158" h="1044650">
                <a:moveTo>
                  <a:pt x="0" y="0"/>
                </a:moveTo>
                <a:lnTo>
                  <a:pt x="948157" y="0"/>
                </a:lnTo>
                <a:lnTo>
                  <a:pt x="948157" y="1044650"/>
                </a:lnTo>
                <a:lnTo>
                  <a:pt x="0" y="1044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397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834709" y="1648754"/>
            <a:ext cx="10866709" cy="144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62"/>
              </a:lnSpc>
            </a:pPr>
            <a:r>
              <a:rPr lang="en-US" sz="10486" spc="-262">
                <a:solidFill>
                  <a:srgbClr val="1E1727"/>
                </a:solidFill>
                <a:latin typeface="Cubao Narrow"/>
                <a:ea typeface="Cubao Narrow"/>
                <a:cs typeface="Cubao Narrow"/>
                <a:sym typeface="Cubao Narrow"/>
              </a:rPr>
              <a:t>Marcha de exploracion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54000" y="1279879"/>
            <a:ext cx="10866709" cy="144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62"/>
              </a:lnSpc>
            </a:pPr>
            <a:r>
              <a:rPr lang="en-US" sz="10486" spc="-262" dirty="0">
                <a:solidFill>
                  <a:srgbClr val="1E1727"/>
                </a:solidFill>
                <a:latin typeface="Cubao Narrow"/>
                <a:ea typeface="Cubao Narrow"/>
                <a:cs typeface="Cubao Narrow"/>
                <a:sym typeface="Cubao Narrow"/>
              </a:rPr>
              <a:t>‘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86163" y="6377850"/>
            <a:ext cx="9977579" cy="6734866"/>
          </a:xfrm>
          <a:custGeom>
            <a:avLst/>
            <a:gdLst/>
            <a:ahLst/>
            <a:cxnLst/>
            <a:rect l="l" t="t" r="r" b="b"/>
            <a:pathLst>
              <a:path w="9977579" h="6734866">
                <a:moveTo>
                  <a:pt x="0" y="0"/>
                </a:moveTo>
                <a:lnTo>
                  <a:pt x="9977579" y="0"/>
                </a:lnTo>
                <a:lnTo>
                  <a:pt x="9977579" y="6734866"/>
                </a:lnTo>
                <a:lnTo>
                  <a:pt x="0" y="6734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0382" y="6377850"/>
            <a:ext cx="9977579" cy="6734866"/>
          </a:xfrm>
          <a:custGeom>
            <a:avLst/>
            <a:gdLst/>
            <a:ahLst/>
            <a:cxnLst/>
            <a:rect l="l" t="t" r="r" b="b"/>
            <a:pathLst>
              <a:path w="9977579" h="6734866">
                <a:moveTo>
                  <a:pt x="0" y="0"/>
                </a:moveTo>
                <a:lnTo>
                  <a:pt x="9977579" y="0"/>
                </a:lnTo>
                <a:lnTo>
                  <a:pt x="9977579" y="6734866"/>
                </a:lnTo>
                <a:lnTo>
                  <a:pt x="0" y="6734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145998"/>
            <a:ext cx="7032494" cy="7023703"/>
          </a:xfrm>
          <a:custGeom>
            <a:avLst/>
            <a:gdLst/>
            <a:ahLst/>
            <a:cxnLst/>
            <a:rect l="l" t="t" r="r" b="b"/>
            <a:pathLst>
              <a:path w="7032494" h="7023703">
                <a:moveTo>
                  <a:pt x="0" y="0"/>
                </a:moveTo>
                <a:lnTo>
                  <a:pt x="7032494" y="0"/>
                </a:lnTo>
                <a:lnTo>
                  <a:pt x="7032494" y="7023704"/>
                </a:lnTo>
                <a:lnTo>
                  <a:pt x="0" y="7023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343945" y="7145998"/>
            <a:ext cx="7032494" cy="7023703"/>
          </a:xfrm>
          <a:custGeom>
            <a:avLst/>
            <a:gdLst/>
            <a:ahLst/>
            <a:cxnLst/>
            <a:rect l="l" t="t" r="r" b="b"/>
            <a:pathLst>
              <a:path w="7032494" h="7023703">
                <a:moveTo>
                  <a:pt x="0" y="0"/>
                </a:moveTo>
                <a:lnTo>
                  <a:pt x="7032494" y="0"/>
                </a:lnTo>
                <a:lnTo>
                  <a:pt x="7032494" y="7023704"/>
                </a:lnTo>
                <a:lnTo>
                  <a:pt x="0" y="7023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87889" y="7145998"/>
            <a:ext cx="7032494" cy="7023703"/>
          </a:xfrm>
          <a:custGeom>
            <a:avLst/>
            <a:gdLst/>
            <a:ahLst/>
            <a:cxnLst/>
            <a:rect l="l" t="t" r="r" b="b"/>
            <a:pathLst>
              <a:path w="7032494" h="7023703">
                <a:moveTo>
                  <a:pt x="0" y="0"/>
                </a:moveTo>
                <a:lnTo>
                  <a:pt x="7032494" y="0"/>
                </a:lnTo>
                <a:lnTo>
                  <a:pt x="7032494" y="7023704"/>
                </a:lnTo>
                <a:lnTo>
                  <a:pt x="0" y="7023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83180" y="7145998"/>
            <a:ext cx="18454361" cy="3573511"/>
            <a:chOff x="0" y="0"/>
            <a:chExt cx="4860408" cy="9411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60408" cy="941172"/>
            </a:xfrm>
            <a:custGeom>
              <a:avLst/>
              <a:gdLst/>
              <a:ahLst/>
              <a:cxnLst/>
              <a:rect l="l" t="t" r="r" b="b"/>
              <a:pathLst>
                <a:path w="4860408" h="941172">
                  <a:moveTo>
                    <a:pt x="0" y="0"/>
                  </a:moveTo>
                  <a:lnTo>
                    <a:pt x="4860408" y="0"/>
                  </a:lnTo>
                  <a:lnTo>
                    <a:pt x="4860408" y="941172"/>
                  </a:lnTo>
                  <a:lnTo>
                    <a:pt x="0" y="941172"/>
                  </a:lnTo>
                  <a:close/>
                </a:path>
              </a:pathLst>
            </a:custGeom>
            <a:gradFill rotWithShape="1">
              <a:gsLst>
                <a:gs pos="0">
                  <a:srgbClr val="FEB63C">
                    <a:alpha val="100000"/>
                  </a:srgbClr>
                </a:gs>
                <a:gs pos="100000">
                  <a:srgbClr val="FFB73D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0"/>
              <a:ext cx="4860408" cy="1036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55536" y="210447"/>
            <a:ext cx="4439433" cy="3192833"/>
          </a:xfrm>
          <a:custGeom>
            <a:avLst/>
            <a:gdLst/>
            <a:ahLst/>
            <a:cxnLst/>
            <a:rect l="l" t="t" r="r" b="b"/>
            <a:pathLst>
              <a:path w="4439433" h="3192833">
                <a:moveTo>
                  <a:pt x="0" y="0"/>
                </a:moveTo>
                <a:lnTo>
                  <a:pt x="4439432" y="0"/>
                </a:lnTo>
                <a:lnTo>
                  <a:pt x="4439432" y="3192834"/>
                </a:lnTo>
                <a:lnTo>
                  <a:pt x="0" y="31928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4225" b="-398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430614" y="210447"/>
            <a:ext cx="3944088" cy="3192833"/>
          </a:xfrm>
          <a:custGeom>
            <a:avLst/>
            <a:gdLst/>
            <a:ahLst/>
            <a:cxnLst/>
            <a:rect l="l" t="t" r="r" b="b"/>
            <a:pathLst>
              <a:path w="3944088" h="3192833">
                <a:moveTo>
                  <a:pt x="0" y="0"/>
                </a:moveTo>
                <a:lnTo>
                  <a:pt x="3944089" y="0"/>
                </a:lnTo>
                <a:lnTo>
                  <a:pt x="3944089" y="3192834"/>
                </a:lnTo>
                <a:lnTo>
                  <a:pt x="0" y="31928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212903" y="210447"/>
            <a:ext cx="5944381" cy="3192833"/>
          </a:xfrm>
          <a:custGeom>
            <a:avLst/>
            <a:gdLst/>
            <a:ahLst/>
            <a:cxnLst/>
            <a:rect l="l" t="t" r="r" b="b"/>
            <a:pathLst>
              <a:path w="5944381" h="3192833">
                <a:moveTo>
                  <a:pt x="0" y="0"/>
                </a:moveTo>
                <a:lnTo>
                  <a:pt x="5944381" y="0"/>
                </a:lnTo>
                <a:lnTo>
                  <a:pt x="5944381" y="3192834"/>
                </a:lnTo>
                <a:lnTo>
                  <a:pt x="0" y="31928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96562" y="3603692"/>
            <a:ext cx="4157381" cy="3341895"/>
          </a:xfrm>
          <a:custGeom>
            <a:avLst/>
            <a:gdLst/>
            <a:ahLst/>
            <a:cxnLst/>
            <a:rect l="l" t="t" r="r" b="b"/>
            <a:pathLst>
              <a:path w="4157381" h="3341895">
                <a:moveTo>
                  <a:pt x="0" y="0"/>
                </a:moveTo>
                <a:lnTo>
                  <a:pt x="4157381" y="0"/>
                </a:lnTo>
                <a:lnTo>
                  <a:pt x="4157381" y="3341895"/>
                </a:lnTo>
                <a:lnTo>
                  <a:pt x="0" y="3341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968744" y="3663731"/>
            <a:ext cx="4867829" cy="3221816"/>
          </a:xfrm>
          <a:custGeom>
            <a:avLst/>
            <a:gdLst/>
            <a:ahLst/>
            <a:cxnLst/>
            <a:rect l="l" t="t" r="r" b="b"/>
            <a:pathLst>
              <a:path w="4867829" h="3221816">
                <a:moveTo>
                  <a:pt x="0" y="0"/>
                </a:moveTo>
                <a:lnTo>
                  <a:pt x="4867829" y="0"/>
                </a:lnTo>
                <a:lnTo>
                  <a:pt x="4867829" y="3221817"/>
                </a:lnTo>
                <a:lnTo>
                  <a:pt x="0" y="32218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766617" y="3532592"/>
            <a:ext cx="4836953" cy="3221816"/>
          </a:xfrm>
          <a:custGeom>
            <a:avLst/>
            <a:gdLst/>
            <a:ahLst/>
            <a:cxnLst/>
            <a:rect l="l" t="t" r="r" b="b"/>
            <a:pathLst>
              <a:path w="4836953" h="3221816">
                <a:moveTo>
                  <a:pt x="0" y="0"/>
                </a:moveTo>
                <a:lnTo>
                  <a:pt x="4836953" y="0"/>
                </a:lnTo>
                <a:lnTo>
                  <a:pt x="4836953" y="3221816"/>
                </a:lnTo>
                <a:lnTo>
                  <a:pt x="0" y="32218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35032" y="7145612"/>
            <a:ext cx="4280440" cy="3007047"/>
          </a:xfrm>
          <a:custGeom>
            <a:avLst/>
            <a:gdLst/>
            <a:ahLst/>
            <a:cxnLst/>
            <a:rect l="l" t="t" r="r" b="b"/>
            <a:pathLst>
              <a:path w="4280440" h="3007047">
                <a:moveTo>
                  <a:pt x="0" y="0"/>
                </a:moveTo>
                <a:lnTo>
                  <a:pt x="4280440" y="0"/>
                </a:lnTo>
                <a:lnTo>
                  <a:pt x="4280440" y="3007047"/>
                </a:lnTo>
                <a:lnTo>
                  <a:pt x="0" y="30070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904257" y="7220374"/>
            <a:ext cx="4996803" cy="2857523"/>
          </a:xfrm>
          <a:custGeom>
            <a:avLst/>
            <a:gdLst/>
            <a:ahLst/>
            <a:cxnLst/>
            <a:rect l="l" t="t" r="r" b="b"/>
            <a:pathLst>
              <a:path w="4996803" h="2857523">
                <a:moveTo>
                  <a:pt x="0" y="0"/>
                </a:moveTo>
                <a:lnTo>
                  <a:pt x="4996803" y="0"/>
                </a:lnTo>
                <a:lnTo>
                  <a:pt x="4996803" y="2857523"/>
                </a:lnTo>
                <a:lnTo>
                  <a:pt x="0" y="28575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008540" y="6945587"/>
            <a:ext cx="4353108" cy="3132310"/>
          </a:xfrm>
          <a:custGeom>
            <a:avLst/>
            <a:gdLst/>
            <a:ahLst/>
            <a:cxnLst/>
            <a:rect l="l" t="t" r="r" b="b"/>
            <a:pathLst>
              <a:path w="4353108" h="3132310">
                <a:moveTo>
                  <a:pt x="0" y="0"/>
                </a:moveTo>
                <a:lnTo>
                  <a:pt x="4353107" y="0"/>
                </a:lnTo>
                <a:lnTo>
                  <a:pt x="4353107" y="3132310"/>
                </a:lnTo>
                <a:lnTo>
                  <a:pt x="0" y="313231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86163" y="6377850"/>
            <a:ext cx="9977579" cy="6734866"/>
          </a:xfrm>
          <a:custGeom>
            <a:avLst/>
            <a:gdLst/>
            <a:ahLst/>
            <a:cxnLst/>
            <a:rect l="l" t="t" r="r" b="b"/>
            <a:pathLst>
              <a:path w="9977579" h="6734866">
                <a:moveTo>
                  <a:pt x="0" y="0"/>
                </a:moveTo>
                <a:lnTo>
                  <a:pt x="9977579" y="0"/>
                </a:lnTo>
                <a:lnTo>
                  <a:pt x="9977579" y="6734866"/>
                </a:lnTo>
                <a:lnTo>
                  <a:pt x="0" y="6734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0382" y="6377850"/>
            <a:ext cx="9977579" cy="6734866"/>
          </a:xfrm>
          <a:custGeom>
            <a:avLst/>
            <a:gdLst/>
            <a:ahLst/>
            <a:cxnLst/>
            <a:rect l="l" t="t" r="r" b="b"/>
            <a:pathLst>
              <a:path w="9977579" h="6734866">
                <a:moveTo>
                  <a:pt x="0" y="0"/>
                </a:moveTo>
                <a:lnTo>
                  <a:pt x="9977579" y="0"/>
                </a:lnTo>
                <a:lnTo>
                  <a:pt x="9977579" y="6734866"/>
                </a:lnTo>
                <a:lnTo>
                  <a:pt x="0" y="6734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145998"/>
            <a:ext cx="7032494" cy="7023703"/>
          </a:xfrm>
          <a:custGeom>
            <a:avLst/>
            <a:gdLst/>
            <a:ahLst/>
            <a:cxnLst/>
            <a:rect l="l" t="t" r="r" b="b"/>
            <a:pathLst>
              <a:path w="7032494" h="7023703">
                <a:moveTo>
                  <a:pt x="0" y="0"/>
                </a:moveTo>
                <a:lnTo>
                  <a:pt x="7032494" y="0"/>
                </a:lnTo>
                <a:lnTo>
                  <a:pt x="7032494" y="7023704"/>
                </a:lnTo>
                <a:lnTo>
                  <a:pt x="0" y="7023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343945" y="7145998"/>
            <a:ext cx="7032494" cy="7023703"/>
          </a:xfrm>
          <a:custGeom>
            <a:avLst/>
            <a:gdLst/>
            <a:ahLst/>
            <a:cxnLst/>
            <a:rect l="l" t="t" r="r" b="b"/>
            <a:pathLst>
              <a:path w="7032494" h="7023703">
                <a:moveTo>
                  <a:pt x="0" y="0"/>
                </a:moveTo>
                <a:lnTo>
                  <a:pt x="7032494" y="0"/>
                </a:lnTo>
                <a:lnTo>
                  <a:pt x="7032494" y="7023704"/>
                </a:lnTo>
                <a:lnTo>
                  <a:pt x="0" y="7023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87889" y="7145998"/>
            <a:ext cx="7032494" cy="7023703"/>
          </a:xfrm>
          <a:custGeom>
            <a:avLst/>
            <a:gdLst/>
            <a:ahLst/>
            <a:cxnLst/>
            <a:rect l="l" t="t" r="r" b="b"/>
            <a:pathLst>
              <a:path w="7032494" h="7023703">
                <a:moveTo>
                  <a:pt x="0" y="0"/>
                </a:moveTo>
                <a:lnTo>
                  <a:pt x="7032494" y="0"/>
                </a:lnTo>
                <a:lnTo>
                  <a:pt x="7032494" y="7023704"/>
                </a:lnTo>
                <a:lnTo>
                  <a:pt x="0" y="7023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83180" y="7145998"/>
            <a:ext cx="18454361" cy="3573511"/>
            <a:chOff x="0" y="0"/>
            <a:chExt cx="4860408" cy="9411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60408" cy="941172"/>
            </a:xfrm>
            <a:custGeom>
              <a:avLst/>
              <a:gdLst/>
              <a:ahLst/>
              <a:cxnLst/>
              <a:rect l="l" t="t" r="r" b="b"/>
              <a:pathLst>
                <a:path w="4860408" h="941172">
                  <a:moveTo>
                    <a:pt x="0" y="0"/>
                  </a:moveTo>
                  <a:lnTo>
                    <a:pt x="4860408" y="0"/>
                  </a:lnTo>
                  <a:lnTo>
                    <a:pt x="4860408" y="941172"/>
                  </a:lnTo>
                  <a:lnTo>
                    <a:pt x="0" y="941172"/>
                  </a:lnTo>
                  <a:close/>
                </a:path>
              </a:pathLst>
            </a:custGeom>
            <a:gradFill rotWithShape="1">
              <a:gsLst>
                <a:gs pos="0">
                  <a:srgbClr val="FEB63C">
                    <a:alpha val="100000"/>
                  </a:srgbClr>
                </a:gs>
                <a:gs pos="100000">
                  <a:srgbClr val="FFB73D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0"/>
              <a:ext cx="4860408" cy="1036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95891" y="290315"/>
            <a:ext cx="4335653" cy="4347003"/>
          </a:xfrm>
          <a:custGeom>
            <a:avLst/>
            <a:gdLst/>
            <a:ahLst/>
            <a:cxnLst/>
            <a:rect l="l" t="t" r="r" b="b"/>
            <a:pathLst>
              <a:path w="4335653" h="4347003">
                <a:moveTo>
                  <a:pt x="0" y="0"/>
                </a:moveTo>
                <a:lnTo>
                  <a:pt x="4335653" y="0"/>
                </a:lnTo>
                <a:lnTo>
                  <a:pt x="4335653" y="4347004"/>
                </a:lnTo>
                <a:lnTo>
                  <a:pt x="0" y="43470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85505" y="5513417"/>
            <a:ext cx="4658440" cy="4470220"/>
          </a:xfrm>
          <a:custGeom>
            <a:avLst/>
            <a:gdLst/>
            <a:ahLst/>
            <a:cxnLst/>
            <a:rect l="l" t="t" r="r" b="b"/>
            <a:pathLst>
              <a:path w="4658440" h="4470220">
                <a:moveTo>
                  <a:pt x="0" y="0"/>
                </a:moveTo>
                <a:lnTo>
                  <a:pt x="4658440" y="0"/>
                </a:lnTo>
                <a:lnTo>
                  <a:pt x="4658440" y="4470220"/>
                </a:lnTo>
                <a:lnTo>
                  <a:pt x="0" y="44702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078934" y="894592"/>
            <a:ext cx="4608956" cy="4618825"/>
          </a:xfrm>
          <a:custGeom>
            <a:avLst/>
            <a:gdLst/>
            <a:ahLst/>
            <a:cxnLst/>
            <a:rect l="l" t="t" r="r" b="b"/>
            <a:pathLst>
              <a:path w="4608956" h="4618825">
                <a:moveTo>
                  <a:pt x="0" y="0"/>
                </a:moveTo>
                <a:lnTo>
                  <a:pt x="4608955" y="0"/>
                </a:lnTo>
                <a:lnTo>
                  <a:pt x="4608955" y="4618825"/>
                </a:lnTo>
                <a:lnTo>
                  <a:pt x="0" y="46188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571484" y="290315"/>
            <a:ext cx="3101156" cy="4134875"/>
          </a:xfrm>
          <a:custGeom>
            <a:avLst/>
            <a:gdLst/>
            <a:ahLst/>
            <a:cxnLst/>
            <a:rect l="l" t="t" r="r" b="b"/>
            <a:pathLst>
              <a:path w="3101156" h="4134875">
                <a:moveTo>
                  <a:pt x="0" y="0"/>
                </a:moveTo>
                <a:lnTo>
                  <a:pt x="3101156" y="0"/>
                </a:lnTo>
                <a:lnTo>
                  <a:pt x="3101156" y="4134876"/>
                </a:lnTo>
                <a:lnTo>
                  <a:pt x="0" y="41348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35632" y="4788080"/>
            <a:ext cx="2937008" cy="5195557"/>
          </a:xfrm>
          <a:custGeom>
            <a:avLst/>
            <a:gdLst/>
            <a:ahLst/>
            <a:cxnLst/>
            <a:rect l="l" t="t" r="r" b="b"/>
            <a:pathLst>
              <a:path w="2937008" h="5195557">
                <a:moveTo>
                  <a:pt x="0" y="0"/>
                </a:moveTo>
                <a:lnTo>
                  <a:pt x="2937008" y="0"/>
                </a:lnTo>
                <a:lnTo>
                  <a:pt x="2937008" y="5195557"/>
                </a:lnTo>
                <a:lnTo>
                  <a:pt x="0" y="51955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719430" y="6248087"/>
            <a:ext cx="6152765" cy="3577617"/>
          </a:xfrm>
          <a:custGeom>
            <a:avLst/>
            <a:gdLst/>
            <a:ahLst/>
            <a:cxnLst/>
            <a:rect l="l" t="t" r="r" b="b"/>
            <a:pathLst>
              <a:path w="6152765" h="3577617">
                <a:moveTo>
                  <a:pt x="0" y="0"/>
                </a:moveTo>
                <a:lnTo>
                  <a:pt x="6152765" y="0"/>
                </a:lnTo>
                <a:lnTo>
                  <a:pt x="6152765" y="3577617"/>
                </a:lnTo>
                <a:lnTo>
                  <a:pt x="0" y="35776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37681">
            <a:off x="10415498" y="-1745454"/>
            <a:ext cx="8616276" cy="14394385"/>
            <a:chOff x="0" y="0"/>
            <a:chExt cx="11488368" cy="19192513"/>
          </a:xfrm>
        </p:grpSpPr>
        <p:sp>
          <p:nvSpPr>
            <p:cNvPr id="3" name="Freeform 3"/>
            <p:cNvSpPr/>
            <p:nvPr/>
          </p:nvSpPr>
          <p:spPr>
            <a:xfrm rot="-5467624">
              <a:off x="-4352441" y="4625492"/>
              <a:ext cx="18553441" cy="9485447"/>
            </a:xfrm>
            <a:custGeom>
              <a:avLst/>
              <a:gdLst/>
              <a:ahLst/>
              <a:cxnLst/>
              <a:rect l="l" t="t" r="r" b="b"/>
              <a:pathLst>
                <a:path w="18553441" h="9485447">
                  <a:moveTo>
                    <a:pt x="0" y="0"/>
                  </a:moveTo>
                  <a:lnTo>
                    <a:pt x="18553441" y="0"/>
                  </a:lnTo>
                  <a:lnTo>
                    <a:pt x="18553441" y="9485447"/>
                  </a:lnTo>
                  <a:lnTo>
                    <a:pt x="0" y="9485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5467624">
              <a:off x="-2712632" y="5081575"/>
              <a:ext cx="18553441" cy="9485447"/>
            </a:xfrm>
            <a:custGeom>
              <a:avLst/>
              <a:gdLst/>
              <a:ahLst/>
              <a:cxnLst/>
              <a:rect l="l" t="t" r="r" b="b"/>
              <a:pathLst>
                <a:path w="18553441" h="9485447">
                  <a:moveTo>
                    <a:pt x="0" y="0"/>
                  </a:moveTo>
                  <a:lnTo>
                    <a:pt x="18553441" y="0"/>
                  </a:lnTo>
                  <a:lnTo>
                    <a:pt x="18553441" y="9485446"/>
                  </a:lnTo>
                  <a:lnTo>
                    <a:pt x="0" y="9485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268037">
            <a:off x="12799549" y="-86477"/>
            <a:ext cx="4056397" cy="3525032"/>
            <a:chOff x="0" y="0"/>
            <a:chExt cx="481313" cy="4182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313" cy="418264"/>
            </a:xfrm>
            <a:custGeom>
              <a:avLst/>
              <a:gdLst/>
              <a:ahLst/>
              <a:cxnLst/>
              <a:rect l="l" t="t" r="r" b="b"/>
              <a:pathLst>
                <a:path w="481313" h="418264">
                  <a:moveTo>
                    <a:pt x="0" y="0"/>
                  </a:moveTo>
                  <a:lnTo>
                    <a:pt x="481313" y="0"/>
                  </a:lnTo>
                  <a:lnTo>
                    <a:pt x="481313" y="418264"/>
                  </a:lnTo>
                  <a:lnTo>
                    <a:pt x="0" y="418264"/>
                  </a:lnTo>
                  <a:close/>
                </a:path>
              </a:pathLst>
            </a:custGeom>
            <a:blipFill>
              <a:blip r:embed="rId4"/>
              <a:stretch>
                <a:fillRect l="-15094" r="-1509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268037">
            <a:off x="12527366" y="3551103"/>
            <a:ext cx="4056397" cy="3525032"/>
            <a:chOff x="0" y="0"/>
            <a:chExt cx="481313" cy="4182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313" cy="418264"/>
            </a:xfrm>
            <a:custGeom>
              <a:avLst/>
              <a:gdLst/>
              <a:ahLst/>
              <a:cxnLst/>
              <a:rect l="l" t="t" r="r" b="b"/>
              <a:pathLst>
                <a:path w="481313" h="418264">
                  <a:moveTo>
                    <a:pt x="0" y="0"/>
                  </a:moveTo>
                  <a:lnTo>
                    <a:pt x="481313" y="0"/>
                  </a:lnTo>
                  <a:lnTo>
                    <a:pt x="481313" y="418264"/>
                  </a:lnTo>
                  <a:lnTo>
                    <a:pt x="0" y="418264"/>
                  </a:lnTo>
                  <a:close/>
                </a:path>
              </a:pathLst>
            </a:custGeom>
            <a:blipFill>
              <a:blip r:embed="rId5"/>
              <a:stretch>
                <a:fillRect l="-3673" r="-3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268037">
            <a:off x="12255182" y="7188683"/>
            <a:ext cx="4056397" cy="3525032"/>
            <a:chOff x="0" y="0"/>
            <a:chExt cx="481313" cy="4182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313" cy="418264"/>
            </a:xfrm>
            <a:custGeom>
              <a:avLst/>
              <a:gdLst/>
              <a:ahLst/>
              <a:cxnLst/>
              <a:rect l="l" t="t" r="r" b="b"/>
              <a:pathLst>
                <a:path w="481313" h="418264">
                  <a:moveTo>
                    <a:pt x="0" y="0"/>
                  </a:moveTo>
                  <a:lnTo>
                    <a:pt x="481313" y="0"/>
                  </a:lnTo>
                  <a:lnTo>
                    <a:pt x="481313" y="418264"/>
                  </a:lnTo>
                  <a:lnTo>
                    <a:pt x="0" y="418264"/>
                  </a:lnTo>
                  <a:close/>
                </a:path>
              </a:pathLst>
            </a:custGeom>
            <a:blipFill>
              <a:blip r:embed="rId6"/>
              <a:stretch>
                <a:fillRect l="-13897" r="-1389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256752">
            <a:off x="11615396" y="-236998"/>
            <a:ext cx="5880337" cy="11615480"/>
          </a:xfrm>
          <a:custGeom>
            <a:avLst/>
            <a:gdLst/>
            <a:ahLst/>
            <a:cxnLst/>
            <a:rect l="l" t="t" r="r" b="b"/>
            <a:pathLst>
              <a:path w="5880337" h="11615480">
                <a:moveTo>
                  <a:pt x="0" y="0"/>
                </a:moveTo>
                <a:lnTo>
                  <a:pt x="5880336" y="0"/>
                </a:lnTo>
                <a:lnTo>
                  <a:pt x="5880336" y="11615479"/>
                </a:lnTo>
                <a:lnTo>
                  <a:pt x="0" y="11615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352519">
            <a:off x="8921146" y="1850043"/>
            <a:ext cx="2440235" cy="2428034"/>
          </a:xfrm>
          <a:custGeom>
            <a:avLst/>
            <a:gdLst/>
            <a:ahLst/>
            <a:cxnLst/>
            <a:rect l="l" t="t" r="r" b="b"/>
            <a:pathLst>
              <a:path w="2440235" h="2428034">
                <a:moveTo>
                  <a:pt x="0" y="0"/>
                </a:moveTo>
                <a:lnTo>
                  <a:pt x="2440234" y="0"/>
                </a:lnTo>
                <a:lnTo>
                  <a:pt x="2440234" y="2428033"/>
                </a:lnTo>
                <a:lnTo>
                  <a:pt x="0" y="24280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375850">
            <a:off x="739797" y="401671"/>
            <a:ext cx="1954214" cy="842755"/>
          </a:xfrm>
          <a:custGeom>
            <a:avLst/>
            <a:gdLst/>
            <a:ahLst/>
            <a:cxnLst/>
            <a:rect l="l" t="t" r="r" b="b"/>
            <a:pathLst>
              <a:path w="1954214" h="842755">
                <a:moveTo>
                  <a:pt x="0" y="0"/>
                </a:moveTo>
                <a:lnTo>
                  <a:pt x="1954214" y="0"/>
                </a:lnTo>
                <a:lnTo>
                  <a:pt x="1954214" y="842755"/>
                </a:lnTo>
                <a:lnTo>
                  <a:pt x="0" y="842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063955">
            <a:off x="1169457" y="8287638"/>
            <a:ext cx="2083579" cy="1127737"/>
          </a:xfrm>
          <a:custGeom>
            <a:avLst/>
            <a:gdLst/>
            <a:ahLst/>
            <a:cxnLst/>
            <a:rect l="l" t="t" r="r" b="b"/>
            <a:pathLst>
              <a:path w="2083579" h="1127737">
                <a:moveTo>
                  <a:pt x="0" y="0"/>
                </a:moveTo>
                <a:lnTo>
                  <a:pt x="2083580" y="0"/>
                </a:lnTo>
                <a:lnTo>
                  <a:pt x="2083580" y="1127738"/>
                </a:lnTo>
                <a:lnTo>
                  <a:pt x="0" y="11277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052967">
            <a:off x="7294080" y="8647381"/>
            <a:ext cx="1750499" cy="2255071"/>
          </a:xfrm>
          <a:custGeom>
            <a:avLst/>
            <a:gdLst/>
            <a:ahLst/>
            <a:cxnLst/>
            <a:rect l="l" t="t" r="r" b="b"/>
            <a:pathLst>
              <a:path w="1750499" h="2255071">
                <a:moveTo>
                  <a:pt x="0" y="0"/>
                </a:moveTo>
                <a:lnTo>
                  <a:pt x="1750499" y="0"/>
                </a:lnTo>
                <a:lnTo>
                  <a:pt x="1750499" y="2255071"/>
                </a:lnTo>
                <a:lnTo>
                  <a:pt x="0" y="22550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211247" y="1246387"/>
            <a:ext cx="6189182" cy="119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6"/>
              </a:lnSpc>
            </a:pPr>
            <a:r>
              <a:rPr lang="en-US" sz="7996" dirty="0">
                <a:solidFill>
                  <a:srgbClr val="1B1C1B"/>
                </a:solidFill>
                <a:latin typeface="Cubao Narrow"/>
                <a:ea typeface="Cubao Narrow"/>
                <a:cs typeface="Cubao Narrow"/>
                <a:sym typeface="Cubao Narrow"/>
              </a:rPr>
              <a:t>Adios Amigos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94842" y="2595320"/>
            <a:ext cx="6554116" cy="5446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7"/>
              </a:lnSpc>
            </a:pPr>
            <a:r>
              <a:rPr lang="en-US" sz="36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Adiós amigos, adiós amigos, </a:t>
            </a:r>
          </a:p>
          <a:p>
            <a:pPr algn="ctr">
              <a:lnSpc>
                <a:spcPts val="8657"/>
              </a:lnSpc>
            </a:pPr>
            <a:r>
              <a:rPr lang="en-US" sz="36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Hasta la vista, hasta la vista </a:t>
            </a:r>
          </a:p>
          <a:p>
            <a:pPr algn="ctr">
              <a:lnSpc>
                <a:spcPts val="8657"/>
              </a:lnSpc>
            </a:pPr>
            <a:r>
              <a:rPr lang="en-US" sz="36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Hasta luego, hasta luego, </a:t>
            </a:r>
          </a:p>
          <a:p>
            <a:pPr algn="ctr">
              <a:lnSpc>
                <a:spcPts val="8657"/>
              </a:lnSpc>
            </a:pPr>
            <a:r>
              <a:rPr lang="en-US" sz="36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Chau, chau, chau. </a:t>
            </a:r>
          </a:p>
          <a:p>
            <a:pPr algn="ctr">
              <a:lnSpc>
                <a:spcPts val="8657"/>
              </a:lnSpc>
            </a:pPr>
            <a:r>
              <a:rPr lang="en-US" sz="36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Chau, chau, chau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77061" y="1077310"/>
            <a:ext cx="10866709" cy="1120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en-US" sz="8000" spc="-200" dirty="0">
                <a:solidFill>
                  <a:srgbClr val="1E1727"/>
                </a:solidFill>
                <a:latin typeface="Cubao Narrow"/>
                <a:ea typeface="Cubao Narrow"/>
                <a:cs typeface="Cubao Narrow"/>
                <a:sym typeface="Cubao Narrow"/>
              </a:rPr>
              <a:t>‘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1795" y="878548"/>
            <a:ext cx="16684409" cy="8529904"/>
          </a:xfrm>
          <a:custGeom>
            <a:avLst/>
            <a:gdLst/>
            <a:ahLst/>
            <a:cxnLst/>
            <a:rect l="l" t="t" r="r" b="b"/>
            <a:pathLst>
              <a:path w="16684409" h="8529904">
                <a:moveTo>
                  <a:pt x="0" y="0"/>
                </a:moveTo>
                <a:lnTo>
                  <a:pt x="16684410" y="0"/>
                </a:lnTo>
                <a:lnTo>
                  <a:pt x="16684410" y="8529904"/>
                </a:lnTo>
                <a:lnTo>
                  <a:pt x="0" y="852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004441" y="5708643"/>
            <a:ext cx="5040322" cy="16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00"/>
              </a:lnSpc>
              <a:spcBef>
                <a:spcPct val="0"/>
              </a:spcBef>
            </a:pPr>
            <a:r>
              <a:rPr lang="en-US" sz="8000" spc="-120">
                <a:solidFill>
                  <a:srgbClr val="1E1727"/>
                </a:solidFill>
                <a:latin typeface="Agrandir"/>
                <a:ea typeface="Agrandir"/>
                <a:cs typeface="Agrandir"/>
                <a:sym typeface="Agrandir"/>
              </a:rPr>
              <a:t>Thank you!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18318" y="3600123"/>
            <a:ext cx="8026444" cy="2158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996"/>
              </a:lnSpc>
            </a:pPr>
            <a:r>
              <a:rPr lang="en-US" sz="15785" spc="-394">
                <a:solidFill>
                  <a:srgbClr val="1E1727"/>
                </a:solidFill>
                <a:latin typeface="Cubao Narrow"/>
                <a:ea typeface="Cubao Narrow"/>
                <a:cs typeface="Cubao Narrow"/>
                <a:sym typeface="Cubao Narrow"/>
              </a:rPr>
              <a:t>¡Gracias!</a:t>
            </a:r>
          </a:p>
        </p:txBody>
      </p:sp>
      <p:sp>
        <p:nvSpPr>
          <p:cNvPr id="5" name="Freeform 5"/>
          <p:cNvSpPr/>
          <p:nvPr/>
        </p:nvSpPr>
        <p:spPr>
          <a:xfrm rot="6204580" flipH="1">
            <a:off x="1909387" y="6182724"/>
            <a:ext cx="3258899" cy="2264935"/>
          </a:xfrm>
          <a:custGeom>
            <a:avLst/>
            <a:gdLst/>
            <a:ahLst/>
            <a:cxnLst/>
            <a:rect l="l" t="t" r="r" b="b"/>
            <a:pathLst>
              <a:path w="3258899" h="2264935">
                <a:moveTo>
                  <a:pt x="3258899" y="0"/>
                </a:moveTo>
                <a:lnTo>
                  <a:pt x="0" y="0"/>
                </a:lnTo>
                <a:lnTo>
                  <a:pt x="0" y="2264935"/>
                </a:lnTo>
                <a:lnTo>
                  <a:pt x="3258899" y="2264935"/>
                </a:lnTo>
                <a:lnTo>
                  <a:pt x="325889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313616" y="5115476"/>
            <a:ext cx="3056693" cy="4613877"/>
          </a:xfrm>
          <a:custGeom>
            <a:avLst/>
            <a:gdLst/>
            <a:ahLst/>
            <a:cxnLst/>
            <a:rect l="l" t="t" r="r" b="b"/>
            <a:pathLst>
              <a:path w="3056693" h="4613877">
                <a:moveTo>
                  <a:pt x="0" y="0"/>
                </a:moveTo>
                <a:lnTo>
                  <a:pt x="3056693" y="0"/>
                </a:lnTo>
                <a:lnTo>
                  <a:pt x="3056693" y="4613877"/>
                </a:lnTo>
                <a:lnTo>
                  <a:pt x="0" y="461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47716">
            <a:off x="13090953" y="1912410"/>
            <a:ext cx="1830564" cy="1976317"/>
          </a:xfrm>
          <a:custGeom>
            <a:avLst/>
            <a:gdLst/>
            <a:ahLst/>
            <a:cxnLst/>
            <a:rect l="l" t="t" r="r" b="b"/>
            <a:pathLst>
              <a:path w="1830564" h="1976317">
                <a:moveTo>
                  <a:pt x="0" y="0"/>
                </a:moveTo>
                <a:lnTo>
                  <a:pt x="1830563" y="0"/>
                </a:lnTo>
                <a:lnTo>
                  <a:pt x="1830563" y="1976318"/>
                </a:lnTo>
                <a:lnTo>
                  <a:pt x="0" y="19763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97275">
            <a:off x="2265246" y="1454671"/>
            <a:ext cx="1216795" cy="2168009"/>
          </a:xfrm>
          <a:custGeom>
            <a:avLst/>
            <a:gdLst/>
            <a:ahLst/>
            <a:cxnLst/>
            <a:rect l="l" t="t" r="r" b="b"/>
            <a:pathLst>
              <a:path w="1216795" h="2168009">
                <a:moveTo>
                  <a:pt x="0" y="0"/>
                </a:moveTo>
                <a:lnTo>
                  <a:pt x="1216795" y="0"/>
                </a:lnTo>
                <a:lnTo>
                  <a:pt x="1216795" y="2168009"/>
                </a:lnTo>
                <a:lnTo>
                  <a:pt x="0" y="21680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59696" y="3886153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4"/>
                </a:lnTo>
                <a:lnTo>
                  <a:pt x="0" y="433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47716">
            <a:off x="14654034" y="1517637"/>
            <a:ext cx="1566228" cy="1690934"/>
          </a:xfrm>
          <a:custGeom>
            <a:avLst/>
            <a:gdLst/>
            <a:ahLst/>
            <a:cxnLst/>
            <a:rect l="l" t="t" r="r" b="b"/>
            <a:pathLst>
              <a:path w="1566228" h="1690934">
                <a:moveTo>
                  <a:pt x="0" y="0"/>
                </a:moveTo>
                <a:lnTo>
                  <a:pt x="1566227" y="0"/>
                </a:lnTo>
                <a:lnTo>
                  <a:pt x="1566227" y="1690935"/>
                </a:lnTo>
                <a:lnTo>
                  <a:pt x="0" y="1690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601814">
            <a:off x="-3166723" y="1395382"/>
            <a:ext cx="12282567" cy="8029728"/>
          </a:xfrm>
          <a:custGeom>
            <a:avLst/>
            <a:gdLst/>
            <a:ahLst/>
            <a:cxnLst/>
            <a:rect l="l" t="t" r="r" b="b"/>
            <a:pathLst>
              <a:path w="12282567" h="8029728">
                <a:moveTo>
                  <a:pt x="0" y="0"/>
                </a:moveTo>
                <a:lnTo>
                  <a:pt x="12282567" y="0"/>
                </a:lnTo>
                <a:lnTo>
                  <a:pt x="12282567" y="8029727"/>
                </a:lnTo>
                <a:lnTo>
                  <a:pt x="0" y="8029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-205981">
            <a:off x="1094251" y="1885427"/>
            <a:ext cx="4480942" cy="2798484"/>
            <a:chOff x="0" y="0"/>
            <a:chExt cx="694215" cy="4335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4215" cy="433558"/>
            </a:xfrm>
            <a:custGeom>
              <a:avLst/>
              <a:gdLst/>
              <a:ahLst/>
              <a:cxnLst/>
              <a:rect l="l" t="t" r="r" b="b"/>
              <a:pathLst>
                <a:path w="694215" h="433558">
                  <a:moveTo>
                    <a:pt x="0" y="0"/>
                  </a:moveTo>
                  <a:lnTo>
                    <a:pt x="694215" y="0"/>
                  </a:lnTo>
                  <a:lnTo>
                    <a:pt x="694215" y="433558"/>
                  </a:lnTo>
                  <a:lnTo>
                    <a:pt x="0" y="433558"/>
                  </a:lnTo>
                  <a:close/>
                </a:path>
              </a:pathLst>
            </a:custGeom>
            <a:blipFill>
              <a:blip r:embed="rId8"/>
              <a:stretch>
                <a:fillRect t="-4440" b="-44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78998">
            <a:off x="881416" y="-2106016"/>
            <a:ext cx="4726544" cy="7313801"/>
          </a:xfrm>
          <a:custGeom>
            <a:avLst/>
            <a:gdLst/>
            <a:ahLst/>
            <a:cxnLst/>
            <a:rect l="l" t="t" r="r" b="b"/>
            <a:pathLst>
              <a:path w="4726544" h="7313801">
                <a:moveTo>
                  <a:pt x="0" y="0"/>
                </a:moveTo>
                <a:lnTo>
                  <a:pt x="4726544" y="0"/>
                </a:lnTo>
                <a:lnTo>
                  <a:pt x="4726544" y="7313801"/>
                </a:lnTo>
                <a:lnTo>
                  <a:pt x="0" y="73138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205981">
            <a:off x="1280469" y="5813531"/>
            <a:ext cx="4480942" cy="2798484"/>
            <a:chOff x="0" y="0"/>
            <a:chExt cx="694215" cy="4335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4215" cy="433558"/>
            </a:xfrm>
            <a:custGeom>
              <a:avLst/>
              <a:gdLst/>
              <a:ahLst/>
              <a:cxnLst/>
              <a:rect l="l" t="t" r="r" b="b"/>
              <a:pathLst>
                <a:path w="694215" h="433558">
                  <a:moveTo>
                    <a:pt x="0" y="0"/>
                  </a:moveTo>
                  <a:lnTo>
                    <a:pt x="694215" y="0"/>
                  </a:lnTo>
                  <a:lnTo>
                    <a:pt x="694215" y="433558"/>
                  </a:lnTo>
                  <a:lnTo>
                    <a:pt x="0" y="433558"/>
                  </a:lnTo>
                  <a:close/>
                </a:path>
              </a:pathLst>
            </a:custGeom>
            <a:blipFill>
              <a:blip r:embed="rId11"/>
              <a:stretch>
                <a:fillRect t="-3340" b="-33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-178998">
            <a:off x="1169214" y="5008284"/>
            <a:ext cx="4726544" cy="4129818"/>
          </a:xfrm>
          <a:custGeom>
            <a:avLst/>
            <a:gdLst/>
            <a:ahLst/>
            <a:cxnLst/>
            <a:rect l="l" t="t" r="r" b="b"/>
            <a:pathLst>
              <a:path w="4726544" h="4129818">
                <a:moveTo>
                  <a:pt x="0" y="0"/>
                </a:moveTo>
                <a:lnTo>
                  <a:pt x="4726544" y="0"/>
                </a:lnTo>
                <a:lnTo>
                  <a:pt x="4726544" y="4129818"/>
                </a:lnTo>
                <a:lnTo>
                  <a:pt x="0" y="41298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860790" y="-759883"/>
            <a:ext cx="2797020" cy="2625702"/>
          </a:xfrm>
          <a:custGeom>
            <a:avLst/>
            <a:gdLst/>
            <a:ahLst/>
            <a:cxnLst/>
            <a:rect l="l" t="t" r="r" b="b"/>
            <a:pathLst>
              <a:path w="2797020" h="2625702">
                <a:moveTo>
                  <a:pt x="0" y="0"/>
                </a:moveTo>
                <a:lnTo>
                  <a:pt x="2797020" y="0"/>
                </a:lnTo>
                <a:lnTo>
                  <a:pt x="2797020" y="2625703"/>
                </a:lnTo>
                <a:lnTo>
                  <a:pt x="0" y="26257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144000" y="3543253"/>
            <a:ext cx="7454384" cy="3222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7"/>
              </a:lnSpc>
            </a:pPr>
            <a:r>
              <a:rPr lang="en-US" sz="31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Buenas tardes, buenas tardes </a:t>
            </a:r>
          </a:p>
          <a:p>
            <a:pPr algn="ctr">
              <a:lnSpc>
                <a:spcPts val="6367"/>
              </a:lnSpc>
            </a:pPr>
            <a:r>
              <a:rPr lang="en-US" sz="31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¿Cómo estás?, ¿Cómo estás? </a:t>
            </a:r>
          </a:p>
          <a:p>
            <a:pPr algn="ctr">
              <a:lnSpc>
                <a:spcPts val="6367"/>
              </a:lnSpc>
            </a:pPr>
            <a:r>
              <a:rPr lang="en-US" sz="31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Muy bien gracias, muy bien gracias </a:t>
            </a:r>
          </a:p>
          <a:p>
            <a:pPr algn="ctr">
              <a:lnSpc>
                <a:spcPts val="6367"/>
              </a:lnSpc>
            </a:pPr>
            <a:r>
              <a:rPr lang="en-US" sz="31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¿Y usted?, ¿Y usted? 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402950" y="4710405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859696" y="5465331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402950" y="6332404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918566" y="6172200"/>
            <a:ext cx="4002578" cy="4114800"/>
          </a:xfrm>
          <a:custGeom>
            <a:avLst/>
            <a:gdLst/>
            <a:ahLst/>
            <a:cxnLst/>
            <a:rect l="l" t="t" r="r" b="b"/>
            <a:pathLst>
              <a:path w="4002578" h="4114800">
                <a:moveTo>
                  <a:pt x="0" y="0"/>
                </a:moveTo>
                <a:lnTo>
                  <a:pt x="4002578" y="0"/>
                </a:lnTo>
                <a:lnTo>
                  <a:pt x="4002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918566" y="1782350"/>
            <a:ext cx="6361541" cy="119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6"/>
              </a:lnSpc>
            </a:pPr>
            <a:r>
              <a:rPr lang="en-US" sz="7996">
                <a:solidFill>
                  <a:srgbClr val="1B1C1B"/>
                </a:solidFill>
                <a:latin typeface="Cubao Narrow"/>
                <a:ea typeface="Cubao Narrow"/>
                <a:cs typeface="Cubao Narrow"/>
                <a:sym typeface="Cubao Narrow"/>
              </a:rPr>
              <a:t>Buenas Tardes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742209">
            <a:off x="130119" y="-827413"/>
            <a:ext cx="2701755" cy="3503086"/>
          </a:xfrm>
          <a:custGeom>
            <a:avLst/>
            <a:gdLst/>
            <a:ahLst/>
            <a:cxnLst/>
            <a:rect l="l" t="t" r="r" b="b"/>
            <a:pathLst>
              <a:path w="2701755" h="3503086">
                <a:moveTo>
                  <a:pt x="0" y="0"/>
                </a:moveTo>
                <a:lnTo>
                  <a:pt x="2701756" y="0"/>
                </a:lnTo>
                <a:lnTo>
                  <a:pt x="2701756" y="3503086"/>
                </a:lnTo>
                <a:lnTo>
                  <a:pt x="0" y="35030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643178" y="-1882061"/>
            <a:ext cx="8616276" cy="14394385"/>
            <a:chOff x="0" y="0"/>
            <a:chExt cx="11488368" cy="19192513"/>
          </a:xfrm>
        </p:grpSpPr>
        <p:sp>
          <p:nvSpPr>
            <p:cNvPr id="4" name="Freeform 4"/>
            <p:cNvSpPr/>
            <p:nvPr/>
          </p:nvSpPr>
          <p:spPr>
            <a:xfrm rot="-5467624">
              <a:off x="-4352441" y="4625492"/>
              <a:ext cx="18553441" cy="9485447"/>
            </a:xfrm>
            <a:custGeom>
              <a:avLst/>
              <a:gdLst/>
              <a:ahLst/>
              <a:cxnLst/>
              <a:rect l="l" t="t" r="r" b="b"/>
              <a:pathLst>
                <a:path w="18553441" h="9485447">
                  <a:moveTo>
                    <a:pt x="0" y="0"/>
                  </a:moveTo>
                  <a:lnTo>
                    <a:pt x="18553441" y="0"/>
                  </a:lnTo>
                  <a:lnTo>
                    <a:pt x="18553441" y="9485447"/>
                  </a:lnTo>
                  <a:lnTo>
                    <a:pt x="0" y="9485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5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467624">
              <a:off x="-2712632" y="5081575"/>
              <a:ext cx="18553441" cy="9485447"/>
            </a:xfrm>
            <a:custGeom>
              <a:avLst/>
              <a:gdLst/>
              <a:ahLst/>
              <a:cxnLst/>
              <a:rect l="l" t="t" r="r" b="b"/>
              <a:pathLst>
                <a:path w="18553441" h="9485447">
                  <a:moveTo>
                    <a:pt x="0" y="0"/>
                  </a:moveTo>
                  <a:lnTo>
                    <a:pt x="18553441" y="0"/>
                  </a:lnTo>
                  <a:lnTo>
                    <a:pt x="18553441" y="9485446"/>
                  </a:lnTo>
                  <a:lnTo>
                    <a:pt x="0" y="9485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5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697275">
            <a:off x="16248198" y="513541"/>
            <a:ext cx="1216795" cy="2168009"/>
          </a:xfrm>
          <a:custGeom>
            <a:avLst/>
            <a:gdLst/>
            <a:ahLst/>
            <a:cxnLst/>
            <a:rect l="l" t="t" r="r" b="b"/>
            <a:pathLst>
              <a:path w="1216795" h="2168009">
                <a:moveTo>
                  <a:pt x="0" y="0"/>
                </a:moveTo>
                <a:lnTo>
                  <a:pt x="1216795" y="0"/>
                </a:lnTo>
                <a:lnTo>
                  <a:pt x="1216795" y="2168009"/>
                </a:lnTo>
                <a:lnTo>
                  <a:pt x="0" y="21680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762407" y="256196"/>
            <a:ext cx="876318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6"/>
              </a:lnSpc>
            </a:pPr>
            <a:r>
              <a:rPr lang="en-US" sz="7996" dirty="0">
                <a:solidFill>
                  <a:srgbClr val="1B1C1B"/>
                </a:solidFill>
                <a:latin typeface="Cubao Narrow"/>
                <a:ea typeface="Cubao Narrow"/>
                <a:cs typeface="Cubao Narrow"/>
                <a:sym typeface="Cubao Narrow"/>
              </a:rPr>
              <a:t>Week 6 </a:t>
            </a:r>
            <a:r>
              <a:rPr lang="en-US" sz="7996" dirty="0" err="1">
                <a:solidFill>
                  <a:srgbClr val="1B1C1B"/>
                </a:solidFill>
                <a:latin typeface="Cubao Narrow"/>
                <a:ea typeface="Cubao Narrow"/>
                <a:cs typeface="Cubao Narrow"/>
                <a:sym typeface="Cubao Narrow"/>
              </a:rPr>
              <a:t>Vocabulario</a:t>
            </a:r>
            <a:endParaRPr lang="en-US" sz="7996" dirty="0">
              <a:solidFill>
                <a:srgbClr val="1B1C1B"/>
              </a:solidFill>
              <a:latin typeface="Cubao Narrow"/>
              <a:ea typeface="Cubao Narrow"/>
              <a:cs typeface="Cubao Narrow"/>
              <a:sym typeface="Cubao Narrow"/>
            </a:endParaRPr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1811733" y="2521937"/>
          <a:ext cx="14664536" cy="6736363"/>
        </p:xfrm>
        <a:graphic>
          <a:graphicData uri="http://schemas.openxmlformats.org/drawingml/2006/table">
            <a:tbl>
              <a:tblPr/>
              <a:tblGrid>
                <a:gridCol w="3666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6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66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47795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Agrandir Bold Italics"/>
                          <a:ea typeface="Agrandir Bold Italics"/>
                          <a:cs typeface="Agrandir Bold Italics"/>
                          <a:sym typeface="Agrandir Bold Italics"/>
                        </a:rPr>
                        <a:t>el hotel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hotel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Agrandir Bold Italics"/>
                          <a:ea typeface="Agrandir Bold Italics"/>
                          <a:cs typeface="Agrandir Bold Italics"/>
                          <a:sym typeface="Agrandir Bold Italics"/>
                        </a:rPr>
                        <a:t>la cama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bed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2856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Agrandir Bold Italics"/>
                          <a:ea typeface="Agrandir Bold Italics"/>
                          <a:cs typeface="Agrandir Bold Italics"/>
                          <a:sym typeface="Agrandir Bold Italics"/>
                        </a:rPr>
                        <a:t>¿Cómo estás?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How are you?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Agrandir Bold Italics"/>
                          <a:ea typeface="Agrandir Bold Italics"/>
                          <a:cs typeface="Agrandir Bold Italics"/>
                          <a:sym typeface="Agrandir Bold Italics"/>
                        </a:rPr>
                        <a:t>el cuarto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room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6337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Agrandir Bold Italics"/>
                          <a:ea typeface="Agrandir Bold Italics"/>
                          <a:cs typeface="Agrandir Bold Italics"/>
                          <a:sym typeface="Agrandir Bold Italics"/>
                        </a:rPr>
                        <a:t>Estoy bien.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I’m good.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Agrandir Bold Italics"/>
                          <a:ea typeface="Agrandir Bold Italics"/>
                          <a:cs typeface="Agrandir Bold Italics"/>
                          <a:sym typeface="Agrandir Bold Italics"/>
                        </a:rPr>
                        <a:t>el pan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bread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9375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Agrandir Bold Italics"/>
                          <a:ea typeface="Agrandir Bold Italics"/>
                          <a:cs typeface="Agrandir Bold Italics"/>
                          <a:sym typeface="Agrandir Bold Italics"/>
                        </a:rPr>
                        <a:t>Estoy cansado(a)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I’m tired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Agrandir Bold Italics"/>
                          <a:ea typeface="Agrandir Bold Italics"/>
                          <a:cs typeface="Agrandir Bold Italics"/>
                          <a:sym typeface="Agrandir Bold Italics"/>
                        </a:rPr>
                        <a:t>la panadería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bakery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4026" y="9044224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04134" y="-4099760"/>
            <a:ext cx="8642445" cy="8199519"/>
          </a:xfrm>
          <a:custGeom>
            <a:avLst/>
            <a:gdLst/>
            <a:ahLst/>
            <a:cxnLst/>
            <a:rect l="l" t="t" r="r" b="b"/>
            <a:pathLst>
              <a:path w="8642445" h="8199519">
                <a:moveTo>
                  <a:pt x="0" y="0"/>
                </a:moveTo>
                <a:lnTo>
                  <a:pt x="8642444" y="0"/>
                </a:lnTo>
                <a:lnTo>
                  <a:pt x="8642444" y="8199520"/>
                </a:lnTo>
                <a:lnTo>
                  <a:pt x="0" y="81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079503">
            <a:off x="15961968" y="7603287"/>
            <a:ext cx="2742317" cy="2605201"/>
          </a:xfrm>
          <a:custGeom>
            <a:avLst/>
            <a:gdLst/>
            <a:ahLst/>
            <a:cxnLst/>
            <a:rect l="l" t="t" r="r" b="b"/>
            <a:pathLst>
              <a:path w="2742317" h="2605201">
                <a:moveTo>
                  <a:pt x="0" y="0"/>
                </a:moveTo>
                <a:lnTo>
                  <a:pt x="2742317" y="0"/>
                </a:lnTo>
                <a:lnTo>
                  <a:pt x="2742317" y="2605201"/>
                </a:lnTo>
                <a:lnTo>
                  <a:pt x="0" y="26052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609103">
            <a:off x="-164298" y="81121"/>
            <a:ext cx="1745914" cy="1895158"/>
          </a:xfrm>
          <a:custGeom>
            <a:avLst/>
            <a:gdLst/>
            <a:ahLst/>
            <a:cxnLst/>
            <a:rect l="l" t="t" r="r" b="b"/>
            <a:pathLst>
              <a:path w="1745914" h="1895158">
                <a:moveTo>
                  <a:pt x="0" y="0"/>
                </a:moveTo>
                <a:lnTo>
                  <a:pt x="1745915" y="0"/>
                </a:lnTo>
                <a:lnTo>
                  <a:pt x="1745915" y="1895158"/>
                </a:lnTo>
                <a:lnTo>
                  <a:pt x="0" y="18951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641945" y="2057400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2038227"/>
            <a:ext cx="6463273" cy="1303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9"/>
              </a:lnSpc>
            </a:pPr>
            <a:r>
              <a:rPr lang="en-US" sz="68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¿Cómo estás?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33427" y="5423535"/>
            <a:ext cx="5742661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80"/>
              </a:lnSpc>
            </a:pPr>
            <a:r>
              <a:rPr lang="en-US" sz="6600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How are you?</a:t>
            </a:r>
          </a:p>
        </p:txBody>
      </p:sp>
      <p:sp>
        <p:nvSpPr>
          <p:cNvPr id="9" name="Freeform 9"/>
          <p:cNvSpPr/>
          <p:nvPr/>
        </p:nvSpPr>
        <p:spPr>
          <a:xfrm>
            <a:off x="5991293" y="7497361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4"/>
                </a:lnTo>
                <a:lnTo>
                  <a:pt x="0" y="433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767147" y="6929961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66411" y="9258300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989067" y="1057684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466411" y="624589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33266" y="4220929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381399" y="4654024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121605" y="4819810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9" y="0"/>
                </a:lnTo>
                <a:lnTo>
                  <a:pt x="390869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7259300" y="6673215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413931" y="9691395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9" y="0"/>
                </a:lnTo>
                <a:lnTo>
                  <a:pt x="390869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472509" y="6673215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180" y="0"/>
            <a:ext cx="19803564" cy="7023703"/>
            <a:chOff x="0" y="0"/>
            <a:chExt cx="26404752" cy="9364938"/>
          </a:xfrm>
        </p:grpSpPr>
        <p:sp>
          <p:nvSpPr>
            <p:cNvPr id="3" name="Freeform 3"/>
            <p:cNvSpPr/>
            <p:nvPr/>
          </p:nvSpPr>
          <p:spPr>
            <a:xfrm>
              <a:off x="110907" y="0"/>
              <a:ext cx="9376659" cy="9364938"/>
            </a:xfrm>
            <a:custGeom>
              <a:avLst/>
              <a:gdLst/>
              <a:ahLst/>
              <a:cxnLst/>
              <a:rect l="l" t="t" r="r" b="b"/>
              <a:pathLst>
                <a:path w="9376659" h="9364938">
                  <a:moveTo>
                    <a:pt x="0" y="0"/>
                  </a:moveTo>
                  <a:lnTo>
                    <a:pt x="9376659" y="0"/>
                  </a:lnTo>
                  <a:lnTo>
                    <a:pt x="9376659" y="9364938"/>
                  </a:lnTo>
                  <a:lnTo>
                    <a:pt x="0" y="9364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569500" y="0"/>
              <a:ext cx="9376659" cy="9364938"/>
            </a:xfrm>
            <a:custGeom>
              <a:avLst/>
              <a:gdLst/>
              <a:ahLst/>
              <a:cxnLst/>
              <a:rect l="l" t="t" r="r" b="b"/>
              <a:pathLst>
                <a:path w="9376659" h="9364938">
                  <a:moveTo>
                    <a:pt x="0" y="0"/>
                  </a:moveTo>
                  <a:lnTo>
                    <a:pt x="9376659" y="0"/>
                  </a:lnTo>
                  <a:lnTo>
                    <a:pt x="9376659" y="9364938"/>
                  </a:lnTo>
                  <a:lnTo>
                    <a:pt x="0" y="9364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028093" y="0"/>
              <a:ext cx="9376659" cy="9364938"/>
            </a:xfrm>
            <a:custGeom>
              <a:avLst/>
              <a:gdLst/>
              <a:ahLst/>
              <a:cxnLst/>
              <a:rect l="l" t="t" r="r" b="b"/>
              <a:pathLst>
                <a:path w="9376659" h="9364938">
                  <a:moveTo>
                    <a:pt x="0" y="0"/>
                  </a:moveTo>
                  <a:lnTo>
                    <a:pt x="9376659" y="0"/>
                  </a:lnTo>
                  <a:lnTo>
                    <a:pt x="9376659" y="9364938"/>
                  </a:lnTo>
                  <a:lnTo>
                    <a:pt x="0" y="9364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4605815" cy="4764682"/>
              <a:chOff x="0" y="0"/>
              <a:chExt cx="4860408" cy="94117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860408" cy="941172"/>
              </a:xfrm>
              <a:custGeom>
                <a:avLst/>
                <a:gdLst/>
                <a:ahLst/>
                <a:cxnLst/>
                <a:rect l="l" t="t" r="r" b="b"/>
                <a:pathLst>
                  <a:path w="4860408" h="941172">
                    <a:moveTo>
                      <a:pt x="0" y="0"/>
                    </a:moveTo>
                    <a:lnTo>
                      <a:pt x="4860408" y="0"/>
                    </a:lnTo>
                    <a:lnTo>
                      <a:pt x="4860408" y="941172"/>
                    </a:lnTo>
                    <a:lnTo>
                      <a:pt x="0" y="94117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EB63C">
                      <a:alpha val="100000"/>
                    </a:srgbClr>
                  </a:gs>
                  <a:gs pos="100000">
                    <a:srgbClr val="FFB73D">
                      <a:alpha val="0"/>
                    </a:srgbClr>
                  </a:gs>
                </a:gsLst>
                <a:lin ang="54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95250"/>
                <a:ext cx="4860408" cy="1036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49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-489657" y="3973043"/>
            <a:ext cx="19847547" cy="10147058"/>
          </a:xfrm>
          <a:custGeom>
            <a:avLst/>
            <a:gdLst/>
            <a:ahLst/>
            <a:cxnLst/>
            <a:rect l="l" t="t" r="r" b="b"/>
            <a:pathLst>
              <a:path w="19847547" h="10147058">
                <a:moveTo>
                  <a:pt x="0" y="0"/>
                </a:moveTo>
                <a:lnTo>
                  <a:pt x="19847547" y="0"/>
                </a:lnTo>
                <a:lnTo>
                  <a:pt x="19847547" y="10147059"/>
                </a:lnTo>
                <a:lnTo>
                  <a:pt x="0" y="10147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833266" y="5740050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467844">
            <a:off x="-224790" y="-399300"/>
            <a:ext cx="2150813" cy="2294200"/>
          </a:xfrm>
          <a:custGeom>
            <a:avLst/>
            <a:gdLst/>
            <a:ahLst/>
            <a:cxnLst/>
            <a:rect l="l" t="t" r="r" b="b"/>
            <a:pathLst>
              <a:path w="2150813" h="2294200">
                <a:moveTo>
                  <a:pt x="0" y="0"/>
                </a:moveTo>
                <a:lnTo>
                  <a:pt x="2150812" y="0"/>
                </a:lnTo>
                <a:lnTo>
                  <a:pt x="2150812" y="2294200"/>
                </a:lnTo>
                <a:lnTo>
                  <a:pt x="0" y="22942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549501" y="948748"/>
            <a:ext cx="5301649" cy="4514146"/>
          </a:xfrm>
          <a:custGeom>
            <a:avLst/>
            <a:gdLst/>
            <a:ahLst/>
            <a:cxnLst/>
            <a:rect l="l" t="t" r="r" b="b"/>
            <a:pathLst>
              <a:path w="5301649" h="4514146">
                <a:moveTo>
                  <a:pt x="0" y="0"/>
                </a:moveTo>
                <a:lnTo>
                  <a:pt x="5301648" y="0"/>
                </a:lnTo>
                <a:lnTo>
                  <a:pt x="5301648" y="4514146"/>
                </a:lnTo>
                <a:lnTo>
                  <a:pt x="0" y="45141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90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984329" y="844178"/>
            <a:ext cx="5179035" cy="4633988"/>
          </a:xfrm>
          <a:custGeom>
            <a:avLst/>
            <a:gdLst/>
            <a:ahLst/>
            <a:cxnLst/>
            <a:rect l="l" t="t" r="r" b="b"/>
            <a:pathLst>
              <a:path w="5179035" h="4633988">
                <a:moveTo>
                  <a:pt x="0" y="0"/>
                </a:moveTo>
                <a:lnTo>
                  <a:pt x="5179035" y="0"/>
                </a:lnTo>
                <a:lnTo>
                  <a:pt x="5179035" y="4633987"/>
                </a:lnTo>
                <a:lnTo>
                  <a:pt x="0" y="46339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38185" b="-28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444331" y="353448"/>
            <a:ext cx="10813636" cy="5945330"/>
          </a:xfrm>
          <a:custGeom>
            <a:avLst/>
            <a:gdLst/>
            <a:ahLst/>
            <a:cxnLst/>
            <a:rect l="l" t="t" r="r" b="b"/>
            <a:pathLst>
              <a:path w="10813636" h="5945330">
                <a:moveTo>
                  <a:pt x="0" y="0"/>
                </a:moveTo>
                <a:lnTo>
                  <a:pt x="10813636" y="0"/>
                </a:lnTo>
                <a:lnTo>
                  <a:pt x="10813636" y="5945330"/>
                </a:lnTo>
                <a:lnTo>
                  <a:pt x="0" y="59453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90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197792" y="6330385"/>
            <a:ext cx="4005066" cy="848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19"/>
              </a:lnSpc>
            </a:pPr>
            <a:r>
              <a:rPr lang="en-US" sz="43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Estoy bien.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00" y="6423270"/>
            <a:ext cx="4867769" cy="848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0"/>
              </a:lnSpc>
            </a:pPr>
            <a:r>
              <a:rPr lang="en-US" sz="4400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Estoy cansado(a).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07047" y="7376231"/>
            <a:ext cx="4005066" cy="848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19"/>
              </a:lnSpc>
            </a:pPr>
            <a:r>
              <a:rPr lang="en-US" sz="43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I’m good.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91455" y="7376231"/>
            <a:ext cx="4867769" cy="848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0"/>
              </a:lnSpc>
            </a:pPr>
            <a:r>
              <a:rPr lang="en-US" sz="4400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I’m tired.</a:t>
            </a:r>
          </a:p>
        </p:txBody>
      </p:sp>
      <p:sp>
        <p:nvSpPr>
          <p:cNvPr id="19" name="Freeform 19"/>
          <p:cNvSpPr/>
          <p:nvPr/>
        </p:nvSpPr>
        <p:spPr>
          <a:xfrm>
            <a:off x="2198922" y="8493630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8512113" y="8225226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743119" y="8926725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868432" y="5865683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86163" y="6377850"/>
            <a:ext cx="9977579" cy="6734866"/>
          </a:xfrm>
          <a:custGeom>
            <a:avLst/>
            <a:gdLst/>
            <a:ahLst/>
            <a:cxnLst/>
            <a:rect l="l" t="t" r="r" b="b"/>
            <a:pathLst>
              <a:path w="9977579" h="6734866">
                <a:moveTo>
                  <a:pt x="0" y="0"/>
                </a:moveTo>
                <a:lnTo>
                  <a:pt x="9977579" y="0"/>
                </a:lnTo>
                <a:lnTo>
                  <a:pt x="9977579" y="6734866"/>
                </a:lnTo>
                <a:lnTo>
                  <a:pt x="0" y="6734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0382" y="6377850"/>
            <a:ext cx="9977579" cy="6734866"/>
          </a:xfrm>
          <a:custGeom>
            <a:avLst/>
            <a:gdLst/>
            <a:ahLst/>
            <a:cxnLst/>
            <a:rect l="l" t="t" r="r" b="b"/>
            <a:pathLst>
              <a:path w="9977579" h="6734866">
                <a:moveTo>
                  <a:pt x="0" y="0"/>
                </a:moveTo>
                <a:lnTo>
                  <a:pt x="9977579" y="0"/>
                </a:lnTo>
                <a:lnTo>
                  <a:pt x="9977579" y="6734866"/>
                </a:lnTo>
                <a:lnTo>
                  <a:pt x="0" y="6734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145998"/>
            <a:ext cx="7032494" cy="7023703"/>
          </a:xfrm>
          <a:custGeom>
            <a:avLst/>
            <a:gdLst/>
            <a:ahLst/>
            <a:cxnLst/>
            <a:rect l="l" t="t" r="r" b="b"/>
            <a:pathLst>
              <a:path w="7032494" h="7023703">
                <a:moveTo>
                  <a:pt x="0" y="0"/>
                </a:moveTo>
                <a:lnTo>
                  <a:pt x="7032494" y="0"/>
                </a:lnTo>
                <a:lnTo>
                  <a:pt x="7032494" y="7023704"/>
                </a:lnTo>
                <a:lnTo>
                  <a:pt x="0" y="7023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343945" y="7145998"/>
            <a:ext cx="7032494" cy="7023703"/>
          </a:xfrm>
          <a:custGeom>
            <a:avLst/>
            <a:gdLst/>
            <a:ahLst/>
            <a:cxnLst/>
            <a:rect l="l" t="t" r="r" b="b"/>
            <a:pathLst>
              <a:path w="7032494" h="7023703">
                <a:moveTo>
                  <a:pt x="0" y="0"/>
                </a:moveTo>
                <a:lnTo>
                  <a:pt x="7032494" y="0"/>
                </a:lnTo>
                <a:lnTo>
                  <a:pt x="7032494" y="7023704"/>
                </a:lnTo>
                <a:lnTo>
                  <a:pt x="0" y="7023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87889" y="7145998"/>
            <a:ext cx="7032494" cy="7023703"/>
          </a:xfrm>
          <a:custGeom>
            <a:avLst/>
            <a:gdLst/>
            <a:ahLst/>
            <a:cxnLst/>
            <a:rect l="l" t="t" r="r" b="b"/>
            <a:pathLst>
              <a:path w="7032494" h="7023703">
                <a:moveTo>
                  <a:pt x="0" y="0"/>
                </a:moveTo>
                <a:lnTo>
                  <a:pt x="7032494" y="0"/>
                </a:lnTo>
                <a:lnTo>
                  <a:pt x="7032494" y="7023704"/>
                </a:lnTo>
                <a:lnTo>
                  <a:pt x="0" y="7023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83180" y="7145998"/>
            <a:ext cx="18454361" cy="3573511"/>
            <a:chOff x="0" y="0"/>
            <a:chExt cx="4860408" cy="9411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60408" cy="941172"/>
            </a:xfrm>
            <a:custGeom>
              <a:avLst/>
              <a:gdLst/>
              <a:ahLst/>
              <a:cxnLst/>
              <a:rect l="l" t="t" r="r" b="b"/>
              <a:pathLst>
                <a:path w="4860408" h="941172">
                  <a:moveTo>
                    <a:pt x="0" y="0"/>
                  </a:moveTo>
                  <a:lnTo>
                    <a:pt x="4860408" y="0"/>
                  </a:lnTo>
                  <a:lnTo>
                    <a:pt x="4860408" y="941172"/>
                  </a:lnTo>
                  <a:lnTo>
                    <a:pt x="0" y="941172"/>
                  </a:lnTo>
                  <a:close/>
                </a:path>
              </a:pathLst>
            </a:custGeom>
            <a:gradFill rotWithShape="1">
              <a:gsLst>
                <a:gs pos="0">
                  <a:srgbClr val="FEB63C">
                    <a:alpha val="100000"/>
                  </a:srgbClr>
                </a:gs>
                <a:gs pos="100000">
                  <a:srgbClr val="FFB73D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0"/>
              <a:ext cx="4860408" cy="1036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438729" y="3014673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139772" y="3029451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833639" y="7431107"/>
            <a:ext cx="4750130" cy="41148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29" y="0"/>
                </a:lnTo>
                <a:lnTo>
                  <a:pt x="4750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-799887" y="7431107"/>
            <a:ext cx="4750130" cy="41148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4750130" y="0"/>
                </a:moveTo>
                <a:lnTo>
                  <a:pt x="0" y="0"/>
                </a:lnTo>
                <a:lnTo>
                  <a:pt x="0" y="4114800"/>
                </a:lnTo>
                <a:lnTo>
                  <a:pt x="4750130" y="4114800"/>
                </a:lnTo>
                <a:lnTo>
                  <a:pt x="475013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829981">
            <a:off x="16033559" y="810714"/>
            <a:ext cx="2930183" cy="2197638"/>
          </a:xfrm>
          <a:custGeom>
            <a:avLst/>
            <a:gdLst/>
            <a:ahLst/>
            <a:cxnLst/>
            <a:rect l="l" t="t" r="r" b="b"/>
            <a:pathLst>
              <a:path w="2930183" h="2197638">
                <a:moveTo>
                  <a:pt x="0" y="0"/>
                </a:moveTo>
                <a:lnTo>
                  <a:pt x="2930183" y="0"/>
                </a:lnTo>
                <a:lnTo>
                  <a:pt x="2930183" y="2197638"/>
                </a:lnTo>
                <a:lnTo>
                  <a:pt x="0" y="2197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618022">
            <a:off x="-583757" y="700675"/>
            <a:ext cx="2569571" cy="2649042"/>
          </a:xfrm>
          <a:custGeom>
            <a:avLst/>
            <a:gdLst/>
            <a:ahLst/>
            <a:cxnLst/>
            <a:rect l="l" t="t" r="r" b="b"/>
            <a:pathLst>
              <a:path w="2569571" h="2649042">
                <a:moveTo>
                  <a:pt x="0" y="0"/>
                </a:moveTo>
                <a:lnTo>
                  <a:pt x="2569571" y="0"/>
                </a:lnTo>
                <a:lnTo>
                  <a:pt x="2569571" y="2649042"/>
                </a:lnTo>
                <a:lnTo>
                  <a:pt x="0" y="26490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348535" y="5012671"/>
            <a:ext cx="4180388" cy="3870239"/>
          </a:xfrm>
          <a:custGeom>
            <a:avLst/>
            <a:gdLst/>
            <a:ahLst/>
            <a:cxnLst/>
            <a:rect l="l" t="t" r="r" b="b"/>
            <a:pathLst>
              <a:path w="4180388" h="3870239">
                <a:moveTo>
                  <a:pt x="0" y="0"/>
                </a:moveTo>
                <a:lnTo>
                  <a:pt x="4180388" y="0"/>
                </a:lnTo>
                <a:lnTo>
                  <a:pt x="4180388" y="3870239"/>
                </a:lnTo>
                <a:lnTo>
                  <a:pt x="0" y="387023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7247" r="-214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241692" y="4148957"/>
            <a:ext cx="4389190" cy="5443957"/>
          </a:xfrm>
          <a:custGeom>
            <a:avLst/>
            <a:gdLst/>
            <a:ahLst/>
            <a:cxnLst/>
            <a:rect l="l" t="t" r="r" b="b"/>
            <a:pathLst>
              <a:path w="4389190" h="5443957">
                <a:moveTo>
                  <a:pt x="0" y="0"/>
                </a:moveTo>
                <a:lnTo>
                  <a:pt x="4389190" y="0"/>
                </a:lnTo>
                <a:lnTo>
                  <a:pt x="4389190" y="5443957"/>
                </a:lnTo>
                <a:lnTo>
                  <a:pt x="0" y="54439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453159" y="4968101"/>
            <a:ext cx="4194607" cy="3805668"/>
          </a:xfrm>
          <a:custGeom>
            <a:avLst/>
            <a:gdLst/>
            <a:ahLst/>
            <a:cxnLst/>
            <a:rect l="l" t="t" r="r" b="b"/>
            <a:pathLst>
              <a:path w="4194607" h="3805668">
                <a:moveTo>
                  <a:pt x="0" y="0"/>
                </a:moveTo>
                <a:lnTo>
                  <a:pt x="4194607" y="0"/>
                </a:lnTo>
                <a:lnTo>
                  <a:pt x="4194607" y="3805668"/>
                </a:lnTo>
                <a:lnTo>
                  <a:pt x="0" y="380566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2340" r="-238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341444" y="4148957"/>
            <a:ext cx="4389190" cy="5443957"/>
          </a:xfrm>
          <a:custGeom>
            <a:avLst/>
            <a:gdLst/>
            <a:ahLst/>
            <a:cxnLst/>
            <a:rect l="l" t="t" r="r" b="b"/>
            <a:pathLst>
              <a:path w="4389190" h="5443957">
                <a:moveTo>
                  <a:pt x="0" y="0"/>
                </a:moveTo>
                <a:lnTo>
                  <a:pt x="4389191" y="0"/>
                </a:lnTo>
                <a:lnTo>
                  <a:pt x="4389191" y="5443957"/>
                </a:lnTo>
                <a:lnTo>
                  <a:pt x="0" y="54439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546924" y="531776"/>
            <a:ext cx="5453972" cy="200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92"/>
              </a:lnSpc>
            </a:pPr>
            <a:r>
              <a:rPr lang="en-US" sz="13611">
                <a:solidFill>
                  <a:srgbClr val="1B1C1B"/>
                </a:solidFill>
                <a:latin typeface="Cubao Narrow"/>
                <a:ea typeface="Cubao Narrow"/>
                <a:cs typeface="Cubao Narrow"/>
                <a:sym typeface="Cubao Narrow"/>
              </a:rPr>
              <a:t>hotel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124872" y="2771971"/>
            <a:ext cx="6716792" cy="78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9"/>
              </a:lnSpc>
              <a:spcBef>
                <a:spcPct val="0"/>
              </a:spcBef>
            </a:pPr>
            <a:r>
              <a:rPr lang="en-US" sz="40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Just change how you say it!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59696" y="2173817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601814">
            <a:off x="-3166723" y="1395382"/>
            <a:ext cx="12282567" cy="8029728"/>
          </a:xfrm>
          <a:custGeom>
            <a:avLst/>
            <a:gdLst/>
            <a:ahLst/>
            <a:cxnLst/>
            <a:rect l="l" t="t" r="r" b="b"/>
            <a:pathLst>
              <a:path w="12282567" h="8029728">
                <a:moveTo>
                  <a:pt x="0" y="0"/>
                </a:moveTo>
                <a:lnTo>
                  <a:pt x="12282567" y="0"/>
                </a:lnTo>
                <a:lnTo>
                  <a:pt x="12282567" y="8029727"/>
                </a:lnTo>
                <a:lnTo>
                  <a:pt x="0" y="8029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205981">
            <a:off x="1094251" y="1885427"/>
            <a:ext cx="4480942" cy="2798484"/>
            <a:chOff x="0" y="0"/>
            <a:chExt cx="694215" cy="4335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94215" cy="433558"/>
            </a:xfrm>
            <a:custGeom>
              <a:avLst/>
              <a:gdLst/>
              <a:ahLst/>
              <a:cxnLst/>
              <a:rect l="l" t="t" r="r" b="b"/>
              <a:pathLst>
                <a:path w="694215" h="433558">
                  <a:moveTo>
                    <a:pt x="0" y="0"/>
                  </a:moveTo>
                  <a:lnTo>
                    <a:pt x="694215" y="0"/>
                  </a:lnTo>
                  <a:lnTo>
                    <a:pt x="694215" y="433558"/>
                  </a:lnTo>
                  <a:lnTo>
                    <a:pt x="0" y="433558"/>
                  </a:lnTo>
                  <a:close/>
                </a:path>
              </a:pathLst>
            </a:custGeom>
            <a:blipFill>
              <a:blip r:embed="rId6"/>
              <a:stretch>
                <a:fillRect l="-1730" r="-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178998">
            <a:off x="880826" y="-2106016"/>
            <a:ext cx="4726544" cy="7313801"/>
          </a:xfrm>
          <a:custGeom>
            <a:avLst/>
            <a:gdLst/>
            <a:ahLst/>
            <a:cxnLst/>
            <a:rect l="l" t="t" r="r" b="b"/>
            <a:pathLst>
              <a:path w="4726544" h="7313801">
                <a:moveTo>
                  <a:pt x="0" y="0"/>
                </a:moveTo>
                <a:lnTo>
                  <a:pt x="4726544" y="0"/>
                </a:lnTo>
                <a:lnTo>
                  <a:pt x="4726544" y="7313801"/>
                </a:lnTo>
                <a:lnTo>
                  <a:pt x="0" y="7313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-205981">
            <a:off x="1280469" y="5813531"/>
            <a:ext cx="4480942" cy="2798484"/>
            <a:chOff x="0" y="0"/>
            <a:chExt cx="694215" cy="4335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94215" cy="433558"/>
            </a:xfrm>
            <a:custGeom>
              <a:avLst/>
              <a:gdLst/>
              <a:ahLst/>
              <a:cxnLst/>
              <a:rect l="l" t="t" r="r" b="b"/>
              <a:pathLst>
                <a:path w="694215" h="433558">
                  <a:moveTo>
                    <a:pt x="0" y="0"/>
                  </a:moveTo>
                  <a:lnTo>
                    <a:pt x="694215" y="0"/>
                  </a:lnTo>
                  <a:lnTo>
                    <a:pt x="694215" y="433558"/>
                  </a:lnTo>
                  <a:lnTo>
                    <a:pt x="0" y="433558"/>
                  </a:lnTo>
                  <a:close/>
                </a:path>
              </a:pathLst>
            </a:custGeom>
            <a:blipFill>
              <a:blip r:embed="rId9"/>
              <a:stretch>
                <a:fillRect t="-3340" b="-33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78998">
            <a:off x="1157668" y="5008284"/>
            <a:ext cx="4726544" cy="4129818"/>
          </a:xfrm>
          <a:custGeom>
            <a:avLst/>
            <a:gdLst/>
            <a:ahLst/>
            <a:cxnLst/>
            <a:rect l="l" t="t" r="r" b="b"/>
            <a:pathLst>
              <a:path w="4726544" h="4129818">
                <a:moveTo>
                  <a:pt x="0" y="0"/>
                </a:moveTo>
                <a:lnTo>
                  <a:pt x="4726544" y="0"/>
                </a:lnTo>
                <a:lnTo>
                  <a:pt x="4726544" y="4129818"/>
                </a:lnTo>
                <a:lnTo>
                  <a:pt x="0" y="4129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860790" y="-759883"/>
            <a:ext cx="2797020" cy="2625702"/>
          </a:xfrm>
          <a:custGeom>
            <a:avLst/>
            <a:gdLst/>
            <a:ahLst/>
            <a:cxnLst/>
            <a:rect l="l" t="t" r="r" b="b"/>
            <a:pathLst>
              <a:path w="2797020" h="2625702">
                <a:moveTo>
                  <a:pt x="0" y="0"/>
                </a:moveTo>
                <a:lnTo>
                  <a:pt x="2797020" y="0"/>
                </a:lnTo>
                <a:lnTo>
                  <a:pt x="2797020" y="2625703"/>
                </a:lnTo>
                <a:lnTo>
                  <a:pt x="0" y="26257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015538" y="2044895"/>
            <a:ext cx="7454384" cy="176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31"/>
              </a:lnSpc>
            </a:pPr>
            <a:r>
              <a:rPr lang="en-US" sz="6900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el cuarto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469922" y="2173817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114537" y="5681879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469922" y="6207278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509995" y="4875200"/>
            <a:ext cx="7454384" cy="176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31"/>
              </a:lnSpc>
            </a:pPr>
            <a:r>
              <a:rPr lang="en-US" sz="6900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room</a:t>
            </a:r>
          </a:p>
        </p:txBody>
      </p:sp>
      <p:sp>
        <p:nvSpPr>
          <p:cNvPr id="16" name="Freeform 16"/>
          <p:cNvSpPr/>
          <p:nvPr/>
        </p:nvSpPr>
        <p:spPr>
          <a:xfrm rot="-697275">
            <a:off x="9082719" y="7467451"/>
            <a:ext cx="1216795" cy="2168009"/>
          </a:xfrm>
          <a:custGeom>
            <a:avLst/>
            <a:gdLst/>
            <a:ahLst/>
            <a:cxnLst/>
            <a:rect l="l" t="t" r="r" b="b"/>
            <a:pathLst>
              <a:path w="1216795" h="2168009">
                <a:moveTo>
                  <a:pt x="0" y="0"/>
                </a:moveTo>
                <a:lnTo>
                  <a:pt x="1216795" y="0"/>
                </a:lnTo>
                <a:lnTo>
                  <a:pt x="1216795" y="2168009"/>
                </a:lnTo>
                <a:lnTo>
                  <a:pt x="0" y="21680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237187" y="9041753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9" y="0"/>
                </a:lnTo>
                <a:lnTo>
                  <a:pt x="390869" y="433094"/>
                </a:lnTo>
                <a:lnTo>
                  <a:pt x="0" y="433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887783" y="336421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34456"/>
            <a:ext cx="7032494" cy="7023703"/>
          </a:xfrm>
          <a:custGeom>
            <a:avLst/>
            <a:gdLst/>
            <a:ahLst/>
            <a:cxnLst/>
            <a:rect l="l" t="t" r="r" b="b"/>
            <a:pathLst>
              <a:path w="7032494" h="7023703">
                <a:moveTo>
                  <a:pt x="0" y="0"/>
                </a:moveTo>
                <a:lnTo>
                  <a:pt x="7032494" y="0"/>
                </a:lnTo>
                <a:lnTo>
                  <a:pt x="7032494" y="7023703"/>
                </a:lnTo>
                <a:lnTo>
                  <a:pt x="0" y="702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43945" y="5434456"/>
            <a:ext cx="7032494" cy="7023703"/>
          </a:xfrm>
          <a:custGeom>
            <a:avLst/>
            <a:gdLst/>
            <a:ahLst/>
            <a:cxnLst/>
            <a:rect l="l" t="t" r="r" b="b"/>
            <a:pathLst>
              <a:path w="7032494" h="7023703">
                <a:moveTo>
                  <a:pt x="0" y="0"/>
                </a:moveTo>
                <a:lnTo>
                  <a:pt x="7032494" y="0"/>
                </a:lnTo>
                <a:lnTo>
                  <a:pt x="7032494" y="7023703"/>
                </a:lnTo>
                <a:lnTo>
                  <a:pt x="0" y="702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87889" y="5434456"/>
            <a:ext cx="7032494" cy="7023703"/>
          </a:xfrm>
          <a:custGeom>
            <a:avLst/>
            <a:gdLst/>
            <a:ahLst/>
            <a:cxnLst/>
            <a:rect l="l" t="t" r="r" b="b"/>
            <a:pathLst>
              <a:path w="7032494" h="7023703">
                <a:moveTo>
                  <a:pt x="0" y="0"/>
                </a:moveTo>
                <a:lnTo>
                  <a:pt x="7032494" y="0"/>
                </a:lnTo>
                <a:lnTo>
                  <a:pt x="7032494" y="7023703"/>
                </a:lnTo>
                <a:lnTo>
                  <a:pt x="0" y="702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83180" y="5434456"/>
            <a:ext cx="18454361" cy="3573511"/>
            <a:chOff x="0" y="0"/>
            <a:chExt cx="4860408" cy="941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60408" cy="941172"/>
            </a:xfrm>
            <a:custGeom>
              <a:avLst/>
              <a:gdLst/>
              <a:ahLst/>
              <a:cxnLst/>
              <a:rect l="l" t="t" r="r" b="b"/>
              <a:pathLst>
                <a:path w="4860408" h="941172">
                  <a:moveTo>
                    <a:pt x="0" y="0"/>
                  </a:moveTo>
                  <a:lnTo>
                    <a:pt x="4860408" y="0"/>
                  </a:lnTo>
                  <a:lnTo>
                    <a:pt x="4860408" y="941172"/>
                  </a:lnTo>
                  <a:lnTo>
                    <a:pt x="0" y="941172"/>
                  </a:lnTo>
                  <a:close/>
                </a:path>
              </a:pathLst>
            </a:custGeom>
            <a:gradFill rotWithShape="1">
              <a:gsLst>
                <a:gs pos="0">
                  <a:srgbClr val="FEB63C">
                    <a:alpha val="100000"/>
                  </a:srgbClr>
                </a:gs>
                <a:gs pos="100000">
                  <a:srgbClr val="FFB73D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4860408" cy="1036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15392">
            <a:off x="1604516" y="1121741"/>
            <a:ext cx="12482181" cy="8160226"/>
          </a:xfrm>
          <a:custGeom>
            <a:avLst/>
            <a:gdLst/>
            <a:ahLst/>
            <a:cxnLst/>
            <a:rect l="l" t="t" r="r" b="b"/>
            <a:pathLst>
              <a:path w="12482181" h="8160226">
                <a:moveTo>
                  <a:pt x="0" y="0"/>
                </a:moveTo>
                <a:lnTo>
                  <a:pt x="12482181" y="0"/>
                </a:lnTo>
                <a:lnTo>
                  <a:pt x="12482181" y="8160226"/>
                </a:lnTo>
                <a:lnTo>
                  <a:pt x="0" y="8160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15392">
            <a:off x="4531602" y="999489"/>
            <a:ext cx="12151789" cy="8160226"/>
          </a:xfrm>
          <a:custGeom>
            <a:avLst/>
            <a:gdLst/>
            <a:ahLst/>
            <a:cxnLst/>
            <a:rect l="l" t="t" r="r" b="b"/>
            <a:pathLst>
              <a:path w="12151789" h="8160226">
                <a:moveTo>
                  <a:pt x="0" y="0"/>
                </a:moveTo>
                <a:lnTo>
                  <a:pt x="12151789" y="0"/>
                </a:lnTo>
                <a:lnTo>
                  <a:pt x="12151789" y="8160226"/>
                </a:lnTo>
                <a:lnTo>
                  <a:pt x="0" y="8160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50758">
            <a:off x="238403" y="1897689"/>
            <a:ext cx="5601647" cy="5892925"/>
          </a:xfrm>
          <a:custGeom>
            <a:avLst/>
            <a:gdLst/>
            <a:ahLst/>
            <a:cxnLst/>
            <a:rect l="l" t="t" r="r" b="b"/>
            <a:pathLst>
              <a:path w="5601647" h="5892925">
                <a:moveTo>
                  <a:pt x="0" y="0"/>
                </a:moveTo>
                <a:lnTo>
                  <a:pt x="5601647" y="0"/>
                </a:lnTo>
                <a:lnTo>
                  <a:pt x="5601647" y="5892924"/>
                </a:lnTo>
                <a:lnTo>
                  <a:pt x="0" y="58929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124" t="-1234" r="-317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948">
            <a:off x="-437856" y="610745"/>
            <a:ext cx="6832930" cy="8774228"/>
          </a:xfrm>
          <a:custGeom>
            <a:avLst/>
            <a:gdLst/>
            <a:ahLst/>
            <a:cxnLst/>
            <a:rect l="l" t="t" r="r" b="b"/>
            <a:pathLst>
              <a:path w="6832930" h="8774228">
                <a:moveTo>
                  <a:pt x="0" y="0"/>
                </a:moveTo>
                <a:lnTo>
                  <a:pt x="6832930" y="0"/>
                </a:lnTo>
                <a:lnTo>
                  <a:pt x="6832930" y="8774228"/>
                </a:lnTo>
                <a:lnTo>
                  <a:pt x="0" y="87742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495637" y="6495192"/>
            <a:ext cx="7315200" cy="3803904"/>
          </a:xfrm>
          <a:custGeom>
            <a:avLst/>
            <a:gdLst/>
            <a:ahLst/>
            <a:cxnLst/>
            <a:rect l="l" t="t" r="r" b="b"/>
            <a:pathLst>
              <a:path w="7315200" h="3803904">
                <a:moveTo>
                  <a:pt x="0" y="0"/>
                </a:moveTo>
                <a:lnTo>
                  <a:pt x="7315200" y="0"/>
                </a:lnTo>
                <a:lnTo>
                  <a:pt x="7315200" y="3803904"/>
                </a:lnTo>
                <a:lnTo>
                  <a:pt x="0" y="3803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582300" y="1726689"/>
            <a:ext cx="2926652" cy="4114800"/>
          </a:xfrm>
          <a:custGeom>
            <a:avLst/>
            <a:gdLst/>
            <a:ahLst/>
            <a:cxnLst/>
            <a:rect l="l" t="t" r="r" b="b"/>
            <a:pathLst>
              <a:path w="2926652" h="4114800">
                <a:moveTo>
                  <a:pt x="0" y="0"/>
                </a:moveTo>
                <a:lnTo>
                  <a:pt x="2926651" y="0"/>
                </a:lnTo>
                <a:lnTo>
                  <a:pt x="2926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287377" y="4520301"/>
            <a:ext cx="4801025" cy="163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9"/>
              </a:lnSpc>
            </a:pPr>
            <a:r>
              <a:rPr lang="en-US" sz="85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bed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37575" y="2478453"/>
            <a:ext cx="4801025" cy="163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9"/>
              </a:lnSpc>
            </a:pPr>
            <a:r>
              <a:rPr lang="en-US" sz="85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la cama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4026" y="9044224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04134" y="-4099760"/>
            <a:ext cx="8642445" cy="8199519"/>
          </a:xfrm>
          <a:custGeom>
            <a:avLst/>
            <a:gdLst/>
            <a:ahLst/>
            <a:cxnLst/>
            <a:rect l="l" t="t" r="r" b="b"/>
            <a:pathLst>
              <a:path w="8642445" h="8199519">
                <a:moveTo>
                  <a:pt x="0" y="0"/>
                </a:moveTo>
                <a:lnTo>
                  <a:pt x="8642444" y="0"/>
                </a:lnTo>
                <a:lnTo>
                  <a:pt x="8642444" y="8199520"/>
                </a:lnTo>
                <a:lnTo>
                  <a:pt x="0" y="81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079503">
            <a:off x="15961968" y="7603287"/>
            <a:ext cx="2742317" cy="2605201"/>
          </a:xfrm>
          <a:custGeom>
            <a:avLst/>
            <a:gdLst/>
            <a:ahLst/>
            <a:cxnLst/>
            <a:rect l="l" t="t" r="r" b="b"/>
            <a:pathLst>
              <a:path w="2742317" h="2605201">
                <a:moveTo>
                  <a:pt x="0" y="0"/>
                </a:moveTo>
                <a:lnTo>
                  <a:pt x="2742317" y="0"/>
                </a:lnTo>
                <a:lnTo>
                  <a:pt x="2742317" y="2605201"/>
                </a:lnTo>
                <a:lnTo>
                  <a:pt x="0" y="26052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609103">
            <a:off x="-164298" y="81121"/>
            <a:ext cx="1745914" cy="1895158"/>
          </a:xfrm>
          <a:custGeom>
            <a:avLst/>
            <a:gdLst/>
            <a:ahLst/>
            <a:cxnLst/>
            <a:rect l="l" t="t" r="r" b="b"/>
            <a:pathLst>
              <a:path w="1745914" h="1895158">
                <a:moveTo>
                  <a:pt x="0" y="0"/>
                </a:moveTo>
                <a:lnTo>
                  <a:pt x="1745915" y="0"/>
                </a:lnTo>
                <a:lnTo>
                  <a:pt x="1745915" y="1895158"/>
                </a:lnTo>
                <a:lnTo>
                  <a:pt x="0" y="18951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023063" y="7497361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4"/>
                </a:lnTo>
                <a:lnTo>
                  <a:pt x="0" y="433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767147" y="6929961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66411" y="9258300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989067" y="1057684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466411" y="624589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33266" y="4220929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81399" y="4654024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21605" y="4819810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9" y="0"/>
                </a:lnTo>
                <a:lnTo>
                  <a:pt x="390869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259300" y="6673215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413931" y="9691395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9" y="0"/>
                </a:lnTo>
                <a:lnTo>
                  <a:pt x="390869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315751" y="7930455"/>
            <a:ext cx="390868" cy="433095"/>
          </a:xfrm>
          <a:custGeom>
            <a:avLst/>
            <a:gdLst/>
            <a:ahLst/>
            <a:cxnLst/>
            <a:rect l="l" t="t" r="r" b="b"/>
            <a:pathLst>
              <a:path w="390868" h="433095">
                <a:moveTo>
                  <a:pt x="0" y="0"/>
                </a:moveTo>
                <a:lnTo>
                  <a:pt x="390868" y="0"/>
                </a:lnTo>
                <a:lnTo>
                  <a:pt x="390868" y="433095"/>
                </a:lnTo>
                <a:lnTo>
                  <a:pt x="0" y="43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144000" y="1712717"/>
            <a:ext cx="4059666" cy="3534013"/>
          </a:xfrm>
          <a:custGeom>
            <a:avLst/>
            <a:gdLst/>
            <a:ahLst/>
            <a:cxnLst/>
            <a:rect l="l" t="t" r="r" b="b"/>
            <a:pathLst>
              <a:path w="4059666" h="3534013">
                <a:moveTo>
                  <a:pt x="0" y="0"/>
                </a:moveTo>
                <a:lnTo>
                  <a:pt x="4059666" y="0"/>
                </a:lnTo>
                <a:lnTo>
                  <a:pt x="4059666" y="3534013"/>
                </a:lnTo>
                <a:lnTo>
                  <a:pt x="0" y="3534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2359" r="-13415" b="-22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989067" y="877513"/>
            <a:ext cx="4214599" cy="5227410"/>
          </a:xfrm>
          <a:custGeom>
            <a:avLst/>
            <a:gdLst/>
            <a:ahLst/>
            <a:cxnLst/>
            <a:rect l="l" t="t" r="r" b="b"/>
            <a:pathLst>
              <a:path w="4214599" h="5227410">
                <a:moveTo>
                  <a:pt x="0" y="0"/>
                </a:moveTo>
                <a:lnTo>
                  <a:pt x="4214599" y="0"/>
                </a:lnTo>
                <a:lnTo>
                  <a:pt x="4214599" y="5227409"/>
                </a:lnTo>
                <a:lnTo>
                  <a:pt x="0" y="52274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765149" y="5112170"/>
            <a:ext cx="4032026" cy="4182803"/>
          </a:xfrm>
          <a:custGeom>
            <a:avLst/>
            <a:gdLst/>
            <a:ahLst/>
            <a:cxnLst/>
            <a:rect l="l" t="t" r="r" b="b"/>
            <a:pathLst>
              <a:path w="4032026" h="4182803">
                <a:moveTo>
                  <a:pt x="0" y="0"/>
                </a:moveTo>
                <a:lnTo>
                  <a:pt x="4032025" y="0"/>
                </a:lnTo>
                <a:lnTo>
                  <a:pt x="4032025" y="4182803"/>
                </a:lnTo>
                <a:lnTo>
                  <a:pt x="0" y="41828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643" t="-26994" r="-515" b="-220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667308" y="4316256"/>
            <a:ext cx="4214599" cy="5227410"/>
          </a:xfrm>
          <a:custGeom>
            <a:avLst/>
            <a:gdLst/>
            <a:ahLst/>
            <a:cxnLst/>
            <a:rect l="l" t="t" r="r" b="b"/>
            <a:pathLst>
              <a:path w="4214599" h="5227410">
                <a:moveTo>
                  <a:pt x="0" y="0"/>
                </a:moveTo>
                <a:lnTo>
                  <a:pt x="4214600" y="0"/>
                </a:lnTo>
                <a:lnTo>
                  <a:pt x="4214600" y="5227410"/>
                </a:lnTo>
                <a:lnTo>
                  <a:pt x="0" y="52274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146093" y="2188196"/>
            <a:ext cx="6463273" cy="1303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9"/>
              </a:lnSpc>
            </a:pPr>
            <a:r>
              <a:rPr lang="en-US" sz="6899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la panadería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246406" y="5423535"/>
            <a:ext cx="5742661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80"/>
              </a:lnSpc>
            </a:pPr>
            <a:r>
              <a:rPr lang="en-US" sz="6600">
                <a:solidFill>
                  <a:srgbClr val="1B1C1B"/>
                </a:solidFill>
                <a:latin typeface="Agrandir"/>
                <a:ea typeface="Agrandir"/>
                <a:cs typeface="Agrandir"/>
                <a:sym typeface="Agrandir"/>
              </a:rPr>
              <a:t>bakery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224</Words>
  <Application>Microsoft Office PowerPoint</Application>
  <PresentationFormat>Custom</PresentationFormat>
  <Paragraphs>58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Agrandir Bold Italics</vt:lpstr>
      <vt:lpstr>Agrandir</vt:lpstr>
      <vt:lpstr>Cubao Narrow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Explorar Day 6</dc:title>
  <cp:lastModifiedBy>Futura Texas</cp:lastModifiedBy>
  <cp:revision>4</cp:revision>
  <dcterms:created xsi:type="dcterms:W3CDTF">2006-08-16T00:00:00Z</dcterms:created>
  <dcterms:modified xsi:type="dcterms:W3CDTF">2026-01-07T18:39:12Z</dcterms:modified>
  <dc:identifier>DAG9lWfstJs</dc:identifier>
</cp:coreProperties>
</file>