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Aristotelica Pro" panose="020B0604020202020204" charset="0"/>
      <p:regular r:id="rId20"/>
    </p:embeddedFont>
    <p:embeddedFont>
      <p:font typeface="Balsamiq Sans" panose="020B0604020202020204" charset="0"/>
      <p:regular r:id="rId21"/>
    </p:embeddedFont>
    <p:embeddedFont>
      <p:font typeface="Balsamiq Sans Bold Italics" panose="020B0604020202020204" charset="0"/>
      <p:regular r:id="rId22"/>
    </p:embeddedFont>
    <p:embeddedFont>
      <p:font typeface="Ribeye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106" y="6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2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8.svg"/><Relationship Id="rId9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Relationship Id="rId9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0" Type="http://schemas.openxmlformats.org/officeDocument/2006/relationships/image" Target="../media/image38.png"/><Relationship Id="rId4" Type="http://schemas.openxmlformats.org/officeDocument/2006/relationships/image" Target="../media/image8.sv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44.png"/><Relationship Id="rId4" Type="http://schemas.openxmlformats.org/officeDocument/2006/relationships/image" Target="../media/image8.sv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Relationship Id="rId9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2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svg"/><Relationship Id="rId4" Type="http://schemas.openxmlformats.org/officeDocument/2006/relationships/image" Target="../media/image8.sv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image" Target="../media/image8.svg"/><Relationship Id="rId9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31507" y="2444117"/>
            <a:ext cx="14824986" cy="5398766"/>
          </a:xfrm>
          <a:custGeom>
            <a:avLst/>
            <a:gdLst/>
            <a:ahLst/>
            <a:cxnLst/>
            <a:rect l="l" t="t" r="r" b="b"/>
            <a:pathLst>
              <a:path w="14824986" h="5398766">
                <a:moveTo>
                  <a:pt x="0" y="0"/>
                </a:moveTo>
                <a:lnTo>
                  <a:pt x="14824986" y="0"/>
                </a:lnTo>
                <a:lnTo>
                  <a:pt x="14824986" y="5398766"/>
                </a:lnTo>
                <a:lnTo>
                  <a:pt x="0" y="53987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694615" y="5676239"/>
            <a:ext cx="8218201" cy="5547285"/>
          </a:xfrm>
          <a:custGeom>
            <a:avLst/>
            <a:gdLst/>
            <a:ahLst/>
            <a:cxnLst/>
            <a:rect l="l" t="t" r="r" b="b"/>
            <a:pathLst>
              <a:path w="8218201" h="5547285">
                <a:moveTo>
                  <a:pt x="0" y="0"/>
                </a:moveTo>
                <a:lnTo>
                  <a:pt x="8218201" y="0"/>
                </a:lnTo>
                <a:lnTo>
                  <a:pt x="8218201" y="5547285"/>
                </a:lnTo>
                <a:lnTo>
                  <a:pt x="0" y="5547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73407" y="5192069"/>
            <a:ext cx="9741186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25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Let’s Explore!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-1638145" y="5676239"/>
            <a:ext cx="8218201" cy="5547285"/>
          </a:xfrm>
          <a:custGeom>
            <a:avLst/>
            <a:gdLst/>
            <a:ahLst/>
            <a:cxnLst/>
            <a:rect l="l" t="t" r="r" b="b"/>
            <a:pathLst>
              <a:path w="8218201" h="5547285">
                <a:moveTo>
                  <a:pt x="8218200" y="0"/>
                </a:moveTo>
                <a:lnTo>
                  <a:pt x="0" y="0"/>
                </a:lnTo>
                <a:lnTo>
                  <a:pt x="0" y="5547285"/>
                </a:lnTo>
                <a:lnTo>
                  <a:pt x="8218200" y="5547285"/>
                </a:lnTo>
                <a:lnTo>
                  <a:pt x="8218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26885" y="-2197894"/>
            <a:ext cx="18714885" cy="5068615"/>
          </a:xfrm>
          <a:custGeom>
            <a:avLst/>
            <a:gdLst/>
            <a:ahLst/>
            <a:cxnLst/>
            <a:rect l="l" t="t" r="r" b="b"/>
            <a:pathLst>
              <a:path w="18714885" h="5068615">
                <a:moveTo>
                  <a:pt x="0" y="0"/>
                </a:moveTo>
                <a:lnTo>
                  <a:pt x="18714885" y="0"/>
                </a:lnTo>
                <a:lnTo>
                  <a:pt x="18714885" y="5068615"/>
                </a:lnTo>
                <a:lnTo>
                  <a:pt x="0" y="50686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643529" y="3416257"/>
            <a:ext cx="13134292" cy="1542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2"/>
              </a:lnSpc>
            </a:pPr>
            <a:r>
              <a:rPr lang="en-US" sz="9002">
                <a:solidFill>
                  <a:srgbClr val="FFFFFF"/>
                </a:solidFill>
                <a:latin typeface="Ribeye"/>
                <a:ea typeface="Ribeye"/>
                <a:cs typeface="Ribeye"/>
                <a:sym typeface="Ribeye"/>
              </a:rPr>
              <a:t>¡Vamos a Explorar!</a:t>
            </a:r>
          </a:p>
        </p:txBody>
      </p:sp>
      <p:sp>
        <p:nvSpPr>
          <p:cNvPr id="9" name="Freeform 9"/>
          <p:cNvSpPr/>
          <p:nvPr/>
        </p:nvSpPr>
        <p:spPr>
          <a:xfrm>
            <a:off x="207567" y="336414"/>
            <a:ext cx="2748655" cy="980053"/>
          </a:xfrm>
          <a:custGeom>
            <a:avLst/>
            <a:gdLst/>
            <a:ahLst/>
            <a:cxnLst/>
            <a:rect l="l" t="t" r="r" b="b"/>
            <a:pathLst>
              <a:path w="2748655" h="980053">
                <a:moveTo>
                  <a:pt x="0" y="0"/>
                </a:moveTo>
                <a:lnTo>
                  <a:pt x="2748655" y="0"/>
                </a:lnTo>
                <a:lnTo>
                  <a:pt x="2748655" y="980053"/>
                </a:lnTo>
                <a:lnTo>
                  <a:pt x="0" y="9800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92395" y="1581471"/>
            <a:ext cx="14303210" cy="7124059"/>
            <a:chOff x="0" y="0"/>
            <a:chExt cx="3767101" cy="18762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7101" cy="1876295"/>
            </a:xfrm>
            <a:custGeom>
              <a:avLst/>
              <a:gdLst/>
              <a:ahLst/>
              <a:cxnLst/>
              <a:rect l="l" t="t" r="r" b="b"/>
              <a:pathLst>
                <a:path w="3767101" h="1876295">
                  <a:moveTo>
                    <a:pt x="27605" y="0"/>
                  </a:moveTo>
                  <a:lnTo>
                    <a:pt x="3739496" y="0"/>
                  </a:lnTo>
                  <a:cubicBezTo>
                    <a:pt x="3746817" y="0"/>
                    <a:pt x="3753838" y="2908"/>
                    <a:pt x="3759016" y="8085"/>
                  </a:cubicBezTo>
                  <a:cubicBezTo>
                    <a:pt x="3764192" y="13262"/>
                    <a:pt x="3767101" y="20284"/>
                    <a:pt x="3767101" y="27605"/>
                  </a:cubicBezTo>
                  <a:lnTo>
                    <a:pt x="3767101" y="1848690"/>
                  </a:lnTo>
                  <a:cubicBezTo>
                    <a:pt x="3767101" y="1856012"/>
                    <a:pt x="3764192" y="1863033"/>
                    <a:pt x="3759016" y="1868210"/>
                  </a:cubicBezTo>
                  <a:cubicBezTo>
                    <a:pt x="3753838" y="1873387"/>
                    <a:pt x="3746817" y="1876295"/>
                    <a:pt x="3739496" y="1876295"/>
                  </a:cubicBezTo>
                  <a:lnTo>
                    <a:pt x="27605" y="1876295"/>
                  </a:lnTo>
                  <a:cubicBezTo>
                    <a:pt x="20284" y="1876295"/>
                    <a:pt x="13262" y="1873387"/>
                    <a:pt x="8085" y="1868210"/>
                  </a:cubicBezTo>
                  <a:cubicBezTo>
                    <a:pt x="2908" y="1863033"/>
                    <a:pt x="0" y="1856012"/>
                    <a:pt x="0" y="1848690"/>
                  </a:cubicBezTo>
                  <a:lnTo>
                    <a:pt x="0" y="27605"/>
                  </a:lnTo>
                  <a:cubicBezTo>
                    <a:pt x="0" y="20284"/>
                    <a:pt x="2908" y="13262"/>
                    <a:pt x="8085" y="8085"/>
                  </a:cubicBezTo>
                  <a:cubicBezTo>
                    <a:pt x="13262" y="2908"/>
                    <a:pt x="20284" y="0"/>
                    <a:pt x="27605" y="0"/>
                  </a:cubicBezTo>
                  <a:close/>
                </a:path>
              </a:pathLst>
            </a:custGeom>
            <a:solidFill>
              <a:srgbClr val="8451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7101" cy="1914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92395" y="1607561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295907" y="3600450"/>
            <a:ext cx="12879457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flowers</a:t>
            </a:r>
          </a:p>
        </p:txBody>
      </p:sp>
      <p:sp>
        <p:nvSpPr>
          <p:cNvPr id="8" name="Freeform 8"/>
          <p:cNvSpPr/>
          <p:nvPr/>
        </p:nvSpPr>
        <p:spPr>
          <a:xfrm>
            <a:off x="-1102769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0" y="0"/>
                </a:moveTo>
                <a:lnTo>
                  <a:pt x="6096000" y="0"/>
                </a:lnTo>
                <a:lnTo>
                  <a:pt x="6096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0" y="1594516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3735636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6096000" y="0"/>
                </a:moveTo>
                <a:lnTo>
                  <a:pt x="0" y="0"/>
                </a:lnTo>
                <a:lnTo>
                  <a:pt x="0" y="4114800"/>
                </a:lnTo>
                <a:lnTo>
                  <a:pt x="6096000" y="4114800"/>
                </a:lnTo>
                <a:lnTo>
                  <a:pt x="60960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61172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0" y="0"/>
                </a:moveTo>
                <a:lnTo>
                  <a:pt x="6179918" y="0"/>
                </a:lnTo>
                <a:lnTo>
                  <a:pt x="6179918" y="5103582"/>
                </a:lnTo>
                <a:lnTo>
                  <a:pt x="0" y="5103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249377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6179917" y="0"/>
                </a:moveTo>
                <a:lnTo>
                  <a:pt x="0" y="0"/>
                </a:lnTo>
                <a:lnTo>
                  <a:pt x="0" y="5103582"/>
                </a:lnTo>
                <a:lnTo>
                  <a:pt x="6179917" y="5103582"/>
                </a:lnTo>
                <a:lnTo>
                  <a:pt x="61799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392585" y="4590729"/>
            <a:ext cx="2274362" cy="4114800"/>
          </a:xfrm>
          <a:custGeom>
            <a:avLst/>
            <a:gdLst/>
            <a:ahLst/>
            <a:cxnLst/>
            <a:rect l="l" t="t" r="r" b="b"/>
            <a:pathLst>
              <a:path w="2274362" h="4114800">
                <a:moveTo>
                  <a:pt x="0" y="0"/>
                </a:moveTo>
                <a:lnTo>
                  <a:pt x="2274363" y="0"/>
                </a:lnTo>
                <a:lnTo>
                  <a:pt x="22743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962336" y="5965924"/>
            <a:ext cx="2435758" cy="2739605"/>
          </a:xfrm>
          <a:custGeom>
            <a:avLst/>
            <a:gdLst/>
            <a:ahLst/>
            <a:cxnLst/>
            <a:rect l="l" t="t" r="r" b="b"/>
            <a:pathLst>
              <a:path w="2435758" h="2739605">
                <a:moveTo>
                  <a:pt x="0" y="0"/>
                </a:moveTo>
                <a:lnTo>
                  <a:pt x="2435758" y="0"/>
                </a:lnTo>
                <a:lnTo>
                  <a:pt x="2435758" y="2739605"/>
                </a:lnTo>
                <a:lnTo>
                  <a:pt x="0" y="27396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921344" y="6877857"/>
            <a:ext cx="2040992" cy="1814627"/>
          </a:xfrm>
          <a:custGeom>
            <a:avLst/>
            <a:gdLst/>
            <a:ahLst/>
            <a:cxnLst/>
            <a:rect l="l" t="t" r="r" b="b"/>
            <a:pathLst>
              <a:path w="2040992" h="1814627">
                <a:moveTo>
                  <a:pt x="0" y="0"/>
                </a:moveTo>
                <a:lnTo>
                  <a:pt x="2040992" y="0"/>
                </a:lnTo>
                <a:lnTo>
                  <a:pt x="2040992" y="1814627"/>
                </a:lnTo>
                <a:lnTo>
                  <a:pt x="0" y="1814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075312" y="1866917"/>
            <a:ext cx="9183272" cy="155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48"/>
              </a:lnSpc>
            </a:pPr>
            <a:r>
              <a:rPr lang="en-US" sz="9034">
                <a:solidFill>
                  <a:srgbClr val="FFFFFF"/>
                </a:solidFill>
                <a:latin typeface="Ribeye"/>
                <a:ea typeface="Ribeye"/>
                <a:cs typeface="Ribeye"/>
                <a:sym typeface="Ribeye"/>
              </a:rPr>
              <a:t>las flores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92395" y="1581471"/>
            <a:ext cx="14303210" cy="7124059"/>
            <a:chOff x="0" y="0"/>
            <a:chExt cx="3767101" cy="18762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7101" cy="1876295"/>
            </a:xfrm>
            <a:custGeom>
              <a:avLst/>
              <a:gdLst/>
              <a:ahLst/>
              <a:cxnLst/>
              <a:rect l="l" t="t" r="r" b="b"/>
              <a:pathLst>
                <a:path w="3767101" h="1876295">
                  <a:moveTo>
                    <a:pt x="27605" y="0"/>
                  </a:moveTo>
                  <a:lnTo>
                    <a:pt x="3739496" y="0"/>
                  </a:lnTo>
                  <a:cubicBezTo>
                    <a:pt x="3746817" y="0"/>
                    <a:pt x="3753838" y="2908"/>
                    <a:pt x="3759016" y="8085"/>
                  </a:cubicBezTo>
                  <a:cubicBezTo>
                    <a:pt x="3764192" y="13262"/>
                    <a:pt x="3767101" y="20284"/>
                    <a:pt x="3767101" y="27605"/>
                  </a:cubicBezTo>
                  <a:lnTo>
                    <a:pt x="3767101" y="1848690"/>
                  </a:lnTo>
                  <a:cubicBezTo>
                    <a:pt x="3767101" y="1856012"/>
                    <a:pt x="3764192" y="1863033"/>
                    <a:pt x="3759016" y="1868210"/>
                  </a:cubicBezTo>
                  <a:cubicBezTo>
                    <a:pt x="3753838" y="1873387"/>
                    <a:pt x="3746817" y="1876295"/>
                    <a:pt x="3739496" y="1876295"/>
                  </a:cubicBezTo>
                  <a:lnTo>
                    <a:pt x="27605" y="1876295"/>
                  </a:lnTo>
                  <a:cubicBezTo>
                    <a:pt x="20284" y="1876295"/>
                    <a:pt x="13262" y="1873387"/>
                    <a:pt x="8085" y="1868210"/>
                  </a:cubicBezTo>
                  <a:cubicBezTo>
                    <a:pt x="2908" y="1863033"/>
                    <a:pt x="0" y="1856012"/>
                    <a:pt x="0" y="1848690"/>
                  </a:cubicBezTo>
                  <a:lnTo>
                    <a:pt x="0" y="27605"/>
                  </a:lnTo>
                  <a:cubicBezTo>
                    <a:pt x="0" y="20284"/>
                    <a:pt x="2908" y="13262"/>
                    <a:pt x="8085" y="8085"/>
                  </a:cubicBezTo>
                  <a:cubicBezTo>
                    <a:pt x="13262" y="2908"/>
                    <a:pt x="20284" y="0"/>
                    <a:pt x="27605" y="0"/>
                  </a:cubicBezTo>
                  <a:close/>
                </a:path>
              </a:pathLst>
            </a:custGeom>
            <a:solidFill>
              <a:srgbClr val="8451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7101" cy="1914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92395" y="1607561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442400" y="4551620"/>
            <a:ext cx="12879457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snake</a:t>
            </a:r>
          </a:p>
        </p:txBody>
      </p:sp>
      <p:sp>
        <p:nvSpPr>
          <p:cNvPr id="8" name="Freeform 8"/>
          <p:cNvSpPr/>
          <p:nvPr/>
        </p:nvSpPr>
        <p:spPr>
          <a:xfrm>
            <a:off x="-1102769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0" y="0"/>
                </a:moveTo>
                <a:lnTo>
                  <a:pt x="6096000" y="0"/>
                </a:lnTo>
                <a:lnTo>
                  <a:pt x="6096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0" y="1594516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3735636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6096000" y="0"/>
                </a:moveTo>
                <a:lnTo>
                  <a:pt x="0" y="0"/>
                </a:lnTo>
                <a:lnTo>
                  <a:pt x="0" y="4114800"/>
                </a:lnTo>
                <a:lnTo>
                  <a:pt x="6096000" y="4114800"/>
                </a:lnTo>
                <a:lnTo>
                  <a:pt x="60960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61172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0" y="0"/>
                </a:moveTo>
                <a:lnTo>
                  <a:pt x="6179918" y="0"/>
                </a:lnTo>
                <a:lnTo>
                  <a:pt x="6179918" y="5103582"/>
                </a:lnTo>
                <a:lnTo>
                  <a:pt x="0" y="5103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846516" y="1723133"/>
            <a:ext cx="9183272" cy="155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48"/>
              </a:lnSpc>
            </a:pPr>
            <a:r>
              <a:rPr lang="en-US" sz="9034">
                <a:solidFill>
                  <a:srgbClr val="FFFFFF"/>
                </a:solidFill>
                <a:latin typeface="Ribeye"/>
                <a:ea typeface="Ribeye"/>
                <a:cs typeface="Ribeye"/>
                <a:sym typeface="Ribeye"/>
              </a:rPr>
              <a:t>la serpiente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1249377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6179917" y="0"/>
                </a:moveTo>
                <a:lnTo>
                  <a:pt x="0" y="0"/>
                </a:lnTo>
                <a:lnTo>
                  <a:pt x="0" y="5103582"/>
                </a:lnTo>
                <a:lnTo>
                  <a:pt x="6179917" y="5103582"/>
                </a:lnTo>
                <a:lnTo>
                  <a:pt x="61799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992395" y="4078160"/>
            <a:ext cx="6826967" cy="3729230"/>
          </a:xfrm>
          <a:custGeom>
            <a:avLst/>
            <a:gdLst/>
            <a:ahLst/>
            <a:cxnLst/>
            <a:rect l="l" t="t" r="r" b="b"/>
            <a:pathLst>
              <a:path w="6826967" h="3729230">
                <a:moveTo>
                  <a:pt x="0" y="0"/>
                </a:moveTo>
                <a:lnTo>
                  <a:pt x="6826967" y="0"/>
                </a:lnTo>
                <a:lnTo>
                  <a:pt x="6826967" y="3729230"/>
                </a:lnTo>
                <a:lnTo>
                  <a:pt x="0" y="37292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92395" y="1581471"/>
            <a:ext cx="14303210" cy="7124059"/>
            <a:chOff x="0" y="0"/>
            <a:chExt cx="3767101" cy="18762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7101" cy="1876295"/>
            </a:xfrm>
            <a:custGeom>
              <a:avLst/>
              <a:gdLst/>
              <a:ahLst/>
              <a:cxnLst/>
              <a:rect l="l" t="t" r="r" b="b"/>
              <a:pathLst>
                <a:path w="3767101" h="1876295">
                  <a:moveTo>
                    <a:pt x="27605" y="0"/>
                  </a:moveTo>
                  <a:lnTo>
                    <a:pt x="3739496" y="0"/>
                  </a:lnTo>
                  <a:cubicBezTo>
                    <a:pt x="3746817" y="0"/>
                    <a:pt x="3753838" y="2908"/>
                    <a:pt x="3759016" y="8085"/>
                  </a:cubicBezTo>
                  <a:cubicBezTo>
                    <a:pt x="3764192" y="13262"/>
                    <a:pt x="3767101" y="20284"/>
                    <a:pt x="3767101" y="27605"/>
                  </a:cubicBezTo>
                  <a:lnTo>
                    <a:pt x="3767101" y="1848690"/>
                  </a:lnTo>
                  <a:cubicBezTo>
                    <a:pt x="3767101" y="1856012"/>
                    <a:pt x="3764192" y="1863033"/>
                    <a:pt x="3759016" y="1868210"/>
                  </a:cubicBezTo>
                  <a:cubicBezTo>
                    <a:pt x="3753838" y="1873387"/>
                    <a:pt x="3746817" y="1876295"/>
                    <a:pt x="3739496" y="1876295"/>
                  </a:cubicBezTo>
                  <a:lnTo>
                    <a:pt x="27605" y="1876295"/>
                  </a:lnTo>
                  <a:cubicBezTo>
                    <a:pt x="20284" y="1876295"/>
                    <a:pt x="13262" y="1873387"/>
                    <a:pt x="8085" y="1868210"/>
                  </a:cubicBezTo>
                  <a:cubicBezTo>
                    <a:pt x="2908" y="1863033"/>
                    <a:pt x="0" y="1856012"/>
                    <a:pt x="0" y="1848690"/>
                  </a:cubicBezTo>
                  <a:lnTo>
                    <a:pt x="0" y="27605"/>
                  </a:lnTo>
                  <a:cubicBezTo>
                    <a:pt x="0" y="20284"/>
                    <a:pt x="2908" y="13262"/>
                    <a:pt x="8085" y="8085"/>
                  </a:cubicBezTo>
                  <a:cubicBezTo>
                    <a:pt x="13262" y="2908"/>
                    <a:pt x="20284" y="0"/>
                    <a:pt x="27605" y="0"/>
                  </a:cubicBezTo>
                  <a:close/>
                </a:path>
              </a:pathLst>
            </a:custGeom>
            <a:solidFill>
              <a:srgbClr val="8451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7101" cy="1914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92395" y="1607561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586436" y="3600450"/>
            <a:ext cx="12879457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frog</a:t>
            </a:r>
          </a:p>
        </p:txBody>
      </p:sp>
      <p:sp>
        <p:nvSpPr>
          <p:cNvPr id="8" name="Freeform 8"/>
          <p:cNvSpPr/>
          <p:nvPr/>
        </p:nvSpPr>
        <p:spPr>
          <a:xfrm>
            <a:off x="-1102769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0" y="0"/>
                </a:moveTo>
                <a:lnTo>
                  <a:pt x="6096000" y="0"/>
                </a:lnTo>
                <a:lnTo>
                  <a:pt x="6096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0" y="1594516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3735636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6096000" y="0"/>
                </a:moveTo>
                <a:lnTo>
                  <a:pt x="0" y="0"/>
                </a:lnTo>
                <a:lnTo>
                  <a:pt x="0" y="4114800"/>
                </a:lnTo>
                <a:lnTo>
                  <a:pt x="6096000" y="4114800"/>
                </a:lnTo>
                <a:lnTo>
                  <a:pt x="60960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61172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0" y="0"/>
                </a:moveTo>
                <a:lnTo>
                  <a:pt x="6179918" y="0"/>
                </a:lnTo>
                <a:lnTo>
                  <a:pt x="6179918" y="5103582"/>
                </a:lnTo>
                <a:lnTo>
                  <a:pt x="0" y="5103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249377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6179917" y="0"/>
                </a:moveTo>
                <a:lnTo>
                  <a:pt x="0" y="0"/>
                </a:lnTo>
                <a:lnTo>
                  <a:pt x="0" y="5103582"/>
                </a:lnTo>
                <a:lnTo>
                  <a:pt x="6179917" y="5103582"/>
                </a:lnTo>
                <a:lnTo>
                  <a:pt x="61799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832183" y="7530024"/>
            <a:ext cx="2394547" cy="1571421"/>
          </a:xfrm>
          <a:custGeom>
            <a:avLst/>
            <a:gdLst/>
            <a:ahLst/>
            <a:cxnLst/>
            <a:rect l="l" t="t" r="r" b="b"/>
            <a:pathLst>
              <a:path w="2394547" h="1571421">
                <a:moveTo>
                  <a:pt x="0" y="0"/>
                </a:moveTo>
                <a:lnTo>
                  <a:pt x="2394547" y="0"/>
                </a:lnTo>
                <a:lnTo>
                  <a:pt x="2394547" y="1571421"/>
                </a:lnTo>
                <a:lnTo>
                  <a:pt x="0" y="15714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073123" y="4203252"/>
            <a:ext cx="2582620" cy="3027987"/>
          </a:xfrm>
          <a:custGeom>
            <a:avLst/>
            <a:gdLst/>
            <a:ahLst/>
            <a:cxnLst/>
            <a:rect l="l" t="t" r="r" b="b"/>
            <a:pathLst>
              <a:path w="2582620" h="3027987">
                <a:moveTo>
                  <a:pt x="0" y="0"/>
                </a:moveTo>
                <a:lnTo>
                  <a:pt x="2582621" y="0"/>
                </a:lnTo>
                <a:lnTo>
                  <a:pt x="2582621" y="3027986"/>
                </a:lnTo>
                <a:lnTo>
                  <a:pt x="0" y="30279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994800" y="2089129"/>
            <a:ext cx="9183272" cy="155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48"/>
              </a:lnSpc>
            </a:pPr>
            <a:r>
              <a:rPr lang="en-US" sz="9034">
                <a:solidFill>
                  <a:srgbClr val="FFFFFF"/>
                </a:solidFill>
                <a:latin typeface="Ribeye"/>
                <a:ea typeface="Ribeye"/>
                <a:cs typeface="Ribeye"/>
                <a:sym typeface="Ribeye"/>
              </a:rPr>
              <a:t>la rana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92395" y="1581471"/>
            <a:ext cx="14303210" cy="7124059"/>
            <a:chOff x="0" y="0"/>
            <a:chExt cx="3767101" cy="18762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7101" cy="1876295"/>
            </a:xfrm>
            <a:custGeom>
              <a:avLst/>
              <a:gdLst/>
              <a:ahLst/>
              <a:cxnLst/>
              <a:rect l="l" t="t" r="r" b="b"/>
              <a:pathLst>
                <a:path w="3767101" h="1876295">
                  <a:moveTo>
                    <a:pt x="27605" y="0"/>
                  </a:moveTo>
                  <a:lnTo>
                    <a:pt x="3739496" y="0"/>
                  </a:lnTo>
                  <a:cubicBezTo>
                    <a:pt x="3746817" y="0"/>
                    <a:pt x="3753838" y="2908"/>
                    <a:pt x="3759016" y="8085"/>
                  </a:cubicBezTo>
                  <a:cubicBezTo>
                    <a:pt x="3764192" y="13262"/>
                    <a:pt x="3767101" y="20284"/>
                    <a:pt x="3767101" y="27605"/>
                  </a:cubicBezTo>
                  <a:lnTo>
                    <a:pt x="3767101" y="1848690"/>
                  </a:lnTo>
                  <a:cubicBezTo>
                    <a:pt x="3767101" y="1856012"/>
                    <a:pt x="3764192" y="1863033"/>
                    <a:pt x="3759016" y="1868210"/>
                  </a:cubicBezTo>
                  <a:cubicBezTo>
                    <a:pt x="3753838" y="1873387"/>
                    <a:pt x="3746817" y="1876295"/>
                    <a:pt x="3739496" y="1876295"/>
                  </a:cubicBezTo>
                  <a:lnTo>
                    <a:pt x="27605" y="1876295"/>
                  </a:lnTo>
                  <a:cubicBezTo>
                    <a:pt x="20284" y="1876295"/>
                    <a:pt x="13262" y="1873387"/>
                    <a:pt x="8085" y="1868210"/>
                  </a:cubicBezTo>
                  <a:cubicBezTo>
                    <a:pt x="2908" y="1863033"/>
                    <a:pt x="0" y="1856012"/>
                    <a:pt x="0" y="1848690"/>
                  </a:cubicBezTo>
                  <a:lnTo>
                    <a:pt x="0" y="27605"/>
                  </a:lnTo>
                  <a:cubicBezTo>
                    <a:pt x="0" y="20284"/>
                    <a:pt x="2908" y="13262"/>
                    <a:pt x="8085" y="8085"/>
                  </a:cubicBezTo>
                  <a:cubicBezTo>
                    <a:pt x="13262" y="2908"/>
                    <a:pt x="20284" y="0"/>
                    <a:pt x="27605" y="0"/>
                  </a:cubicBezTo>
                  <a:close/>
                </a:path>
              </a:pathLst>
            </a:custGeom>
            <a:solidFill>
              <a:srgbClr val="8451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7101" cy="1914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92395" y="1607561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280074" y="3813884"/>
            <a:ext cx="12879457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coffee plant</a:t>
            </a:r>
          </a:p>
        </p:txBody>
      </p:sp>
      <p:sp>
        <p:nvSpPr>
          <p:cNvPr id="8" name="Freeform 8"/>
          <p:cNvSpPr/>
          <p:nvPr/>
        </p:nvSpPr>
        <p:spPr>
          <a:xfrm>
            <a:off x="-1102769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0" y="0"/>
                </a:moveTo>
                <a:lnTo>
                  <a:pt x="6096000" y="0"/>
                </a:lnTo>
                <a:lnTo>
                  <a:pt x="6096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0" y="1594516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3735636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6096000" y="0"/>
                </a:moveTo>
                <a:lnTo>
                  <a:pt x="0" y="0"/>
                </a:lnTo>
                <a:lnTo>
                  <a:pt x="0" y="4114800"/>
                </a:lnTo>
                <a:lnTo>
                  <a:pt x="6096000" y="4114800"/>
                </a:lnTo>
                <a:lnTo>
                  <a:pt x="60960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61172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0" y="0"/>
                </a:moveTo>
                <a:lnTo>
                  <a:pt x="6179918" y="0"/>
                </a:lnTo>
                <a:lnTo>
                  <a:pt x="6179918" y="5103582"/>
                </a:lnTo>
                <a:lnTo>
                  <a:pt x="0" y="5103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055656" y="1575803"/>
            <a:ext cx="10176688" cy="1469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48"/>
              </a:lnSpc>
            </a:pPr>
            <a:r>
              <a:rPr lang="en-US" sz="8534">
                <a:solidFill>
                  <a:srgbClr val="FFFFFF"/>
                </a:solidFill>
                <a:latin typeface="Ribeye"/>
                <a:ea typeface="Ribeye"/>
                <a:cs typeface="Ribeye"/>
                <a:sym typeface="Ribeye"/>
              </a:rPr>
              <a:t>la planta de café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1249377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6179917" y="0"/>
                </a:moveTo>
                <a:lnTo>
                  <a:pt x="0" y="0"/>
                </a:lnTo>
                <a:lnTo>
                  <a:pt x="0" y="5103582"/>
                </a:lnTo>
                <a:lnTo>
                  <a:pt x="6179917" y="5103582"/>
                </a:lnTo>
                <a:lnTo>
                  <a:pt x="61799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055656" y="3626744"/>
            <a:ext cx="5163030" cy="3872272"/>
          </a:xfrm>
          <a:custGeom>
            <a:avLst/>
            <a:gdLst/>
            <a:ahLst/>
            <a:cxnLst/>
            <a:rect l="l" t="t" r="r" b="b"/>
            <a:pathLst>
              <a:path w="5163030" h="3872272">
                <a:moveTo>
                  <a:pt x="0" y="0"/>
                </a:moveTo>
                <a:lnTo>
                  <a:pt x="5163030" y="0"/>
                </a:lnTo>
                <a:lnTo>
                  <a:pt x="5163030" y="3872272"/>
                </a:lnTo>
                <a:lnTo>
                  <a:pt x="0" y="38722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92395" y="1581471"/>
            <a:ext cx="14303210" cy="7124059"/>
            <a:chOff x="0" y="0"/>
            <a:chExt cx="3767101" cy="18762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7101" cy="1876295"/>
            </a:xfrm>
            <a:custGeom>
              <a:avLst/>
              <a:gdLst/>
              <a:ahLst/>
              <a:cxnLst/>
              <a:rect l="l" t="t" r="r" b="b"/>
              <a:pathLst>
                <a:path w="3767101" h="1876295">
                  <a:moveTo>
                    <a:pt x="27605" y="0"/>
                  </a:moveTo>
                  <a:lnTo>
                    <a:pt x="3739496" y="0"/>
                  </a:lnTo>
                  <a:cubicBezTo>
                    <a:pt x="3746817" y="0"/>
                    <a:pt x="3753838" y="2908"/>
                    <a:pt x="3759016" y="8085"/>
                  </a:cubicBezTo>
                  <a:cubicBezTo>
                    <a:pt x="3764192" y="13262"/>
                    <a:pt x="3767101" y="20284"/>
                    <a:pt x="3767101" y="27605"/>
                  </a:cubicBezTo>
                  <a:lnTo>
                    <a:pt x="3767101" y="1848690"/>
                  </a:lnTo>
                  <a:cubicBezTo>
                    <a:pt x="3767101" y="1856012"/>
                    <a:pt x="3764192" y="1863033"/>
                    <a:pt x="3759016" y="1868210"/>
                  </a:cubicBezTo>
                  <a:cubicBezTo>
                    <a:pt x="3753838" y="1873387"/>
                    <a:pt x="3746817" y="1876295"/>
                    <a:pt x="3739496" y="1876295"/>
                  </a:cubicBezTo>
                  <a:lnTo>
                    <a:pt x="27605" y="1876295"/>
                  </a:lnTo>
                  <a:cubicBezTo>
                    <a:pt x="20284" y="1876295"/>
                    <a:pt x="13262" y="1873387"/>
                    <a:pt x="8085" y="1868210"/>
                  </a:cubicBezTo>
                  <a:cubicBezTo>
                    <a:pt x="2908" y="1863033"/>
                    <a:pt x="0" y="1856012"/>
                    <a:pt x="0" y="1848690"/>
                  </a:cubicBezTo>
                  <a:lnTo>
                    <a:pt x="0" y="27605"/>
                  </a:lnTo>
                  <a:cubicBezTo>
                    <a:pt x="0" y="20284"/>
                    <a:pt x="2908" y="13262"/>
                    <a:pt x="8085" y="8085"/>
                  </a:cubicBezTo>
                  <a:cubicBezTo>
                    <a:pt x="13262" y="2908"/>
                    <a:pt x="20284" y="0"/>
                    <a:pt x="27605" y="0"/>
                  </a:cubicBezTo>
                  <a:close/>
                </a:path>
              </a:pathLst>
            </a:custGeom>
            <a:solidFill>
              <a:srgbClr val="8451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7101" cy="1914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92395" y="1607561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704271" y="3249208"/>
            <a:ext cx="12879457" cy="4504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8"/>
              </a:lnSpc>
            </a:pPr>
            <a:r>
              <a:rPr lang="en-US" sz="474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Unos, dos, y tres monos </a:t>
            </a:r>
          </a:p>
          <a:p>
            <a:pPr algn="ctr">
              <a:lnSpc>
                <a:spcPts val="9148"/>
              </a:lnSpc>
            </a:pPr>
            <a:r>
              <a:rPr lang="en-US" sz="474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Cuatro, cinco, seis monos </a:t>
            </a:r>
          </a:p>
          <a:p>
            <a:pPr algn="ctr">
              <a:lnSpc>
                <a:spcPts val="9148"/>
              </a:lnSpc>
            </a:pPr>
            <a:r>
              <a:rPr lang="en-US" sz="474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Siete, ocho, nueve monos </a:t>
            </a:r>
          </a:p>
          <a:p>
            <a:pPr algn="ctr">
              <a:lnSpc>
                <a:spcPts val="9148"/>
              </a:lnSpc>
            </a:pPr>
            <a:r>
              <a:rPr lang="en-US" sz="474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¡Diez monos son!</a:t>
            </a:r>
          </a:p>
        </p:txBody>
      </p:sp>
      <p:sp>
        <p:nvSpPr>
          <p:cNvPr id="8" name="Freeform 8"/>
          <p:cNvSpPr/>
          <p:nvPr/>
        </p:nvSpPr>
        <p:spPr>
          <a:xfrm>
            <a:off x="-1102769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0" y="0"/>
                </a:moveTo>
                <a:lnTo>
                  <a:pt x="6096000" y="0"/>
                </a:lnTo>
                <a:lnTo>
                  <a:pt x="6096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0" y="1594516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3735636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6096000" y="0"/>
                </a:moveTo>
                <a:lnTo>
                  <a:pt x="0" y="0"/>
                </a:lnTo>
                <a:lnTo>
                  <a:pt x="0" y="4114800"/>
                </a:lnTo>
                <a:lnTo>
                  <a:pt x="6096000" y="4114800"/>
                </a:lnTo>
                <a:lnTo>
                  <a:pt x="60960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61172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0" y="0"/>
                </a:moveTo>
                <a:lnTo>
                  <a:pt x="6179918" y="0"/>
                </a:lnTo>
                <a:lnTo>
                  <a:pt x="6179918" y="5103582"/>
                </a:lnTo>
                <a:lnTo>
                  <a:pt x="0" y="5103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585091" y="1445636"/>
            <a:ext cx="10791037" cy="1410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28"/>
              </a:lnSpc>
            </a:pPr>
            <a:r>
              <a:rPr lang="en-US" sz="8235">
                <a:solidFill>
                  <a:srgbClr val="FFFFFF"/>
                </a:solidFill>
                <a:latin typeface="Ribeye"/>
                <a:ea typeface="Ribeye"/>
                <a:cs typeface="Ribeye"/>
                <a:sym typeface="Ribeye"/>
              </a:rPr>
              <a:t>Countdown Song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1249377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6179917" y="0"/>
                </a:moveTo>
                <a:lnTo>
                  <a:pt x="0" y="0"/>
                </a:lnTo>
                <a:lnTo>
                  <a:pt x="0" y="5103582"/>
                </a:lnTo>
                <a:lnTo>
                  <a:pt x="6179917" y="5103582"/>
                </a:lnTo>
                <a:lnTo>
                  <a:pt x="61799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357588" y="3471812"/>
            <a:ext cx="1057166" cy="827232"/>
          </a:xfrm>
          <a:custGeom>
            <a:avLst/>
            <a:gdLst/>
            <a:ahLst/>
            <a:cxnLst/>
            <a:rect l="l" t="t" r="r" b="b"/>
            <a:pathLst>
              <a:path w="1057166" h="827232">
                <a:moveTo>
                  <a:pt x="0" y="0"/>
                </a:moveTo>
                <a:lnTo>
                  <a:pt x="1057166" y="0"/>
                </a:lnTo>
                <a:lnTo>
                  <a:pt x="1057166" y="827232"/>
                </a:lnTo>
                <a:lnTo>
                  <a:pt x="0" y="8272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594903" y="3471812"/>
            <a:ext cx="1057166" cy="827232"/>
          </a:xfrm>
          <a:custGeom>
            <a:avLst/>
            <a:gdLst/>
            <a:ahLst/>
            <a:cxnLst/>
            <a:rect l="l" t="t" r="r" b="b"/>
            <a:pathLst>
              <a:path w="1057166" h="827232">
                <a:moveTo>
                  <a:pt x="0" y="0"/>
                </a:moveTo>
                <a:lnTo>
                  <a:pt x="1057165" y="0"/>
                </a:lnTo>
                <a:lnTo>
                  <a:pt x="1057165" y="827232"/>
                </a:lnTo>
                <a:lnTo>
                  <a:pt x="0" y="8272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833043" y="3471812"/>
            <a:ext cx="1057166" cy="827232"/>
          </a:xfrm>
          <a:custGeom>
            <a:avLst/>
            <a:gdLst/>
            <a:ahLst/>
            <a:cxnLst/>
            <a:rect l="l" t="t" r="r" b="b"/>
            <a:pathLst>
              <a:path w="1057166" h="827232">
                <a:moveTo>
                  <a:pt x="0" y="0"/>
                </a:moveTo>
                <a:lnTo>
                  <a:pt x="1057166" y="0"/>
                </a:lnTo>
                <a:lnTo>
                  <a:pt x="1057166" y="827232"/>
                </a:lnTo>
                <a:lnTo>
                  <a:pt x="0" y="8272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464648" y="4591485"/>
            <a:ext cx="1057166" cy="827232"/>
          </a:xfrm>
          <a:custGeom>
            <a:avLst/>
            <a:gdLst/>
            <a:ahLst/>
            <a:cxnLst/>
            <a:rect l="l" t="t" r="r" b="b"/>
            <a:pathLst>
              <a:path w="1057166" h="827232">
                <a:moveTo>
                  <a:pt x="0" y="0"/>
                </a:moveTo>
                <a:lnTo>
                  <a:pt x="1057166" y="0"/>
                </a:lnTo>
                <a:lnTo>
                  <a:pt x="1057166" y="827233"/>
                </a:lnTo>
                <a:lnTo>
                  <a:pt x="0" y="8272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242465" y="4591485"/>
            <a:ext cx="1057166" cy="827232"/>
          </a:xfrm>
          <a:custGeom>
            <a:avLst/>
            <a:gdLst/>
            <a:ahLst/>
            <a:cxnLst/>
            <a:rect l="l" t="t" r="r" b="b"/>
            <a:pathLst>
              <a:path w="1057166" h="827232">
                <a:moveTo>
                  <a:pt x="0" y="0"/>
                </a:moveTo>
                <a:lnTo>
                  <a:pt x="1057165" y="0"/>
                </a:lnTo>
                <a:lnTo>
                  <a:pt x="1057165" y="827233"/>
                </a:lnTo>
                <a:lnTo>
                  <a:pt x="0" y="8272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023374" y="4591485"/>
            <a:ext cx="1057166" cy="827232"/>
          </a:xfrm>
          <a:custGeom>
            <a:avLst/>
            <a:gdLst/>
            <a:ahLst/>
            <a:cxnLst/>
            <a:rect l="l" t="t" r="r" b="b"/>
            <a:pathLst>
              <a:path w="1057166" h="827232">
                <a:moveTo>
                  <a:pt x="0" y="0"/>
                </a:moveTo>
                <a:lnTo>
                  <a:pt x="1057166" y="0"/>
                </a:lnTo>
                <a:lnTo>
                  <a:pt x="1057166" y="827233"/>
                </a:lnTo>
                <a:lnTo>
                  <a:pt x="0" y="8272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493770" y="5833255"/>
            <a:ext cx="1057166" cy="827232"/>
          </a:xfrm>
          <a:custGeom>
            <a:avLst/>
            <a:gdLst/>
            <a:ahLst/>
            <a:cxnLst/>
            <a:rect l="l" t="t" r="r" b="b"/>
            <a:pathLst>
              <a:path w="1057166" h="827232">
                <a:moveTo>
                  <a:pt x="0" y="0"/>
                </a:moveTo>
                <a:lnTo>
                  <a:pt x="1057165" y="0"/>
                </a:lnTo>
                <a:lnTo>
                  <a:pt x="1057165" y="827232"/>
                </a:lnTo>
                <a:lnTo>
                  <a:pt x="0" y="8272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3735636" y="5833255"/>
            <a:ext cx="1057166" cy="827232"/>
          </a:xfrm>
          <a:custGeom>
            <a:avLst/>
            <a:gdLst/>
            <a:ahLst/>
            <a:cxnLst/>
            <a:rect l="l" t="t" r="r" b="b"/>
            <a:pathLst>
              <a:path w="1057166" h="827232">
                <a:moveTo>
                  <a:pt x="0" y="0"/>
                </a:moveTo>
                <a:lnTo>
                  <a:pt x="1057166" y="0"/>
                </a:lnTo>
                <a:lnTo>
                  <a:pt x="1057166" y="827232"/>
                </a:lnTo>
                <a:lnTo>
                  <a:pt x="0" y="8272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4973777" y="5833255"/>
            <a:ext cx="1057166" cy="827232"/>
          </a:xfrm>
          <a:custGeom>
            <a:avLst/>
            <a:gdLst/>
            <a:ahLst/>
            <a:cxnLst/>
            <a:rect l="l" t="t" r="r" b="b"/>
            <a:pathLst>
              <a:path w="1057166" h="827232">
                <a:moveTo>
                  <a:pt x="0" y="0"/>
                </a:moveTo>
                <a:lnTo>
                  <a:pt x="1057165" y="0"/>
                </a:lnTo>
                <a:lnTo>
                  <a:pt x="1057165" y="827232"/>
                </a:lnTo>
                <a:lnTo>
                  <a:pt x="0" y="8272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8980609" y="7865252"/>
            <a:ext cx="1057166" cy="827232"/>
          </a:xfrm>
          <a:custGeom>
            <a:avLst/>
            <a:gdLst/>
            <a:ahLst/>
            <a:cxnLst/>
            <a:rect l="l" t="t" r="r" b="b"/>
            <a:pathLst>
              <a:path w="1057166" h="827232">
                <a:moveTo>
                  <a:pt x="0" y="0"/>
                </a:moveTo>
                <a:lnTo>
                  <a:pt x="1057166" y="0"/>
                </a:lnTo>
                <a:lnTo>
                  <a:pt x="1057166" y="827232"/>
                </a:lnTo>
                <a:lnTo>
                  <a:pt x="0" y="8272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2375812" y="4023454"/>
            <a:ext cx="1057166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623478" y="4023454"/>
            <a:ext cx="1057166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861618" y="4023454"/>
            <a:ext cx="1057166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3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042424" y="5127970"/>
            <a:ext cx="1057166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4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267823" y="5127970"/>
            <a:ext cx="1057166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5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486914" y="5127970"/>
            <a:ext cx="1057166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6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526070" y="6376137"/>
            <a:ext cx="1057166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7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759448" y="6376137"/>
            <a:ext cx="1057166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8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997589" y="6376137"/>
            <a:ext cx="1057166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9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028234" y="8419966"/>
            <a:ext cx="1057166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10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92395" y="1581471"/>
            <a:ext cx="14303210" cy="7124059"/>
            <a:chOff x="0" y="0"/>
            <a:chExt cx="3767101" cy="18762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7101" cy="1876295"/>
            </a:xfrm>
            <a:custGeom>
              <a:avLst/>
              <a:gdLst/>
              <a:ahLst/>
              <a:cxnLst/>
              <a:rect l="l" t="t" r="r" b="b"/>
              <a:pathLst>
                <a:path w="3767101" h="1876295">
                  <a:moveTo>
                    <a:pt x="27605" y="0"/>
                  </a:moveTo>
                  <a:lnTo>
                    <a:pt x="3739496" y="0"/>
                  </a:lnTo>
                  <a:cubicBezTo>
                    <a:pt x="3746817" y="0"/>
                    <a:pt x="3753838" y="2908"/>
                    <a:pt x="3759016" y="8085"/>
                  </a:cubicBezTo>
                  <a:cubicBezTo>
                    <a:pt x="3764192" y="13262"/>
                    <a:pt x="3767101" y="20284"/>
                    <a:pt x="3767101" y="27605"/>
                  </a:cubicBezTo>
                  <a:lnTo>
                    <a:pt x="3767101" y="1848690"/>
                  </a:lnTo>
                  <a:cubicBezTo>
                    <a:pt x="3767101" y="1856012"/>
                    <a:pt x="3764192" y="1863033"/>
                    <a:pt x="3759016" y="1868210"/>
                  </a:cubicBezTo>
                  <a:cubicBezTo>
                    <a:pt x="3753838" y="1873387"/>
                    <a:pt x="3746817" y="1876295"/>
                    <a:pt x="3739496" y="1876295"/>
                  </a:cubicBezTo>
                  <a:lnTo>
                    <a:pt x="27605" y="1876295"/>
                  </a:lnTo>
                  <a:cubicBezTo>
                    <a:pt x="20284" y="1876295"/>
                    <a:pt x="13262" y="1873387"/>
                    <a:pt x="8085" y="1868210"/>
                  </a:cubicBezTo>
                  <a:cubicBezTo>
                    <a:pt x="2908" y="1863033"/>
                    <a:pt x="0" y="1856012"/>
                    <a:pt x="0" y="1848690"/>
                  </a:cubicBezTo>
                  <a:lnTo>
                    <a:pt x="0" y="27605"/>
                  </a:lnTo>
                  <a:cubicBezTo>
                    <a:pt x="0" y="20284"/>
                    <a:pt x="2908" y="13262"/>
                    <a:pt x="8085" y="8085"/>
                  </a:cubicBezTo>
                  <a:cubicBezTo>
                    <a:pt x="13262" y="2908"/>
                    <a:pt x="20284" y="0"/>
                    <a:pt x="27605" y="0"/>
                  </a:cubicBezTo>
                  <a:close/>
                </a:path>
              </a:pathLst>
            </a:custGeom>
            <a:solidFill>
              <a:srgbClr val="8451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7101" cy="1914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92395" y="1607561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102769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0" y="0"/>
                </a:moveTo>
                <a:lnTo>
                  <a:pt x="6096000" y="0"/>
                </a:lnTo>
                <a:lnTo>
                  <a:pt x="6096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44000" y="1594516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3735636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6096000" y="0"/>
                </a:moveTo>
                <a:lnTo>
                  <a:pt x="0" y="0"/>
                </a:lnTo>
                <a:lnTo>
                  <a:pt x="0" y="4114800"/>
                </a:lnTo>
                <a:lnTo>
                  <a:pt x="6096000" y="4114800"/>
                </a:lnTo>
                <a:lnTo>
                  <a:pt x="60960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61172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0" y="0"/>
                </a:moveTo>
                <a:lnTo>
                  <a:pt x="6179918" y="0"/>
                </a:lnTo>
                <a:lnTo>
                  <a:pt x="6179918" y="5103582"/>
                </a:lnTo>
                <a:lnTo>
                  <a:pt x="0" y="5103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249377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6179917" y="0"/>
                </a:moveTo>
                <a:lnTo>
                  <a:pt x="0" y="0"/>
                </a:lnTo>
                <a:lnTo>
                  <a:pt x="0" y="5103582"/>
                </a:lnTo>
                <a:lnTo>
                  <a:pt x="6179917" y="5103582"/>
                </a:lnTo>
                <a:lnTo>
                  <a:pt x="61799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478239" y="2005309"/>
            <a:ext cx="4227250" cy="1990650"/>
          </a:xfrm>
          <a:custGeom>
            <a:avLst/>
            <a:gdLst/>
            <a:ahLst/>
            <a:cxnLst/>
            <a:rect l="l" t="t" r="r" b="b"/>
            <a:pathLst>
              <a:path w="4227250" h="1990650">
                <a:moveTo>
                  <a:pt x="0" y="0"/>
                </a:moveTo>
                <a:lnTo>
                  <a:pt x="4227249" y="0"/>
                </a:lnTo>
                <a:lnTo>
                  <a:pt x="4227249" y="1990650"/>
                </a:lnTo>
                <a:lnTo>
                  <a:pt x="0" y="19906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638994" y="1849806"/>
            <a:ext cx="3353328" cy="2301657"/>
          </a:xfrm>
          <a:custGeom>
            <a:avLst/>
            <a:gdLst/>
            <a:ahLst/>
            <a:cxnLst/>
            <a:rect l="l" t="t" r="r" b="b"/>
            <a:pathLst>
              <a:path w="3353328" h="2301657">
                <a:moveTo>
                  <a:pt x="0" y="0"/>
                </a:moveTo>
                <a:lnTo>
                  <a:pt x="3353328" y="0"/>
                </a:lnTo>
                <a:lnTo>
                  <a:pt x="3353328" y="2301657"/>
                </a:lnTo>
                <a:lnTo>
                  <a:pt x="0" y="23016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925772" y="1849806"/>
            <a:ext cx="3262145" cy="2301657"/>
          </a:xfrm>
          <a:custGeom>
            <a:avLst/>
            <a:gdLst/>
            <a:ahLst/>
            <a:cxnLst/>
            <a:rect l="l" t="t" r="r" b="b"/>
            <a:pathLst>
              <a:path w="3262145" h="2301657">
                <a:moveTo>
                  <a:pt x="0" y="0"/>
                </a:moveTo>
                <a:lnTo>
                  <a:pt x="3262145" y="0"/>
                </a:lnTo>
                <a:lnTo>
                  <a:pt x="3262145" y="2301657"/>
                </a:lnTo>
                <a:lnTo>
                  <a:pt x="0" y="2301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377249" y="4579547"/>
            <a:ext cx="4227250" cy="2937343"/>
          </a:xfrm>
          <a:custGeom>
            <a:avLst/>
            <a:gdLst/>
            <a:ahLst/>
            <a:cxnLst/>
            <a:rect l="l" t="t" r="r" b="b"/>
            <a:pathLst>
              <a:path w="4227250" h="2937343">
                <a:moveTo>
                  <a:pt x="0" y="0"/>
                </a:moveTo>
                <a:lnTo>
                  <a:pt x="4227249" y="0"/>
                </a:lnTo>
                <a:lnTo>
                  <a:pt x="4227249" y="2937343"/>
                </a:lnTo>
                <a:lnTo>
                  <a:pt x="0" y="29373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923362" y="4579547"/>
            <a:ext cx="4394265" cy="2937343"/>
          </a:xfrm>
          <a:custGeom>
            <a:avLst/>
            <a:gdLst/>
            <a:ahLst/>
            <a:cxnLst/>
            <a:rect l="l" t="t" r="r" b="b"/>
            <a:pathLst>
              <a:path w="4394265" h="2937343">
                <a:moveTo>
                  <a:pt x="0" y="0"/>
                </a:moveTo>
                <a:lnTo>
                  <a:pt x="4394265" y="0"/>
                </a:lnTo>
                <a:lnTo>
                  <a:pt x="4394265" y="2937343"/>
                </a:lnTo>
                <a:lnTo>
                  <a:pt x="0" y="29373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631952" y="4579547"/>
            <a:ext cx="3918682" cy="2937343"/>
          </a:xfrm>
          <a:custGeom>
            <a:avLst/>
            <a:gdLst/>
            <a:ahLst/>
            <a:cxnLst/>
            <a:rect l="l" t="t" r="r" b="b"/>
            <a:pathLst>
              <a:path w="3918682" h="2937343">
                <a:moveTo>
                  <a:pt x="0" y="0"/>
                </a:moveTo>
                <a:lnTo>
                  <a:pt x="3918682" y="0"/>
                </a:lnTo>
                <a:lnTo>
                  <a:pt x="3918682" y="2937343"/>
                </a:lnTo>
                <a:lnTo>
                  <a:pt x="0" y="29373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92395" y="1581471"/>
            <a:ext cx="14303210" cy="7124059"/>
            <a:chOff x="0" y="0"/>
            <a:chExt cx="3767101" cy="18762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7101" cy="1876295"/>
            </a:xfrm>
            <a:custGeom>
              <a:avLst/>
              <a:gdLst/>
              <a:ahLst/>
              <a:cxnLst/>
              <a:rect l="l" t="t" r="r" b="b"/>
              <a:pathLst>
                <a:path w="3767101" h="1876295">
                  <a:moveTo>
                    <a:pt x="27605" y="0"/>
                  </a:moveTo>
                  <a:lnTo>
                    <a:pt x="3739496" y="0"/>
                  </a:lnTo>
                  <a:cubicBezTo>
                    <a:pt x="3746817" y="0"/>
                    <a:pt x="3753838" y="2908"/>
                    <a:pt x="3759016" y="8085"/>
                  </a:cubicBezTo>
                  <a:cubicBezTo>
                    <a:pt x="3764192" y="13262"/>
                    <a:pt x="3767101" y="20284"/>
                    <a:pt x="3767101" y="27605"/>
                  </a:cubicBezTo>
                  <a:lnTo>
                    <a:pt x="3767101" y="1848690"/>
                  </a:lnTo>
                  <a:cubicBezTo>
                    <a:pt x="3767101" y="1856012"/>
                    <a:pt x="3764192" y="1863033"/>
                    <a:pt x="3759016" y="1868210"/>
                  </a:cubicBezTo>
                  <a:cubicBezTo>
                    <a:pt x="3753838" y="1873387"/>
                    <a:pt x="3746817" y="1876295"/>
                    <a:pt x="3739496" y="1876295"/>
                  </a:cubicBezTo>
                  <a:lnTo>
                    <a:pt x="27605" y="1876295"/>
                  </a:lnTo>
                  <a:cubicBezTo>
                    <a:pt x="20284" y="1876295"/>
                    <a:pt x="13262" y="1873387"/>
                    <a:pt x="8085" y="1868210"/>
                  </a:cubicBezTo>
                  <a:cubicBezTo>
                    <a:pt x="2908" y="1863033"/>
                    <a:pt x="0" y="1856012"/>
                    <a:pt x="0" y="1848690"/>
                  </a:cubicBezTo>
                  <a:lnTo>
                    <a:pt x="0" y="27605"/>
                  </a:lnTo>
                  <a:cubicBezTo>
                    <a:pt x="0" y="20284"/>
                    <a:pt x="2908" y="13262"/>
                    <a:pt x="8085" y="8085"/>
                  </a:cubicBezTo>
                  <a:cubicBezTo>
                    <a:pt x="13262" y="2908"/>
                    <a:pt x="20284" y="0"/>
                    <a:pt x="27605" y="0"/>
                  </a:cubicBezTo>
                  <a:close/>
                </a:path>
              </a:pathLst>
            </a:custGeom>
            <a:solidFill>
              <a:srgbClr val="8451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7101" cy="1914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92395" y="1607561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102769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0" y="0"/>
                </a:moveTo>
                <a:lnTo>
                  <a:pt x="6096000" y="0"/>
                </a:lnTo>
                <a:lnTo>
                  <a:pt x="6096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44000" y="1594516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3735636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6096000" y="0"/>
                </a:moveTo>
                <a:lnTo>
                  <a:pt x="0" y="0"/>
                </a:lnTo>
                <a:lnTo>
                  <a:pt x="0" y="4114800"/>
                </a:lnTo>
                <a:lnTo>
                  <a:pt x="6096000" y="4114800"/>
                </a:lnTo>
                <a:lnTo>
                  <a:pt x="60960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61172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0" y="0"/>
                </a:moveTo>
                <a:lnTo>
                  <a:pt x="6179918" y="0"/>
                </a:lnTo>
                <a:lnTo>
                  <a:pt x="6179918" y="5103582"/>
                </a:lnTo>
                <a:lnTo>
                  <a:pt x="0" y="5103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249377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6179917" y="0"/>
                </a:moveTo>
                <a:lnTo>
                  <a:pt x="0" y="0"/>
                </a:lnTo>
                <a:lnTo>
                  <a:pt x="0" y="5103582"/>
                </a:lnTo>
                <a:lnTo>
                  <a:pt x="6179917" y="5103582"/>
                </a:lnTo>
                <a:lnTo>
                  <a:pt x="61799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478239" y="3523187"/>
            <a:ext cx="3750301" cy="3424517"/>
          </a:xfrm>
          <a:custGeom>
            <a:avLst/>
            <a:gdLst/>
            <a:ahLst/>
            <a:cxnLst/>
            <a:rect l="l" t="t" r="r" b="b"/>
            <a:pathLst>
              <a:path w="3750301" h="3424517">
                <a:moveTo>
                  <a:pt x="0" y="0"/>
                </a:moveTo>
                <a:lnTo>
                  <a:pt x="3750301" y="0"/>
                </a:lnTo>
                <a:lnTo>
                  <a:pt x="3750301" y="3424517"/>
                </a:lnTo>
                <a:lnTo>
                  <a:pt x="0" y="34245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379266" y="3379269"/>
            <a:ext cx="4392626" cy="3712352"/>
          </a:xfrm>
          <a:custGeom>
            <a:avLst/>
            <a:gdLst/>
            <a:ahLst/>
            <a:cxnLst/>
            <a:rect l="l" t="t" r="r" b="b"/>
            <a:pathLst>
              <a:path w="4392626" h="3712352">
                <a:moveTo>
                  <a:pt x="0" y="0"/>
                </a:moveTo>
                <a:lnTo>
                  <a:pt x="4392626" y="0"/>
                </a:lnTo>
                <a:lnTo>
                  <a:pt x="4392626" y="3712352"/>
                </a:lnTo>
                <a:lnTo>
                  <a:pt x="0" y="37123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924292" y="3523187"/>
            <a:ext cx="5006150" cy="3424517"/>
          </a:xfrm>
          <a:custGeom>
            <a:avLst/>
            <a:gdLst/>
            <a:ahLst/>
            <a:cxnLst/>
            <a:rect l="l" t="t" r="r" b="b"/>
            <a:pathLst>
              <a:path w="5006150" h="3424517">
                <a:moveTo>
                  <a:pt x="0" y="0"/>
                </a:moveTo>
                <a:lnTo>
                  <a:pt x="5006150" y="0"/>
                </a:lnTo>
                <a:lnTo>
                  <a:pt x="5006150" y="3424517"/>
                </a:lnTo>
                <a:lnTo>
                  <a:pt x="0" y="3424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92395" y="1581471"/>
            <a:ext cx="14303210" cy="7124059"/>
            <a:chOff x="0" y="0"/>
            <a:chExt cx="3767101" cy="18762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7101" cy="1876295"/>
            </a:xfrm>
            <a:custGeom>
              <a:avLst/>
              <a:gdLst/>
              <a:ahLst/>
              <a:cxnLst/>
              <a:rect l="l" t="t" r="r" b="b"/>
              <a:pathLst>
                <a:path w="3767101" h="1876295">
                  <a:moveTo>
                    <a:pt x="27605" y="0"/>
                  </a:moveTo>
                  <a:lnTo>
                    <a:pt x="3739496" y="0"/>
                  </a:lnTo>
                  <a:cubicBezTo>
                    <a:pt x="3746817" y="0"/>
                    <a:pt x="3753838" y="2908"/>
                    <a:pt x="3759016" y="8085"/>
                  </a:cubicBezTo>
                  <a:cubicBezTo>
                    <a:pt x="3764192" y="13262"/>
                    <a:pt x="3767101" y="20284"/>
                    <a:pt x="3767101" y="27605"/>
                  </a:cubicBezTo>
                  <a:lnTo>
                    <a:pt x="3767101" y="1848690"/>
                  </a:lnTo>
                  <a:cubicBezTo>
                    <a:pt x="3767101" y="1856012"/>
                    <a:pt x="3764192" y="1863033"/>
                    <a:pt x="3759016" y="1868210"/>
                  </a:cubicBezTo>
                  <a:cubicBezTo>
                    <a:pt x="3753838" y="1873387"/>
                    <a:pt x="3746817" y="1876295"/>
                    <a:pt x="3739496" y="1876295"/>
                  </a:cubicBezTo>
                  <a:lnTo>
                    <a:pt x="27605" y="1876295"/>
                  </a:lnTo>
                  <a:cubicBezTo>
                    <a:pt x="20284" y="1876295"/>
                    <a:pt x="13262" y="1873387"/>
                    <a:pt x="8085" y="1868210"/>
                  </a:cubicBezTo>
                  <a:cubicBezTo>
                    <a:pt x="2908" y="1863033"/>
                    <a:pt x="0" y="1856012"/>
                    <a:pt x="0" y="1848690"/>
                  </a:cubicBezTo>
                  <a:lnTo>
                    <a:pt x="0" y="27605"/>
                  </a:lnTo>
                  <a:cubicBezTo>
                    <a:pt x="0" y="20284"/>
                    <a:pt x="2908" y="13262"/>
                    <a:pt x="8085" y="8085"/>
                  </a:cubicBezTo>
                  <a:cubicBezTo>
                    <a:pt x="13262" y="2908"/>
                    <a:pt x="20284" y="0"/>
                    <a:pt x="27605" y="0"/>
                  </a:cubicBezTo>
                  <a:close/>
                </a:path>
              </a:pathLst>
            </a:custGeom>
            <a:solidFill>
              <a:srgbClr val="8451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7101" cy="1914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92395" y="1607561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704271" y="3306786"/>
            <a:ext cx="12879457" cy="483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Adiós amigos, adiós amigos, </a:t>
            </a:r>
          </a:p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Hasta la vista, hasta la vista </a:t>
            </a:r>
          </a:p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Hasta luego, hasta luego, </a:t>
            </a:r>
          </a:p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Chau, chau, chau. </a:t>
            </a:r>
          </a:p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Chau, chau, chau</a:t>
            </a:r>
          </a:p>
        </p:txBody>
      </p:sp>
      <p:sp>
        <p:nvSpPr>
          <p:cNvPr id="8" name="Freeform 8"/>
          <p:cNvSpPr/>
          <p:nvPr/>
        </p:nvSpPr>
        <p:spPr>
          <a:xfrm>
            <a:off x="-1102769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0" y="0"/>
                </a:moveTo>
                <a:lnTo>
                  <a:pt x="6096000" y="0"/>
                </a:lnTo>
                <a:lnTo>
                  <a:pt x="6096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0" y="1594516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3735636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6096000" y="0"/>
                </a:moveTo>
                <a:lnTo>
                  <a:pt x="0" y="0"/>
                </a:lnTo>
                <a:lnTo>
                  <a:pt x="0" y="4114800"/>
                </a:lnTo>
                <a:lnTo>
                  <a:pt x="6096000" y="4114800"/>
                </a:lnTo>
                <a:lnTo>
                  <a:pt x="60960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61172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0" y="0"/>
                </a:moveTo>
                <a:lnTo>
                  <a:pt x="6179918" y="0"/>
                </a:lnTo>
                <a:lnTo>
                  <a:pt x="6179918" y="5103582"/>
                </a:lnTo>
                <a:lnTo>
                  <a:pt x="0" y="5103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055656" y="1575803"/>
            <a:ext cx="10176688" cy="1469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48"/>
              </a:lnSpc>
            </a:pPr>
            <a:r>
              <a:rPr lang="en-US" sz="8534">
                <a:solidFill>
                  <a:srgbClr val="FFFFFF"/>
                </a:solidFill>
                <a:latin typeface="Ribeye"/>
                <a:ea typeface="Ribeye"/>
                <a:cs typeface="Ribeye"/>
                <a:sym typeface="Ribeye"/>
              </a:rPr>
              <a:t>Adiós Amigos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1249377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6179917" y="0"/>
                </a:moveTo>
                <a:lnTo>
                  <a:pt x="0" y="0"/>
                </a:lnTo>
                <a:lnTo>
                  <a:pt x="0" y="5103582"/>
                </a:lnTo>
                <a:lnTo>
                  <a:pt x="6179917" y="5103582"/>
                </a:lnTo>
                <a:lnTo>
                  <a:pt x="61799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84540" y="6081725"/>
            <a:ext cx="4308691" cy="4114800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31507" y="2444117"/>
            <a:ext cx="14824986" cy="5398766"/>
          </a:xfrm>
          <a:custGeom>
            <a:avLst/>
            <a:gdLst/>
            <a:ahLst/>
            <a:cxnLst/>
            <a:rect l="l" t="t" r="r" b="b"/>
            <a:pathLst>
              <a:path w="14824986" h="5398766">
                <a:moveTo>
                  <a:pt x="0" y="0"/>
                </a:moveTo>
                <a:lnTo>
                  <a:pt x="14824986" y="0"/>
                </a:lnTo>
                <a:lnTo>
                  <a:pt x="14824986" y="5398766"/>
                </a:lnTo>
                <a:lnTo>
                  <a:pt x="0" y="53987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694615" y="5676239"/>
            <a:ext cx="8218201" cy="5547285"/>
          </a:xfrm>
          <a:custGeom>
            <a:avLst/>
            <a:gdLst/>
            <a:ahLst/>
            <a:cxnLst/>
            <a:rect l="l" t="t" r="r" b="b"/>
            <a:pathLst>
              <a:path w="8218201" h="5547285">
                <a:moveTo>
                  <a:pt x="0" y="0"/>
                </a:moveTo>
                <a:lnTo>
                  <a:pt x="8218201" y="0"/>
                </a:lnTo>
                <a:lnTo>
                  <a:pt x="8218201" y="5547285"/>
                </a:lnTo>
                <a:lnTo>
                  <a:pt x="0" y="5547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638145" y="5676239"/>
            <a:ext cx="8218201" cy="5547285"/>
          </a:xfrm>
          <a:custGeom>
            <a:avLst/>
            <a:gdLst/>
            <a:ahLst/>
            <a:cxnLst/>
            <a:rect l="l" t="t" r="r" b="b"/>
            <a:pathLst>
              <a:path w="8218201" h="5547285">
                <a:moveTo>
                  <a:pt x="8218200" y="0"/>
                </a:moveTo>
                <a:lnTo>
                  <a:pt x="0" y="0"/>
                </a:lnTo>
                <a:lnTo>
                  <a:pt x="0" y="5547285"/>
                </a:lnTo>
                <a:lnTo>
                  <a:pt x="8218200" y="5547285"/>
                </a:lnTo>
                <a:lnTo>
                  <a:pt x="8218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26885" y="-2197894"/>
            <a:ext cx="18714885" cy="5068615"/>
          </a:xfrm>
          <a:custGeom>
            <a:avLst/>
            <a:gdLst/>
            <a:ahLst/>
            <a:cxnLst/>
            <a:rect l="l" t="t" r="r" b="b"/>
            <a:pathLst>
              <a:path w="18714885" h="5068615">
                <a:moveTo>
                  <a:pt x="0" y="0"/>
                </a:moveTo>
                <a:lnTo>
                  <a:pt x="18714885" y="0"/>
                </a:lnTo>
                <a:lnTo>
                  <a:pt x="18714885" y="5068615"/>
                </a:lnTo>
                <a:lnTo>
                  <a:pt x="0" y="50686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844766" y="3368636"/>
            <a:ext cx="10598467" cy="1908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82"/>
              </a:lnSpc>
            </a:pPr>
            <a:r>
              <a:rPr lang="en-US" sz="11201">
                <a:solidFill>
                  <a:srgbClr val="FFFFFF"/>
                </a:solidFill>
                <a:latin typeface="Ribeye"/>
                <a:ea typeface="Ribeye"/>
                <a:cs typeface="Ribeye"/>
                <a:sym typeface="Ribeye"/>
              </a:rPr>
              <a:t>¡Gracias!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44766" y="5383062"/>
            <a:ext cx="10598467" cy="96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>
                <a:solidFill>
                  <a:srgbClr val="F9FCFC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92395" y="1581471"/>
            <a:ext cx="14303210" cy="7124059"/>
            <a:chOff x="0" y="0"/>
            <a:chExt cx="3767101" cy="18762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7101" cy="1876295"/>
            </a:xfrm>
            <a:custGeom>
              <a:avLst/>
              <a:gdLst/>
              <a:ahLst/>
              <a:cxnLst/>
              <a:rect l="l" t="t" r="r" b="b"/>
              <a:pathLst>
                <a:path w="3767101" h="1876295">
                  <a:moveTo>
                    <a:pt x="27605" y="0"/>
                  </a:moveTo>
                  <a:lnTo>
                    <a:pt x="3739496" y="0"/>
                  </a:lnTo>
                  <a:cubicBezTo>
                    <a:pt x="3746817" y="0"/>
                    <a:pt x="3753838" y="2908"/>
                    <a:pt x="3759016" y="8085"/>
                  </a:cubicBezTo>
                  <a:cubicBezTo>
                    <a:pt x="3764192" y="13262"/>
                    <a:pt x="3767101" y="20284"/>
                    <a:pt x="3767101" y="27605"/>
                  </a:cubicBezTo>
                  <a:lnTo>
                    <a:pt x="3767101" y="1848690"/>
                  </a:lnTo>
                  <a:cubicBezTo>
                    <a:pt x="3767101" y="1856012"/>
                    <a:pt x="3764192" y="1863033"/>
                    <a:pt x="3759016" y="1868210"/>
                  </a:cubicBezTo>
                  <a:cubicBezTo>
                    <a:pt x="3753838" y="1873387"/>
                    <a:pt x="3746817" y="1876295"/>
                    <a:pt x="3739496" y="1876295"/>
                  </a:cubicBezTo>
                  <a:lnTo>
                    <a:pt x="27605" y="1876295"/>
                  </a:lnTo>
                  <a:cubicBezTo>
                    <a:pt x="20284" y="1876295"/>
                    <a:pt x="13262" y="1873387"/>
                    <a:pt x="8085" y="1868210"/>
                  </a:cubicBezTo>
                  <a:cubicBezTo>
                    <a:pt x="2908" y="1863033"/>
                    <a:pt x="0" y="1856012"/>
                    <a:pt x="0" y="1848690"/>
                  </a:cubicBezTo>
                  <a:lnTo>
                    <a:pt x="0" y="27605"/>
                  </a:lnTo>
                  <a:cubicBezTo>
                    <a:pt x="0" y="20284"/>
                    <a:pt x="2908" y="13262"/>
                    <a:pt x="8085" y="8085"/>
                  </a:cubicBezTo>
                  <a:cubicBezTo>
                    <a:pt x="13262" y="2908"/>
                    <a:pt x="20284" y="0"/>
                    <a:pt x="27605" y="0"/>
                  </a:cubicBezTo>
                  <a:close/>
                </a:path>
              </a:pathLst>
            </a:custGeom>
            <a:solidFill>
              <a:srgbClr val="8451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7101" cy="1914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92395" y="1607561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704271" y="3363301"/>
            <a:ext cx="12879457" cy="3948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1"/>
              </a:lnSpc>
            </a:pPr>
            <a:r>
              <a:rPr lang="en-US" sz="4240" dirty="0" err="1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Buenas</a:t>
            </a:r>
            <a:r>
              <a:rPr lang="en-US" sz="4240" dirty="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 </a:t>
            </a:r>
            <a:r>
              <a:rPr lang="en-US" sz="4240" dirty="0" err="1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noches</a:t>
            </a:r>
            <a:r>
              <a:rPr lang="en-US" sz="4240" dirty="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, </a:t>
            </a:r>
            <a:r>
              <a:rPr lang="en-US" sz="4240" dirty="0" err="1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buenas</a:t>
            </a:r>
            <a:r>
              <a:rPr lang="en-US" sz="4240" dirty="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 </a:t>
            </a:r>
            <a:r>
              <a:rPr lang="en-US" sz="4240" dirty="0" err="1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noches</a:t>
            </a:r>
            <a:r>
              <a:rPr lang="en-US" sz="4240" dirty="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 </a:t>
            </a:r>
          </a:p>
          <a:p>
            <a:pPr algn="ctr">
              <a:lnSpc>
                <a:spcPts val="7971"/>
              </a:lnSpc>
            </a:pPr>
            <a:r>
              <a:rPr lang="en-US" sz="4240" dirty="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¿</a:t>
            </a:r>
            <a:r>
              <a:rPr lang="en-US" sz="4240" dirty="0" err="1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Cómo</a:t>
            </a:r>
            <a:r>
              <a:rPr lang="en-US" sz="4240" dirty="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 </a:t>
            </a:r>
            <a:r>
              <a:rPr lang="en-US" sz="4240" dirty="0" err="1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estás</a:t>
            </a:r>
            <a:r>
              <a:rPr lang="en-US" sz="4240" dirty="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?, ¿</a:t>
            </a:r>
            <a:r>
              <a:rPr lang="en-US" sz="4240" dirty="0" err="1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Cómo</a:t>
            </a:r>
            <a:r>
              <a:rPr lang="en-US" sz="4240" dirty="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 </a:t>
            </a:r>
            <a:r>
              <a:rPr lang="en-US" sz="4240" dirty="0" err="1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estás</a:t>
            </a:r>
            <a:r>
              <a:rPr lang="en-US" sz="4240" dirty="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? </a:t>
            </a:r>
          </a:p>
          <a:p>
            <a:pPr algn="ctr">
              <a:lnSpc>
                <a:spcPts val="7971"/>
              </a:lnSpc>
            </a:pPr>
            <a:r>
              <a:rPr lang="en-US" sz="4240" dirty="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Muy bien gracias, </a:t>
            </a:r>
            <a:r>
              <a:rPr lang="en-US" sz="4240" dirty="0" err="1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muy</a:t>
            </a:r>
            <a:r>
              <a:rPr lang="en-US" sz="4240" dirty="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 bien gracias </a:t>
            </a:r>
          </a:p>
          <a:p>
            <a:pPr algn="ctr">
              <a:lnSpc>
                <a:spcPts val="7971"/>
              </a:lnSpc>
            </a:pPr>
            <a:r>
              <a:rPr lang="en-US" sz="4240" dirty="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¿Y </a:t>
            </a:r>
            <a:r>
              <a:rPr lang="en-US" sz="4240" dirty="0" err="1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usted</a:t>
            </a:r>
            <a:r>
              <a:rPr lang="en-US" sz="4240" dirty="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?, ¿Y </a:t>
            </a:r>
            <a:r>
              <a:rPr lang="en-US" sz="4240" dirty="0" err="1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usted</a:t>
            </a:r>
            <a:r>
              <a:rPr lang="en-US" sz="4240" dirty="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?</a:t>
            </a:r>
          </a:p>
        </p:txBody>
      </p:sp>
      <p:sp>
        <p:nvSpPr>
          <p:cNvPr id="8" name="Freeform 8"/>
          <p:cNvSpPr/>
          <p:nvPr/>
        </p:nvSpPr>
        <p:spPr>
          <a:xfrm>
            <a:off x="-1102769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0" y="0"/>
                </a:moveTo>
                <a:lnTo>
                  <a:pt x="6096000" y="0"/>
                </a:lnTo>
                <a:lnTo>
                  <a:pt x="6096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0" y="1594516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3735636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6096000" y="0"/>
                </a:moveTo>
                <a:lnTo>
                  <a:pt x="0" y="0"/>
                </a:lnTo>
                <a:lnTo>
                  <a:pt x="0" y="4114800"/>
                </a:lnTo>
                <a:lnTo>
                  <a:pt x="6096000" y="4114800"/>
                </a:lnTo>
                <a:lnTo>
                  <a:pt x="60960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61172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0" y="0"/>
                </a:moveTo>
                <a:lnTo>
                  <a:pt x="6179918" y="0"/>
                </a:lnTo>
                <a:lnTo>
                  <a:pt x="6179918" y="5103582"/>
                </a:lnTo>
                <a:lnTo>
                  <a:pt x="0" y="5103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552364" y="1566278"/>
            <a:ext cx="9183272" cy="155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48"/>
              </a:lnSpc>
            </a:pPr>
            <a:r>
              <a:rPr lang="en-US" sz="9034">
                <a:solidFill>
                  <a:srgbClr val="FFFFFF"/>
                </a:solidFill>
                <a:latin typeface="Ribeye"/>
                <a:ea typeface="Ribeye"/>
                <a:cs typeface="Ribeye"/>
                <a:sym typeface="Ribeye"/>
              </a:rPr>
              <a:t>Buenas Noches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1249377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6179917" y="0"/>
                </a:moveTo>
                <a:lnTo>
                  <a:pt x="0" y="0"/>
                </a:lnTo>
                <a:lnTo>
                  <a:pt x="0" y="5103582"/>
                </a:lnTo>
                <a:lnTo>
                  <a:pt x="6179917" y="5103582"/>
                </a:lnTo>
                <a:lnTo>
                  <a:pt x="61799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41690" y="7228642"/>
            <a:ext cx="2362581" cy="3058358"/>
          </a:xfrm>
          <a:custGeom>
            <a:avLst/>
            <a:gdLst/>
            <a:ahLst/>
            <a:cxnLst/>
            <a:rect l="l" t="t" r="r" b="b"/>
            <a:pathLst>
              <a:path w="2362581" h="3058358">
                <a:moveTo>
                  <a:pt x="0" y="0"/>
                </a:moveTo>
                <a:lnTo>
                  <a:pt x="2362581" y="0"/>
                </a:lnTo>
                <a:lnTo>
                  <a:pt x="2362581" y="3058358"/>
                </a:lnTo>
                <a:lnTo>
                  <a:pt x="0" y="30583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92395" y="1581471"/>
            <a:ext cx="14303210" cy="7124059"/>
            <a:chOff x="0" y="0"/>
            <a:chExt cx="3767101" cy="18762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7101" cy="1876295"/>
            </a:xfrm>
            <a:custGeom>
              <a:avLst/>
              <a:gdLst/>
              <a:ahLst/>
              <a:cxnLst/>
              <a:rect l="l" t="t" r="r" b="b"/>
              <a:pathLst>
                <a:path w="3767101" h="1876295">
                  <a:moveTo>
                    <a:pt x="27605" y="0"/>
                  </a:moveTo>
                  <a:lnTo>
                    <a:pt x="3739496" y="0"/>
                  </a:lnTo>
                  <a:cubicBezTo>
                    <a:pt x="3746817" y="0"/>
                    <a:pt x="3753838" y="2908"/>
                    <a:pt x="3759016" y="8085"/>
                  </a:cubicBezTo>
                  <a:cubicBezTo>
                    <a:pt x="3764192" y="13262"/>
                    <a:pt x="3767101" y="20284"/>
                    <a:pt x="3767101" y="27605"/>
                  </a:cubicBezTo>
                  <a:lnTo>
                    <a:pt x="3767101" y="1848690"/>
                  </a:lnTo>
                  <a:cubicBezTo>
                    <a:pt x="3767101" y="1856012"/>
                    <a:pt x="3764192" y="1863033"/>
                    <a:pt x="3759016" y="1868210"/>
                  </a:cubicBezTo>
                  <a:cubicBezTo>
                    <a:pt x="3753838" y="1873387"/>
                    <a:pt x="3746817" y="1876295"/>
                    <a:pt x="3739496" y="1876295"/>
                  </a:cubicBezTo>
                  <a:lnTo>
                    <a:pt x="27605" y="1876295"/>
                  </a:lnTo>
                  <a:cubicBezTo>
                    <a:pt x="20284" y="1876295"/>
                    <a:pt x="13262" y="1873387"/>
                    <a:pt x="8085" y="1868210"/>
                  </a:cubicBezTo>
                  <a:cubicBezTo>
                    <a:pt x="2908" y="1863033"/>
                    <a:pt x="0" y="1856012"/>
                    <a:pt x="0" y="1848690"/>
                  </a:cubicBezTo>
                  <a:lnTo>
                    <a:pt x="0" y="27605"/>
                  </a:lnTo>
                  <a:cubicBezTo>
                    <a:pt x="0" y="20284"/>
                    <a:pt x="2908" y="13262"/>
                    <a:pt x="8085" y="8085"/>
                  </a:cubicBezTo>
                  <a:cubicBezTo>
                    <a:pt x="13262" y="2908"/>
                    <a:pt x="20284" y="0"/>
                    <a:pt x="27605" y="0"/>
                  </a:cubicBezTo>
                  <a:close/>
                </a:path>
              </a:pathLst>
            </a:custGeom>
            <a:solidFill>
              <a:srgbClr val="8451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7101" cy="1914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92395" y="1607561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102769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0" y="0"/>
                </a:moveTo>
                <a:lnTo>
                  <a:pt x="6096000" y="0"/>
                </a:lnTo>
                <a:lnTo>
                  <a:pt x="6096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44000" y="1594516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3735636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6096000" y="0"/>
                </a:moveTo>
                <a:lnTo>
                  <a:pt x="0" y="0"/>
                </a:lnTo>
                <a:lnTo>
                  <a:pt x="0" y="4114800"/>
                </a:lnTo>
                <a:lnTo>
                  <a:pt x="6096000" y="4114800"/>
                </a:lnTo>
                <a:lnTo>
                  <a:pt x="60960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61172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0" y="0"/>
                </a:moveTo>
                <a:lnTo>
                  <a:pt x="6179918" y="0"/>
                </a:lnTo>
                <a:lnTo>
                  <a:pt x="6179918" y="5103582"/>
                </a:lnTo>
                <a:lnTo>
                  <a:pt x="0" y="5103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101454" y="1438596"/>
            <a:ext cx="12085092" cy="1268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9"/>
              </a:lnSpc>
            </a:pPr>
            <a:r>
              <a:rPr lang="en-US" sz="7435">
                <a:solidFill>
                  <a:srgbClr val="FFFFFF"/>
                </a:solidFill>
                <a:latin typeface="Ribeye"/>
                <a:ea typeface="Ribeye"/>
                <a:cs typeface="Ribeye"/>
                <a:sym typeface="Ribeye"/>
              </a:rPr>
              <a:t>Week 7 Vocabulario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1249377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6179917" y="0"/>
                </a:moveTo>
                <a:lnTo>
                  <a:pt x="0" y="0"/>
                </a:lnTo>
                <a:lnTo>
                  <a:pt x="0" y="5103582"/>
                </a:lnTo>
                <a:lnTo>
                  <a:pt x="6179917" y="5103582"/>
                </a:lnTo>
                <a:lnTo>
                  <a:pt x="61799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3" name="Table 13"/>
          <p:cNvGraphicFramePr>
            <a:graphicFrameLocks noGrp="1"/>
          </p:cNvGraphicFramePr>
          <p:nvPr/>
        </p:nvGraphicFramePr>
        <p:xfrm>
          <a:off x="2969377" y="2859778"/>
          <a:ext cx="12349248" cy="5550208"/>
        </p:xfrm>
        <a:graphic>
          <a:graphicData uri="http://schemas.openxmlformats.org/drawingml/2006/table">
            <a:tbl>
              <a:tblPr/>
              <a:tblGrid>
                <a:gridCol w="3087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7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7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87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68414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>
                              <a:alpha val="69804"/>
                            </a:srgbClr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el mono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>
                              <a:alpha val="69804"/>
                            </a:srgbClr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monkey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>
                              <a:alpha val="69804"/>
                            </a:srgbClr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el/la guía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>
                              <a:alpha val="69804"/>
                            </a:srgbClr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guide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4359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>
                              <a:alpha val="69804"/>
                            </a:srgbClr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la selva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>
                              <a:alpha val="69804"/>
                            </a:srgbClr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rainforest/jungle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>
                              <a:alpha val="69804"/>
                            </a:srgbClr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el café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>
                              <a:alpha val="69804"/>
                            </a:srgbClr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coffee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0003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>
                              <a:alpha val="69804"/>
                            </a:srgbClr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el perezoso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>
                              <a:alpha val="69804"/>
                            </a:srgbClr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sloth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>
                              <a:alpha val="69804"/>
                            </a:srgbClr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el pájaro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>
                              <a:alpha val="69804"/>
                            </a:srgbClr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bird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8716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>
                              <a:alpha val="69804"/>
                            </a:srgbClr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las flores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>
                              <a:alpha val="69804"/>
                            </a:srgbClr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flowers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>
                              <a:alpha val="69804"/>
                            </a:srgbClr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la serpiente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>
                              <a:alpha val="69804"/>
                            </a:srgbClr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snake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8716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>
                              <a:alpha val="69804"/>
                            </a:srgbClr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la rana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>
                              <a:alpha val="69804"/>
                            </a:srgbClr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frog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>
                              <a:alpha val="69804"/>
                            </a:srgbClr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la planta de café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>
                              <a:alpha val="69804"/>
                            </a:srgbClr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coffee plant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92395" y="1581471"/>
            <a:ext cx="14303210" cy="7124059"/>
            <a:chOff x="0" y="0"/>
            <a:chExt cx="3767101" cy="18762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7101" cy="1876295"/>
            </a:xfrm>
            <a:custGeom>
              <a:avLst/>
              <a:gdLst/>
              <a:ahLst/>
              <a:cxnLst/>
              <a:rect l="l" t="t" r="r" b="b"/>
              <a:pathLst>
                <a:path w="3767101" h="1876295">
                  <a:moveTo>
                    <a:pt x="27605" y="0"/>
                  </a:moveTo>
                  <a:lnTo>
                    <a:pt x="3739496" y="0"/>
                  </a:lnTo>
                  <a:cubicBezTo>
                    <a:pt x="3746817" y="0"/>
                    <a:pt x="3753838" y="2908"/>
                    <a:pt x="3759016" y="8085"/>
                  </a:cubicBezTo>
                  <a:cubicBezTo>
                    <a:pt x="3764192" y="13262"/>
                    <a:pt x="3767101" y="20284"/>
                    <a:pt x="3767101" y="27605"/>
                  </a:cubicBezTo>
                  <a:lnTo>
                    <a:pt x="3767101" y="1848690"/>
                  </a:lnTo>
                  <a:cubicBezTo>
                    <a:pt x="3767101" y="1856012"/>
                    <a:pt x="3764192" y="1863033"/>
                    <a:pt x="3759016" y="1868210"/>
                  </a:cubicBezTo>
                  <a:cubicBezTo>
                    <a:pt x="3753838" y="1873387"/>
                    <a:pt x="3746817" y="1876295"/>
                    <a:pt x="3739496" y="1876295"/>
                  </a:cubicBezTo>
                  <a:lnTo>
                    <a:pt x="27605" y="1876295"/>
                  </a:lnTo>
                  <a:cubicBezTo>
                    <a:pt x="20284" y="1876295"/>
                    <a:pt x="13262" y="1873387"/>
                    <a:pt x="8085" y="1868210"/>
                  </a:cubicBezTo>
                  <a:cubicBezTo>
                    <a:pt x="2908" y="1863033"/>
                    <a:pt x="0" y="1856012"/>
                    <a:pt x="0" y="1848690"/>
                  </a:cubicBezTo>
                  <a:lnTo>
                    <a:pt x="0" y="27605"/>
                  </a:lnTo>
                  <a:cubicBezTo>
                    <a:pt x="0" y="20284"/>
                    <a:pt x="2908" y="13262"/>
                    <a:pt x="8085" y="8085"/>
                  </a:cubicBezTo>
                  <a:cubicBezTo>
                    <a:pt x="13262" y="2908"/>
                    <a:pt x="20284" y="0"/>
                    <a:pt x="27605" y="0"/>
                  </a:cubicBezTo>
                  <a:close/>
                </a:path>
              </a:pathLst>
            </a:custGeom>
            <a:solidFill>
              <a:srgbClr val="8451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7101" cy="1914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92395" y="1607561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625650" y="4314006"/>
            <a:ext cx="12879457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monkey</a:t>
            </a:r>
          </a:p>
        </p:txBody>
      </p:sp>
      <p:sp>
        <p:nvSpPr>
          <p:cNvPr id="8" name="Freeform 8"/>
          <p:cNvSpPr/>
          <p:nvPr/>
        </p:nvSpPr>
        <p:spPr>
          <a:xfrm>
            <a:off x="-1102769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0" y="0"/>
                </a:moveTo>
                <a:lnTo>
                  <a:pt x="6096000" y="0"/>
                </a:lnTo>
                <a:lnTo>
                  <a:pt x="6096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0" y="1594516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3735636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6096000" y="0"/>
                </a:moveTo>
                <a:lnTo>
                  <a:pt x="0" y="0"/>
                </a:lnTo>
                <a:lnTo>
                  <a:pt x="0" y="4114800"/>
                </a:lnTo>
                <a:lnTo>
                  <a:pt x="6096000" y="4114800"/>
                </a:lnTo>
                <a:lnTo>
                  <a:pt x="60960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61172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0" y="0"/>
                </a:moveTo>
                <a:lnTo>
                  <a:pt x="6179918" y="0"/>
                </a:lnTo>
                <a:lnTo>
                  <a:pt x="6179918" y="5103582"/>
                </a:lnTo>
                <a:lnTo>
                  <a:pt x="0" y="5103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249377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6179917" y="0"/>
                </a:moveTo>
                <a:lnTo>
                  <a:pt x="0" y="0"/>
                </a:lnTo>
                <a:lnTo>
                  <a:pt x="0" y="5103582"/>
                </a:lnTo>
                <a:lnTo>
                  <a:pt x="6179917" y="5103582"/>
                </a:lnTo>
                <a:lnTo>
                  <a:pt x="61799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910943" y="5000720"/>
            <a:ext cx="4379055" cy="4597433"/>
          </a:xfrm>
          <a:custGeom>
            <a:avLst/>
            <a:gdLst/>
            <a:ahLst/>
            <a:cxnLst/>
            <a:rect l="l" t="t" r="r" b="b"/>
            <a:pathLst>
              <a:path w="4379055" h="4597433">
                <a:moveTo>
                  <a:pt x="0" y="0"/>
                </a:moveTo>
                <a:lnTo>
                  <a:pt x="4379054" y="0"/>
                </a:lnTo>
                <a:lnTo>
                  <a:pt x="4379054" y="4597433"/>
                </a:lnTo>
                <a:lnTo>
                  <a:pt x="0" y="45974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179882" y="2272126"/>
            <a:ext cx="9183272" cy="155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48"/>
              </a:lnSpc>
            </a:pPr>
            <a:r>
              <a:rPr lang="en-US" sz="9034">
                <a:solidFill>
                  <a:srgbClr val="FFFFFF"/>
                </a:solidFill>
                <a:latin typeface="Ribeye"/>
                <a:ea typeface="Ribeye"/>
                <a:cs typeface="Ribeye"/>
                <a:sym typeface="Ribeye"/>
              </a:rPr>
              <a:t>el mono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92395" y="1581471"/>
            <a:ext cx="14303210" cy="7124059"/>
            <a:chOff x="0" y="0"/>
            <a:chExt cx="3767101" cy="18762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7101" cy="1876295"/>
            </a:xfrm>
            <a:custGeom>
              <a:avLst/>
              <a:gdLst/>
              <a:ahLst/>
              <a:cxnLst/>
              <a:rect l="l" t="t" r="r" b="b"/>
              <a:pathLst>
                <a:path w="3767101" h="1876295">
                  <a:moveTo>
                    <a:pt x="27605" y="0"/>
                  </a:moveTo>
                  <a:lnTo>
                    <a:pt x="3739496" y="0"/>
                  </a:lnTo>
                  <a:cubicBezTo>
                    <a:pt x="3746817" y="0"/>
                    <a:pt x="3753838" y="2908"/>
                    <a:pt x="3759016" y="8085"/>
                  </a:cubicBezTo>
                  <a:cubicBezTo>
                    <a:pt x="3764192" y="13262"/>
                    <a:pt x="3767101" y="20284"/>
                    <a:pt x="3767101" y="27605"/>
                  </a:cubicBezTo>
                  <a:lnTo>
                    <a:pt x="3767101" y="1848690"/>
                  </a:lnTo>
                  <a:cubicBezTo>
                    <a:pt x="3767101" y="1856012"/>
                    <a:pt x="3764192" y="1863033"/>
                    <a:pt x="3759016" y="1868210"/>
                  </a:cubicBezTo>
                  <a:cubicBezTo>
                    <a:pt x="3753838" y="1873387"/>
                    <a:pt x="3746817" y="1876295"/>
                    <a:pt x="3739496" y="1876295"/>
                  </a:cubicBezTo>
                  <a:lnTo>
                    <a:pt x="27605" y="1876295"/>
                  </a:lnTo>
                  <a:cubicBezTo>
                    <a:pt x="20284" y="1876295"/>
                    <a:pt x="13262" y="1873387"/>
                    <a:pt x="8085" y="1868210"/>
                  </a:cubicBezTo>
                  <a:cubicBezTo>
                    <a:pt x="2908" y="1863033"/>
                    <a:pt x="0" y="1856012"/>
                    <a:pt x="0" y="1848690"/>
                  </a:cubicBezTo>
                  <a:lnTo>
                    <a:pt x="0" y="27605"/>
                  </a:lnTo>
                  <a:cubicBezTo>
                    <a:pt x="0" y="20284"/>
                    <a:pt x="2908" y="13262"/>
                    <a:pt x="8085" y="8085"/>
                  </a:cubicBezTo>
                  <a:cubicBezTo>
                    <a:pt x="13262" y="2908"/>
                    <a:pt x="20284" y="0"/>
                    <a:pt x="27605" y="0"/>
                  </a:cubicBezTo>
                  <a:close/>
                </a:path>
              </a:pathLst>
            </a:custGeom>
            <a:solidFill>
              <a:srgbClr val="8451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7101" cy="1914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0" y="1594516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992395" y="1607561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102769" y="6816280"/>
            <a:ext cx="5655133" cy="3817215"/>
          </a:xfrm>
          <a:custGeom>
            <a:avLst/>
            <a:gdLst/>
            <a:ahLst/>
            <a:cxnLst/>
            <a:rect l="l" t="t" r="r" b="b"/>
            <a:pathLst>
              <a:path w="5655133" h="3817215">
                <a:moveTo>
                  <a:pt x="0" y="0"/>
                </a:moveTo>
                <a:lnTo>
                  <a:pt x="5655133" y="0"/>
                </a:lnTo>
                <a:lnTo>
                  <a:pt x="5655133" y="3817215"/>
                </a:lnTo>
                <a:lnTo>
                  <a:pt x="0" y="38172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176503" y="6816280"/>
            <a:ext cx="5655133" cy="3817215"/>
          </a:xfrm>
          <a:custGeom>
            <a:avLst/>
            <a:gdLst/>
            <a:ahLst/>
            <a:cxnLst/>
            <a:rect l="l" t="t" r="r" b="b"/>
            <a:pathLst>
              <a:path w="5655133" h="3817215">
                <a:moveTo>
                  <a:pt x="5655133" y="0"/>
                </a:moveTo>
                <a:lnTo>
                  <a:pt x="0" y="0"/>
                </a:lnTo>
                <a:lnTo>
                  <a:pt x="0" y="3817215"/>
                </a:lnTo>
                <a:lnTo>
                  <a:pt x="5655133" y="3817215"/>
                </a:lnTo>
                <a:lnTo>
                  <a:pt x="56551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61172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0" y="0"/>
                </a:moveTo>
                <a:lnTo>
                  <a:pt x="6179918" y="0"/>
                </a:lnTo>
                <a:lnTo>
                  <a:pt x="6179918" y="5103582"/>
                </a:lnTo>
                <a:lnTo>
                  <a:pt x="0" y="5103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249377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6179917" y="0"/>
                </a:moveTo>
                <a:lnTo>
                  <a:pt x="0" y="0"/>
                </a:lnTo>
                <a:lnTo>
                  <a:pt x="0" y="5103582"/>
                </a:lnTo>
                <a:lnTo>
                  <a:pt x="6179917" y="5103582"/>
                </a:lnTo>
                <a:lnTo>
                  <a:pt x="61799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254487" y="3582664"/>
            <a:ext cx="3889513" cy="6389343"/>
          </a:xfrm>
          <a:custGeom>
            <a:avLst/>
            <a:gdLst/>
            <a:ahLst/>
            <a:cxnLst/>
            <a:rect l="l" t="t" r="r" b="b"/>
            <a:pathLst>
              <a:path w="3889513" h="6389343">
                <a:moveTo>
                  <a:pt x="0" y="0"/>
                </a:moveTo>
                <a:lnTo>
                  <a:pt x="3889513" y="0"/>
                </a:lnTo>
                <a:lnTo>
                  <a:pt x="3889513" y="6389343"/>
                </a:lnTo>
                <a:lnTo>
                  <a:pt x="0" y="63893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957670" y="1893060"/>
            <a:ext cx="9183272" cy="155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48"/>
              </a:lnSpc>
            </a:pPr>
            <a:r>
              <a:rPr lang="en-US" sz="9034">
                <a:solidFill>
                  <a:srgbClr val="FFFFFF"/>
                </a:solidFill>
                <a:latin typeface="Ribeye"/>
                <a:ea typeface="Ribeye"/>
                <a:cs typeface="Ribeye"/>
                <a:sym typeface="Ribeye"/>
              </a:rPr>
              <a:t>el/la guía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391993" y="3788067"/>
            <a:ext cx="1273193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guide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92395" y="1581471"/>
            <a:ext cx="14303210" cy="7124059"/>
            <a:chOff x="0" y="0"/>
            <a:chExt cx="3767101" cy="18762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7101" cy="1876295"/>
            </a:xfrm>
            <a:custGeom>
              <a:avLst/>
              <a:gdLst/>
              <a:ahLst/>
              <a:cxnLst/>
              <a:rect l="l" t="t" r="r" b="b"/>
              <a:pathLst>
                <a:path w="3767101" h="1876295">
                  <a:moveTo>
                    <a:pt x="27605" y="0"/>
                  </a:moveTo>
                  <a:lnTo>
                    <a:pt x="3739496" y="0"/>
                  </a:lnTo>
                  <a:cubicBezTo>
                    <a:pt x="3746817" y="0"/>
                    <a:pt x="3753838" y="2908"/>
                    <a:pt x="3759016" y="8085"/>
                  </a:cubicBezTo>
                  <a:cubicBezTo>
                    <a:pt x="3764192" y="13262"/>
                    <a:pt x="3767101" y="20284"/>
                    <a:pt x="3767101" y="27605"/>
                  </a:cubicBezTo>
                  <a:lnTo>
                    <a:pt x="3767101" y="1848690"/>
                  </a:lnTo>
                  <a:cubicBezTo>
                    <a:pt x="3767101" y="1856012"/>
                    <a:pt x="3764192" y="1863033"/>
                    <a:pt x="3759016" y="1868210"/>
                  </a:cubicBezTo>
                  <a:cubicBezTo>
                    <a:pt x="3753838" y="1873387"/>
                    <a:pt x="3746817" y="1876295"/>
                    <a:pt x="3739496" y="1876295"/>
                  </a:cubicBezTo>
                  <a:lnTo>
                    <a:pt x="27605" y="1876295"/>
                  </a:lnTo>
                  <a:cubicBezTo>
                    <a:pt x="20284" y="1876295"/>
                    <a:pt x="13262" y="1873387"/>
                    <a:pt x="8085" y="1868210"/>
                  </a:cubicBezTo>
                  <a:cubicBezTo>
                    <a:pt x="2908" y="1863033"/>
                    <a:pt x="0" y="1856012"/>
                    <a:pt x="0" y="1848690"/>
                  </a:cubicBezTo>
                  <a:lnTo>
                    <a:pt x="0" y="27605"/>
                  </a:lnTo>
                  <a:cubicBezTo>
                    <a:pt x="0" y="20284"/>
                    <a:pt x="2908" y="13262"/>
                    <a:pt x="8085" y="8085"/>
                  </a:cubicBezTo>
                  <a:cubicBezTo>
                    <a:pt x="13262" y="2908"/>
                    <a:pt x="20284" y="0"/>
                    <a:pt x="27605" y="0"/>
                  </a:cubicBezTo>
                  <a:close/>
                </a:path>
              </a:pathLst>
            </a:custGeom>
            <a:solidFill>
              <a:srgbClr val="8451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7101" cy="1914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0" y="1594516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992395" y="1607561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102769" y="6816280"/>
            <a:ext cx="5655133" cy="3817215"/>
          </a:xfrm>
          <a:custGeom>
            <a:avLst/>
            <a:gdLst/>
            <a:ahLst/>
            <a:cxnLst/>
            <a:rect l="l" t="t" r="r" b="b"/>
            <a:pathLst>
              <a:path w="5655133" h="3817215">
                <a:moveTo>
                  <a:pt x="0" y="0"/>
                </a:moveTo>
                <a:lnTo>
                  <a:pt x="5655133" y="0"/>
                </a:lnTo>
                <a:lnTo>
                  <a:pt x="5655133" y="3817215"/>
                </a:lnTo>
                <a:lnTo>
                  <a:pt x="0" y="38172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176503" y="6816280"/>
            <a:ext cx="5655133" cy="3817215"/>
          </a:xfrm>
          <a:custGeom>
            <a:avLst/>
            <a:gdLst/>
            <a:ahLst/>
            <a:cxnLst/>
            <a:rect l="l" t="t" r="r" b="b"/>
            <a:pathLst>
              <a:path w="5655133" h="3817215">
                <a:moveTo>
                  <a:pt x="5655133" y="0"/>
                </a:moveTo>
                <a:lnTo>
                  <a:pt x="0" y="0"/>
                </a:lnTo>
                <a:lnTo>
                  <a:pt x="0" y="3817215"/>
                </a:lnTo>
                <a:lnTo>
                  <a:pt x="5655133" y="3817215"/>
                </a:lnTo>
                <a:lnTo>
                  <a:pt x="56551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61172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0" y="0"/>
                </a:moveTo>
                <a:lnTo>
                  <a:pt x="6179918" y="0"/>
                </a:lnTo>
                <a:lnTo>
                  <a:pt x="6179918" y="5103582"/>
                </a:lnTo>
                <a:lnTo>
                  <a:pt x="0" y="5103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249377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6179917" y="0"/>
                </a:moveTo>
                <a:lnTo>
                  <a:pt x="0" y="0"/>
                </a:lnTo>
                <a:lnTo>
                  <a:pt x="0" y="5103582"/>
                </a:lnTo>
                <a:lnTo>
                  <a:pt x="6179917" y="5103582"/>
                </a:lnTo>
                <a:lnTo>
                  <a:pt x="61799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187925" y="4342506"/>
            <a:ext cx="5912151" cy="4382382"/>
          </a:xfrm>
          <a:custGeom>
            <a:avLst/>
            <a:gdLst/>
            <a:ahLst/>
            <a:cxnLst/>
            <a:rect l="l" t="t" r="r" b="b"/>
            <a:pathLst>
              <a:path w="5912151" h="4382382">
                <a:moveTo>
                  <a:pt x="0" y="0"/>
                </a:moveTo>
                <a:lnTo>
                  <a:pt x="5912150" y="0"/>
                </a:lnTo>
                <a:lnTo>
                  <a:pt x="5912150" y="4382381"/>
                </a:lnTo>
                <a:lnTo>
                  <a:pt x="0" y="43823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081896" y="1566278"/>
            <a:ext cx="9183272" cy="155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48"/>
              </a:lnSpc>
            </a:pPr>
            <a:r>
              <a:rPr lang="en-US" sz="9034">
                <a:solidFill>
                  <a:srgbClr val="FFFFFF"/>
                </a:solidFill>
                <a:latin typeface="Ribeye"/>
                <a:ea typeface="Ribeye"/>
                <a:cs typeface="Ribeye"/>
                <a:sym typeface="Ribeye"/>
              </a:rPr>
              <a:t>la selva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05897" y="2946519"/>
            <a:ext cx="1273193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rainforest/jungle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92395" y="1581471"/>
            <a:ext cx="14303210" cy="7124059"/>
            <a:chOff x="0" y="0"/>
            <a:chExt cx="3767101" cy="18762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7101" cy="1876295"/>
            </a:xfrm>
            <a:custGeom>
              <a:avLst/>
              <a:gdLst/>
              <a:ahLst/>
              <a:cxnLst/>
              <a:rect l="l" t="t" r="r" b="b"/>
              <a:pathLst>
                <a:path w="3767101" h="1876295">
                  <a:moveTo>
                    <a:pt x="27605" y="0"/>
                  </a:moveTo>
                  <a:lnTo>
                    <a:pt x="3739496" y="0"/>
                  </a:lnTo>
                  <a:cubicBezTo>
                    <a:pt x="3746817" y="0"/>
                    <a:pt x="3753838" y="2908"/>
                    <a:pt x="3759016" y="8085"/>
                  </a:cubicBezTo>
                  <a:cubicBezTo>
                    <a:pt x="3764192" y="13262"/>
                    <a:pt x="3767101" y="20284"/>
                    <a:pt x="3767101" y="27605"/>
                  </a:cubicBezTo>
                  <a:lnTo>
                    <a:pt x="3767101" y="1848690"/>
                  </a:lnTo>
                  <a:cubicBezTo>
                    <a:pt x="3767101" y="1856012"/>
                    <a:pt x="3764192" y="1863033"/>
                    <a:pt x="3759016" y="1868210"/>
                  </a:cubicBezTo>
                  <a:cubicBezTo>
                    <a:pt x="3753838" y="1873387"/>
                    <a:pt x="3746817" y="1876295"/>
                    <a:pt x="3739496" y="1876295"/>
                  </a:cubicBezTo>
                  <a:lnTo>
                    <a:pt x="27605" y="1876295"/>
                  </a:lnTo>
                  <a:cubicBezTo>
                    <a:pt x="20284" y="1876295"/>
                    <a:pt x="13262" y="1873387"/>
                    <a:pt x="8085" y="1868210"/>
                  </a:cubicBezTo>
                  <a:cubicBezTo>
                    <a:pt x="2908" y="1863033"/>
                    <a:pt x="0" y="1856012"/>
                    <a:pt x="0" y="1848690"/>
                  </a:cubicBezTo>
                  <a:lnTo>
                    <a:pt x="0" y="27605"/>
                  </a:lnTo>
                  <a:cubicBezTo>
                    <a:pt x="0" y="20284"/>
                    <a:pt x="2908" y="13262"/>
                    <a:pt x="8085" y="8085"/>
                  </a:cubicBezTo>
                  <a:cubicBezTo>
                    <a:pt x="13262" y="2908"/>
                    <a:pt x="20284" y="0"/>
                    <a:pt x="27605" y="0"/>
                  </a:cubicBezTo>
                  <a:close/>
                </a:path>
              </a:pathLst>
            </a:custGeom>
            <a:solidFill>
              <a:srgbClr val="8451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7101" cy="1914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0" y="1594516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992395" y="1607561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102769" y="6816280"/>
            <a:ext cx="5655133" cy="3817215"/>
          </a:xfrm>
          <a:custGeom>
            <a:avLst/>
            <a:gdLst/>
            <a:ahLst/>
            <a:cxnLst/>
            <a:rect l="l" t="t" r="r" b="b"/>
            <a:pathLst>
              <a:path w="5655133" h="3817215">
                <a:moveTo>
                  <a:pt x="0" y="0"/>
                </a:moveTo>
                <a:lnTo>
                  <a:pt x="5655133" y="0"/>
                </a:lnTo>
                <a:lnTo>
                  <a:pt x="5655133" y="3817215"/>
                </a:lnTo>
                <a:lnTo>
                  <a:pt x="0" y="38172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176503" y="6816280"/>
            <a:ext cx="5655133" cy="3817215"/>
          </a:xfrm>
          <a:custGeom>
            <a:avLst/>
            <a:gdLst/>
            <a:ahLst/>
            <a:cxnLst/>
            <a:rect l="l" t="t" r="r" b="b"/>
            <a:pathLst>
              <a:path w="5655133" h="3817215">
                <a:moveTo>
                  <a:pt x="5655133" y="0"/>
                </a:moveTo>
                <a:lnTo>
                  <a:pt x="0" y="0"/>
                </a:lnTo>
                <a:lnTo>
                  <a:pt x="0" y="3817215"/>
                </a:lnTo>
                <a:lnTo>
                  <a:pt x="5655133" y="3817215"/>
                </a:lnTo>
                <a:lnTo>
                  <a:pt x="56551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61172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0" y="0"/>
                </a:moveTo>
                <a:lnTo>
                  <a:pt x="6179918" y="0"/>
                </a:lnTo>
                <a:lnTo>
                  <a:pt x="6179918" y="5103582"/>
                </a:lnTo>
                <a:lnTo>
                  <a:pt x="0" y="5103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249377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6179917" y="0"/>
                </a:moveTo>
                <a:lnTo>
                  <a:pt x="0" y="0"/>
                </a:lnTo>
                <a:lnTo>
                  <a:pt x="0" y="5103582"/>
                </a:lnTo>
                <a:lnTo>
                  <a:pt x="6179917" y="5103582"/>
                </a:lnTo>
                <a:lnTo>
                  <a:pt x="61799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839715" y="3753716"/>
            <a:ext cx="4615397" cy="4615397"/>
          </a:xfrm>
          <a:custGeom>
            <a:avLst/>
            <a:gdLst/>
            <a:ahLst/>
            <a:cxnLst/>
            <a:rect l="l" t="t" r="r" b="b"/>
            <a:pathLst>
              <a:path w="4615397" h="4615397">
                <a:moveTo>
                  <a:pt x="0" y="0"/>
                </a:moveTo>
                <a:lnTo>
                  <a:pt x="4615397" y="0"/>
                </a:lnTo>
                <a:lnTo>
                  <a:pt x="4615397" y="4615397"/>
                </a:lnTo>
                <a:lnTo>
                  <a:pt x="0" y="46153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073962" y="4984844"/>
            <a:ext cx="2140076" cy="2597975"/>
          </a:xfrm>
          <a:custGeom>
            <a:avLst/>
            <a:gdLst/>
            <a:ahLst/>
            <a:cxnLst/>
            <a:rect l="l" t="t" r="r" b="b"/>
            <a:pathLst>
              <a:path w="2140076" h="2597975">
                <a:moveTo>
                  <a:pt x="0" y="0"/>
                </a:moveTo>
                <a:lnTo>
                  <a:pt x="2140076" y="0"/>
                </a:lnTo>
                <a:lnTo>
                  <a:pt x="2140076" y="2597975"/>
                </a:lnTo>
                <a:lnTo>
                  <a:pt x="0" y="25979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403329" y="6733511"/>
            <a:ext cx="1621418" cy="1186308"/>
          </a:xfrm>
          <a:custGeom>
            <a:avLst/>
            <a:gdLst/>
            <a:ahLst/>
            <a:cxnLst/>
            <a:rect l="l" t="t" r="r" b="b"/>
            <a:pathLst>
              <a:path w="1621418" h="1186308">
                <a:moveTo>
                  <a:pt x="0" y="0"/>
                </a:moveTo>
                <a:lnTo>
                  <a:pt x="1621418" y="0"/>
                </a:lnTo>
                <a:lnTo>
                  <a:pt x="1621418" y="1186308"/>
                </a:lnTo>
                <a:lnTo>
                  <a:pt x="0" y="11863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173395" y="1801561"/>
            <a:ext cx="9183272" cy="155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48"/>
              </a:lnSpc>
            </a:pPr>
            <a:r>
              <a:rPr lang="en-US" sz="9034">
                <a:solidFill>
                  <a:srgbClr val="FFFFFF"/>
                </a:solidFill>
                <a:latin typeface="Ribeye"/>
                <a:ea typeface="Ribeye"/>
                <a:cs typeface="Ribeye"/>
                <a:sym typeface="Ribeye"/>
              </a:rPr>
              <a:t>el café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640347" y="3441794"/>
            <a:ext cx="1273193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coffee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92395" y="1581471"/>
            <a:ext cx="14303210" cy="7124059"/>
            <a:chOff x="0" y="0"/>
            <a:chExt cx="3767101" cy="18762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7101" cy="1876295"/>
            </a:xfrm>
            <a:custGeom>
              <a:avLst/>
              <a:gdLst/>
              <a:ahLst/>
              <a:cxnLst/>
              <a:rect l="l" t="t" r="r" b="b"/>
              <a:pathLst>
                <a:path w="3767101" h="1876295">
                  <a:moveTo>
                    <a:pt x="27605" y="0"/>
                  </a:moveTo>
                  <a:lnTo>
                    <a:pt x="3739496" y="0"/>
                  </a:lnTo>
                  <a:cubicBezTo>
                    <a:pt x="3746817" y="0"/>
                    <a:pt x="3753838" y="2908"/>
                    <a:pt x="3759016" y="8085"/>
                  </a:cubicBezTo>
                  <a:cubicBezTo>
                    <a:pt x="3764192" y="13262"/>
                    <a:pt x="3767101" y="20284"/>
                    <a:pt x="3767101" y="27605"/>
                  </a:cubicBezTo>
                  <a:lnTo>
                    <a:pt x="3767101" y="1848690"/>
                  </a:lnTo>
                  <a:cubicBezTo>
                    <a:pt x="3767101" y="1856012"/>
                    <a:pt x="3764192" y="1863033"/>
                    <a:pt x="3759016" y="1868210"/>
                  </a:cubicBezTo>
                  <a:cubicBezTo>
                    <a:pt x="3753838" y="1873387"/>
                    <a:pt x="3746817" y="1876295"/>
                    <a:pt x="3739496" y="1876295"/>
                  </a:cubicBezTo>
                  <a:lnTo>
                    <a:pt x="27605" y="1876295"/>
                  </a:lnTo>
                  <a:cubicBezTo>
                    <a:pt x="20284" y="1876295"/>
                    <a:pt x="13262" y="1873387"/>
                    <a:pt x="8085" y="1868210"/>
                  </a:cubicBezTo>
                  <a:cubicBezTo>
                    <a:pt x="2908" y="1863033"/>
                    <a:pt x="0" y="1856012"/>
                    <a:pt x="0" y="1848690"/>
                  </a:cubicBezTo>
                  <a:lnTo>
                    <a:pt x="0" y="27605"/>
                  </a:lnTo>
                  <a:cubicBezTo>
                    <a:pt x="0" y="20284"/>
                    <a:pt x="2908" y="13262"/>
                    <a:pt x="8085" y="8085"/>
                  </a:cubicBezTo>
                  <a:cubicBezTo>
                    <a:pt x="13262" y="2908"/>
                    <a:pt x="20284" y="0"/>
                    <a:pt x="27605" y="0"/>
                  </a:cubicBezTo>
                  <a:close/>
                </a:path>
              </a:pathLst>
            </a:custGeom>
            <a:solidFill>
              <a:srgbClr val="8451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7101" cy="1914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92395" y="1607561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1848271" y="3600450"/>
            <a:ext cx="12879457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sloth</a:t>
            </a:r>
          </a:p>
        </p:txBody>
      </p:sp>
      <p:sp>
        <p:nvSpPr>
          <p:cNvPr id="8" name="Freeform 8"/>
          <p:cNvSpPr/>
          <p:nvPr/>
        </p:nvSpPr>
        <p:spPr>
          <a:xfrm>
            <a:off x="-1102769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0" y="0"/>
                </a:moveTo>
                <a:lnTo>
                  <a:pt x="6096000" y="0"/>
                </a:lnTo>
                <a:lnTo>
                  <a:pt x="6096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0" y="1594516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3735636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6096000" y="0"/>
                </a:moveTo>
                <a:lnTo>
                  <a:pt x="0" y="0"/>
                </a:lnTo>
                <a:lnTo>
                  <a:pt x="0" y="4114800"/>
                </a:lnTo>
                <a:lnTo>
                  <a:pt x="6096000" y="4114800"/>
                </a:lnTo>
                <a:lnTo>
                  <a:pt x="60960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61172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0" y="0"/>
                </a:moveTo>
                <a:lnTo>
                  <a:pt x="6179918" y="0"/>
                </a:lnTo>
                <a:lnTo>
                  <a:pt x="6179918" y="5103582"/>
                </a:lnTo>
                <a:lnTo>
                  <a:pt x="0" y="5103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249377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6179917" y="0"/>
                </a:moveTo>
                <a:lnTo>
                  <a:pt x="0" y="0"/>
                </a:lnTo>
                <a:lnTo>
                  <a:pt x="0" y="5103582"/>
                </a:lnTo>
                <a:lnTo>
                  <a:pt x="6179917" y="5103582"/>
                </a:lnTo>
                <a:lnTo>
                  <a:pt x="61799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993231" y="3984045"/>
            <a:ext cx="4886250" cy="4385409"/>
          </a:xfrm>
          <a:custGeom>
            <a:avLst/>
            <a:gdLst/>
            <a:ahLst/>
            <a:cxnLst/>
            <a:rect l="l" t="t" r="r" b="b"/>
            <a:pathLst>
              <a:path w="4886250" h="4385409">
                <a:moveTo>
                  <a:pt x="0" y="0"/>
                </a:moveTo>
                <a:lnTo>
                  <a:pt x="4886249" y="0"/>
                </a:lnTo>
                <a:lnTo>
                  <a:pt x="4886249" y="4385409"/>
                </a:lnTo>
                <a:lnTo>
                  <a:pt x="0" y="43854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310498" y="1814632"/>
            <a:ext cx="9183272" cy="155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48"/>
              </a:lnSpc>
            </a:pPr>
            <a:r>
              <a:rPr lang="en-US" sz="9034">
                <a:solidFill>
                  <a:srgbClr val="FFFFFF"/>
                </a:solidFill>
                <a:latin typeface="Ribeye"/>
                <a:ea typeface="Ribeye"/>
                <a:cs typeface="Ribeye"/>
                <a:sym typeface="Ribeye"/>
              </a:rPr>
              <a:t>el perezoso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92395" y="1581471"/>
            <a:ext cx="14303210" cy="7124059"/>
            <a:chOff x="0" y="0"/>
            <a:chExt cx="3767101" cy="18762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7101" cy="1876295"/>
            </a:xfrm>
            <a:custGeom>
              <a:avLst/>
              <a:gdLst/>
              <a:ahLst/>
              <a:cxnLst/>
              <a:rect l="l" t="t" r="r" b="b"/>
              <a:pathLst>
                <a:path w="3767101" h="1876295">
                  <a:moveTo>
                    <a:pt x="27605" y="0"/>
                  </a:moveTo>
                  <a:lnTo>
                    <a:pt x="3739496" y="0"/>
                  </a:lnTo>
                  <a:cubicBezTo>
                    <a:pt x="3746817" y="0"/>
                    <a:pt x="3753838" y="2908"/>
                    <a:pt x="3759016" y="8085"/>
                  </a:cubicBezTo>
                  <a:cubicBezTo>
                    <a:pt x="3764192" y="13262"/>
                    <a:pt x="3767101" y="20284"/>
                    <a:pt x="3767101" y="27605"/>
                  </a:cubicBezTo>
                  <a:lnTo>
                    <a:pt x="3767101" y="1848690"/>
                  </a:lnTo>
                  <a:cubicBezTo>
                    <a:pt x="3767101" y="1856012"/>
                    <a:pt x="3764192" y="1863033"/>
                    <a:pt x="3759016" y="1868210"/>
                  </a:cubicBezTo>
                  <a:cubicBezTo>
                    <a:pt x="3753838" y="1873387"/>
                    <a:pt x="3746817" y="1876295"/>
                    <a:pt x="3739496" y="1876295"/>
                  </a:cubicBezTo>
                  <a:lnTo>
                    <a:pt x="27605" y="1876295"/>
                  </a:lnTo>
                  <a:cubicBezTo>
                    <a:pt x="20284" y="1876295"/>
                    <a:pt x="13262" y="1873387"/>
                    <a:pt x="8085" y="1868210"/>
                  </a:cubicBezTo>
                  <a:cubicBezTo>
                    <a:pt x="2908" y="1863033"/>
                    <a:pt x="0" y="1856012"/>
                    <a:pt x="0" y="1848690"/>
                  </a:cubicBezTo>
                  <a:lnTo>
                    <a:pt x="0" y="27605"/>
                  </a:lnTo>
                  <a:cubicBezTo>
                    <a:pt x="0" y="20284"/>
                    <a:pt x="2908" y="13262"/>
                    <a:pt x="8085" y="8085"/>
                  </a:cubicBezTo>
                  <a:cubicBezTo>
                    <a:pt x="13262" y="2908"/>
                    <a:pt x="20284" y="0"/>
                    <a:pt x="27605" y="0"/>
                  </a:cubicBezTo>
                  <a:close/>
                </a:path>
              </a:pathLst>
            </a:custGeom>
            <a:solidFill>
              <a:srgbClr val="8451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7101" cy="1914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92395" y="1607561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952179" y="3600450"/>
            <a:ext cx="12879457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bird</a:t>
            </a:r>
          </a:p>
        </p:txBody>
      </p:sp>
      <p:sp>
        <p:nvSpPr>
          <p:cNvPr id="8" name="Freeform 8"/>
          <p:cNvSpPr/>
          <p:nvPr/>
        </p:nvSpPr>
        <p:spPr>
          <a:xfrm>
            <a:off x="-1102769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0" y="0"/>
                </a:moveTo>
                <a:lnTo>
                  <a:pt x="6096000" y="0"/>
                </a:lnTo>
                <a:lnTo>
                  <a:pt x="6096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0" y="1594516"/>
            <a:ext cx="7151605" cy="7097968"/>
          </a:xfrm>
          <a:custGeom>
            <a:avLst/>
            <a:gdLst/>
            <a:ahLst/>
            <a:cxnLst/>
            <a:rect l="l" t="t" r="r" b="b"/>
            <a:pathLst>
              <a:path w="7151605" h="7097968">
                <a:moveTo>
                  <a:pt x="0" y="0"/>
                </a:moveTo>
                <a:lnTo>
                  <a:pt x="7151605" y="0"/>
                </a:lnTo>
                <a:lnTo>
                  <a:pt x="7151605" y="7097968"/>
                </a:lnTo>
                <a:lnTo>
                  <a:pt x="0" y="70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3735636" y="6518695"/>
            <a:ext cx="6096000" cy="4114800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6096000" y="0"/>
                </a:moveTo>
                <a:lnTo>
                  <a:pt x="0" y="0"/>
                </a:lnTo>
                <a:lnTo>
                  <a:pt x="0" y="4114800"/>
                </a:lnTo>
                <a:lnTo>
                  <a:pt x="6096000" y="4114800"/>
                </a:lnTo>
                <a:lnTo>
                  <a:pt x="60960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61172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0" y="0"/>
                </a:moveTo>
                <a:lnTo>
                  <a:pt x="6179918" y="0"/>
                </a:lnTo>
                <a:lnTo>
                  <a:pt x="6179918" y="5103582"/>
                </a:lnTo>
                <a:lnTo>
                  <a:pt x="0" y="5103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536530" y="1814632"/>
            <a:ext cx="9183272" cy="155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48"/>
              </a:lnSpc>
            </a:pPr>
            <a:r>
              <a:rPr lang="en-US" sz="9034" dirty="0" err="1">
                <a:solidFill>
                  <a:srgbClr val="FFFFFF"/>
                </a:solidFill>
                <a:latin typeface="Ribeye"/>
                <a:ea typeface="Ribeye"/>
                <a:cs typeface="Ribeye"/>
                <a:sym typeface="Ribeye"/>
              </a:rPr>
              <a:t>el</a:t>
            </a:r>
            <a:r>
              <a:rPr lang="en-US" sz="9034" dirty="0">
                <a:solidFill>
                  <a:srgbClr val="FFFFFF"/>
                </a:solidFill>
                <a:latin typeface="Ribeye"/>
                <a:ea typeface="Ribeye"/>
                <a:cs typeface="Ribeye"/>
                <a:sym typeface="Ribeye"/>
              </a:rPr>
              <a:t> </a:t>
            </a:r>
            <a:r>
              <a:rPr lang="en-US" sz="9034" dirty="0" err="1">
                <a:solidFill>
                  <a:srgbClr val="FFFFFF"/>
                </a:solidFill>
                <a:latin typeface="Ribeye"/>
                <a:ea typeface="Ribeye"/>
                <a:cs typeface="Ribeye"/>
                <a:sym typeface="Ribeye"/>
              </a:rPr>
              <a:t>pájaro</a:t>
            </a:r>
            <a:endParaRPr lang="en-US" sz="9034" dirty="0">
              <a:solidFill>
                <a:srgbClr val="FFFFFF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12493770" y="-804538"/>
            <a:ext cx="6179918" cy="5103582"/>
          </a:xfrm>
          <a:custGeom>
            <a:avLst/>
            <a:gdLst/>
            <a:ahLst/>
            <a:cxnLst/>
            <a:rect l="l" t="t" r="r" b="b"/>
            <a:pathLst>
              <a:path w="6179918" h="5103582">
                <a:moveTo>
                  <a:pt x="6179917" y="0"/>
                </a:moveTo>
                <a:lnTo>
                  <a:pt x="0" y="0"/>
                </a:lnTo>
                <a:lnTo>
                  <a:pt x="0" y="5103582"/>
                </a:lnTo>
                <a:lnTo>
                  <a:pt x="6179917" y="5103582"/>
                </a:lnTo>
                <a:lnTo>
                  <a:pt x="61799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945231" y="5046789"/>
            <a:ext cx="2859786" cy="4114800"/>
          </a:xfrm>
          <a:custGeom>
            <a:avLst/>
            <a:gdLst/>
            <a:ahLst/>
            <a:cxnLst/>
            <a:rect l="l" t="t" r="r" b="b"/>
            <a:pathLst>
              <a:path w="2859786" h="4114800">
                <a:moveTo>
                  <a:pt x="0" y="0"/>
                </a:moveTo>
                <a:lnTo>
                  <a:pt x="2859786" y="0"/>
                </a:lnTo>
                <a:lnTo>
                  <a:pt x="2859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501003" y="6114803"/>
            <a:ext cx="3538646" cy="3143497"/>
          </a:xfrm>
          <a:custGeom>
            <a:avLst/>
            <a:gdLst/>
            <a:ahLst/>
            <a:cxnLst/>
            <a:rect l="l" t="t" r="r" b="b"/>
            <a:pathLst>
              <a:path w="3538646" h="3143497">
                <a:moveTo>
                  <a:pt x="0" y="0"/>
                </a:moveTo>
                <a:lnTo>
                  <a:pt x="3538647" y="0"/>
                </a:lnTo>
                <a:lnTo>
                  <a:pt x="3538647" y="3143497"/>
                </a:lnTo>
                <a:lnTo>
                  <a:pt x="0" y="31434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189</Words>
  <Application>Microsoft Office PowerPoint</Application>
  <PresentationFormat>Custom</PresentationFormat>
  <Paragraphs>71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Aristotelica Pro</vt:lpstr>
      <vt:lpstr>Calibri</vt:lpstr>
      <vt:lpstr>Arial</vt:lpstr>
      <vt:lpstr>Balsamiq Sans Bold Italics</vt:lpstr>
      <vt:lpstr>Ribeye</vt:lpstr>
      <vt:lpstr>Balsamiq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Vamos a Explorar Day 7</dc:title>
  <cp:lastModifiedBy>Futura Texas</cp:lastModifiedBy>
  <cp:revision>2</cp:revision>
  <dcterms:created xsi:type="dcterms:W3CDTF">2006-08-16T00:00:00Z</dcterms:created>
  <dcterms:modified xsi:type="dcterms:W3CDTF">2026-01-06T19:58:24Z</dcterms:modified>
  <dc:identifier>DAG9mmRPa7A</dc:identifier>
</cp:coreProperties>
</file>